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8" r:id="rId5"/>
    <p:sldId id="257"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275" r:id="rId23"/>
    <p:sldId id="277" r:id="rId24"/>
    <p:sldId id="278" r:id="rId25"/>
    <p:sldId id="279" r:id="rId26"/>
    <p:sldId id="280" r:id="rId27"/>
    <p:sldId id="281" r:id="rId28"/>
    <p:sldId id="282" r:id="rId29"/>
    <p:sldId id="283" r:id="rId30"/>
    <p:sldId id="284" r:id="rId31"/>
    <p:sldId id="285" r:id="rId32"/>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C762"/>
    <a:srgbClr val="679549"/>
    <a:srgbClr val="E6F0F9"/>
    <a:srgbClr val="F8D49B"/>
    <a:srgbClr val="E0B52E"/>
    <a:srgbClr val="D2A737"/>
    <a:srgbClr val="99C282"/>
    <a:srgbClr val="4E906A"/>
    <a:srgbClr val="40855C"/>
    <a:srgbClr val="3064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284" autoAdjust="0"/>
  </p:normalViewPr>
  <p:slideViewPr>
    <p:cSldViewPr snapToGrid="0">
      <p:cViewPr varScale="1">
        <p:scale>
          <a:sx n="108" d="100"/>
          <a:sy n="108" d="100"/>
        </p:scale>
        <p:origin x="-618" y="-90"/>
      </p:cViewPr>
      <p:guideLst>
        <p:guide orient="horz" pos="2160"/>
        <p:guide pos="3840"/>
      </p:guideLst>
    </p:cSldViewPr>
  </p:slideViewPr>
  <p:notesTextViewPr>
    <p:cViewPr>
      <p:scale>
        <a:sx n="1" d="1"/>
        <a:sy n="1" d="1"/>
      </p:scale>
      <p:origin x="0" y="168"/>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42888" y="1431925"/>
            <a:ext cx="6872287" cy="3865563"/>
          </a:xfrm>
        </p:spPr>
      </p:sp>
      <p:sp>
        <p:nvSpPr>
          <p:cNvPr id="3" name="文本占位符 2"/>
          <p:cNvSpPr>
            <a:spLocks noGrp="1"/>
          </p:cNvSpPr>
          <p:nvPr>
            <p:ph type="body" idx="3"/>
          </p:nvPr>
        </p:nvSpPr>
        <p:spPr/>
        <p:txBody>
          <a:bodyPr/>
          <a:lstStyle/>
          <a:p>
            <a:r>
              <a:rPr dirty="0" smtClean="0"/>
              <a:t>好客模板：www.haoke.com</a:t>
            </a:r>
            <a:endParaRP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smtClean="0"/>
              <a:t>好客模板：www.haoke.com</a:t>
            </a:r>
            <a:endParaRPr smtClean="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pic>
        <p:nvPicPr>
          <p:cNvPr id="8" name="图片 7" descr="22"/>
          <p:cNvPicPr>
            <a:picLocks noChangeAspect="1"/>
          </p:cNvPicPr>
          <p:nvPr userDrawn="1"/>
        </p:nvPicPr>
        <p:blipFill>
          <a:blip r:embed="rId2" cstate="print"/>
          <a:stretch>
            <a:fillRect/>
          </a:stretch>
        </p:blipFill>
        <p:spPr>
          <a:xfrm>
            <a:off x="3411220" y="1111250"/>
            <a:ext cx="8825865" cy="5093970"/>
          </a:xfrm>
          <a:prstGeom prst="rect">
            <a:avLst/>
          </a:prstGeom>
        </p:spPr>
      </p:pic>
      <p:pic>
        <p:nvPicPr>
          <p:cNvPr id="9" name="图片 8" descr="1"/>
          <p:cNvPicPr>
            <a:picLocks noChangeAspect="1"/>
          </p:cNvPicPr>
          <p:nvPr userDrawn="1"/>
        </p:nvPicPr>
        <p:blipFill>
          <a:blip r:embed="rId3" cstate="print"/>
          <a:stretch>
            <a:fillRect/>
          </a:stretch>
        </p:blipFill>
        <p:spPr>
          <a:xfrm>
            <a:off x="-942340" y="4899660"/>
            <a:ext cx="5137150" cy="2619375"/>
          </a:xfrm>
          <a:prstGeom prst="rect">
            <a:avLst/>
          </a:prstGeom>
        </p:spPr>
      </p:pic>
      <p:pic>
        <p:nvPicPr>
          <p:cNvPr id="10" name="图片 9" descr="1"/>
          <p:cNvPicPr>
            <a:picLocks noChangeAspect="1"/>
          </p:cNvPicPr>
          <p:nvPr userDrawn="1"/>
        </p:nvPicPr>
        <p:blipFill>
          <a:blip r:embed="rId3" cstate="print"/>
          <a:stretch>
            <a:fillRect/>
          </a:stretch>
        </p:blipFill>
        <p:spPr>
          <a:xfrm rot="10800000">
            <a:off x="8427720" y="-548005"/>
            <a:ext cx="5137150" cy="2619375"/>
          </a:xfrm>
          <a:prstGeom prst="rect">
            <a:avLst/>
          </a:prstGeom>
        </p:spPr>
      </p:pic>
      <p:pic>
        <p:nvPicPr>
          <p:cNvPr id="11" name="图片 10" descr="1"/>
          <p:cNvPicPr>
            <a:picLocks noChangeAspect="1"/>
          </p:cNvPicPr>
          <p:nvPr userDrawn="1"/>
        </p:nvPicPr>
        <p:blipFill>
          <a:blip r:embed="rId4" cstate="print"/>
          <a:stretch>
            <a:fillRect/>
          </a:stretch>
        </p:blipFill>
        <p:spPr>
          <a:xfrm rot="16440000" flipH="1" flipV="1">
            <a:off x="-1844675" y="3345180"/>
            <a:ext cx="4040505" cy="20599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7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948815" y="2453005"/>
            <a:ext cx="8602345" cy="822960"/>
          </a:xfrm>
          <a:prstGeom prst="rect">
            <a:avLst/>
          </a:prstGeom>
          <a:noFill/>
        </p:spPr>
        <p:txBody>
          <a:bodyPr wrap="square" rtlCol="0">
            <a:spAutoFit/>
          </a:bodyPr>
          <a:lstStyle/>
          <a:p>
            <a:pPr lvl="0" algn="ctr"/>
            <a:r>
              <a:rPr lang="zh-CN" altLang="en-US" sz="4800" b="1" noProof="0" dirty="0">
                <a:ln w="12700">
                  <a:solidFill>
                    <a:srgbClr val="7EA122"/>
                  </a:solidFill>
                </a:ln>
                <a:solidFill>
                  <a:srgbClr val="679549"/>
                </a:solidFill>
                <a:uLnTx/>
                <a:uFillTx/>
                <a:latin typeface="方正兰亭超细黑简体" panose="02000000000000000000" charset="-122"/>
                <a:ea typeface="方正兰亭超细黑简体" panose="02000000000000000000" charset="-122"/>
                <a:sym typeface="+mn-ea"/>
              </a:rPr>
              <a:t>春天绿色文清新答辩</a:t>
            </a:r>
            <a:r>
              <a:rPr lang="en-US" altLang="zh-CN" sz="4800" b="1" noProof="0" dirty="0">
                <a:ln w="12700">
                  <a:solidFill>
                    <a:srgbClr val="7EA122"/>
                  </a:solidFill>
                </a:ln>
                <a:solidFill>
                  <a:srgbClr val="679549"/>
                </a:solidFill>
                <a:uLnTx/>
                <a:uFillTx/>
                <a:latin typeface="方正兰亭超细黑简体" panose="02000000000000000000" charset="-122"/>
                <a:ea typeface="方正兰亭超细黑简体" panose="02000000000000000000" charset="-122"/>
                <a:sym typeface="+mn-ea"/>
              </a:rPr>
              <a:t>PPT</a:t>
            </a:r>
            <a:r>
              <a:rPr lang="zh-CN" altLang="en-US" sz="4800" b="1" noProof="0" dirty="0">
                <a:ln w="12700">
                  <a:solidFill>
                    <a:srgbClr val="7EA122"/>
                  </a:solidFill>
                </a:ln>
                <a:solidFill>
                  <a:srgbClr val="679549"/>
                </a:solidFill>
                <a:uLnTx/>
                <a:uFillTx/>
                <a:latin typeface="方正兰亭超细黑简体" panose="02000000000000000000" charset="-122"/>
                <a:ea typeface="方正兰亭超细黑简体" panose="02000000000000000000" charset="-122"/>
                <a:sym typeface="+mn-ea"/>
              </a:rPr>
              <a:t>模板</a:t>
            </a:r>
            <a:endParaRPr lang="zh-CN" altLang="en-US" sz="4800" b="1" noProof="0" dirty="0">
              <a:ln w="12700">
                <a:solidFill>
                  <a:srgbClr val="7EA122"/>
                </a:solidFill>
              </a:ln>
              <a:solidFill>
                <a:srgbClr val="679549"/>
              </a:solidFill>
              <a:effectLst>
                <a:outerShdw blurRad="50800" dist="38100" dir="5400000" algn="t" rotWithShape="0">
                  <a:prstClr val="black">
                    <a:alpha val="40000"/>
                  </a:prstClr>
                </a:outerShdw>
              </a:effectLst>
              <a:uLnTx/>
              <a:uFillTx/>
              <a:latin typeface="方正兰亭超细黑简体" panose="02000000000000000000" charset="-122"/>
              <a:ea typeface="方正兰亭超细黑简体" panose="02000000000000000000" charset="-122"/>
              <a:sym typeface="+mn-ea"/>
            </a:endParaRPr>
          </a:p>
        </p:txBody>
      </p:sp>
      <p:sp>
        <p:nvSpPr>
          <p:cNvPr id="23" name="Shape 6922"/>
          <p:cNvSpPr/>
          <p:nvPr/>
        </p:nvSpPr>
        <p:spPr>
          <a:xfrm>
            <a:off x="2597150" y="3225800"/>
            <a:ext cx="7397750" cy="21336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algn="dist"/>
            <a:r>
              <a:rPr lang="en-US" altLang="zh-CN" sz="900" dirty="0">
                <a:solidFill>
                  <a:srgbClr val="7EA122"/>
                </a:solidFill>
                <a:latin typeface="Times New Roman" panose="02020603050405020304" charset="0"/>
                <a:ea typeface="Arial Unicode MS" panose="020B0604020202020204" charset="-122"/>
                <a:sym typeface="+mn-ea"/>
              </a:rPr>
              <a:t>ADD</a:t>
            </a:r>
            <a:r>
              <a:rPr lang="zh-CN" altLang="en-US" sz="900" dirty="0">
                <a:solidFill>
                  <a:srgbClr val="7EA122"/>
                </a:solidFill>
                <a:latin typeface="Times New Roman" panose="02020603050405020304" charset="0"/>
                <a:ea typeface="Arial Unicode MS" panose="020B0604020202020204" charset="-122"/>
                <a:sym typeface="+mn-ea"/>
              </a:rPr>
              <a:t> </a:t>
            </a:r>
            <a:r>
              <a:rPr lang="en-US" altLang="zh-CN" sz="900" dirty="0">
                <a:solidFill>
                  <a:srgbClr val="7EA122"/>
                </a:solidFill>
                <a:latin typeface="Times New Roman" panose="02020603050405020304" charset="0"/>
                <a:ea typeface="Arial Unicode MS" panose="020B0604020202020204" charset="-122"/>
                <a:sym typeface="+mn-ea"/>
              </a:rPr>
              <a:t>YOUR TEXT HERE.ADD</a:t>
            </a:r>
            <a:r>
              <a:rPr lang="zh-CN" altLang="en-US" sz="900" dirty="0">
                <a:solidFill>
                  <a:srgbClr val="7EA122"/>
                </a:solidFill>
                <a:latin typeface="Times New Roman" panose="02020603050405020304" charset="0"/>
                <a:ea typeface="Arial Unicode MS" panose="020B0604020202020204" charset="-122"/>
                <a:sym typeface="+mn-ea"/>
              </a:rPr>
              <a:t> </a:t>
            </a:r>
            <a:r>
              <a:rPr lang="en-US" altLang="zh-CN" sz="900" dirty="0">
                <a:solidFill>
                  <a:srgbClr val="7EA122"/>
                </a:solidFill>
                <a:latin typeface="Times New Roman" panose="02020603050405020304" charset="0"/>
                <a:ea typeface="Arial Unicode MS" panose="020B0604020202020204" charset="-122"/>
                <a:sym typeface="+mn-ea"/>
              </a:rPr>
              <a:t>YOUR TEXT HERE</a:t>
            </a:r>
            <a:endParaRPr kumimoji="0" lang="en-US" altLang="zh-CN" sz="900" b="0" i="0" u="none" strike="noStrike" kern="0" cap="none" spc="0" normalizeH="0" baseline="0" noProof="0" dirty="0">
              <a:ln>
                <a:noFill/>
              </a:ln>
              <a:solidFill>
                <a:srgbClr val="7EA122"/>
              </a:solidFill>
              <a:effectLst/>
              <a:uLnTx/>
              <a:uFillTx/>
              <a:latin typeface="Times New Roman" panose="02020603050405020304" charset="0"/>
              <a:ea typeface="Arial Unicode MS" panose="020B0604020202020204" charset="-122"/>
              <a:sym typeface="+mn-ea"/>
            </a:endParaRPr>
          </a:p>
        </p:txBody>
      </p:sp>
      <p:sp>
        <p:nvSpPr>
          <p:cNvPr id="101" name="Freeform 5"/>
          <p:cNvSpPr>
            <a:spLocks noEditPoints="1"/>
          </p:cNvSpPr>
          <p:nvPr/>
        </p:nvSpPr>
        <p:spPr bwMode="auto">
          <a:xfrm flipH="1">
            <a:off x="5622890" y="1780540"/>
            <a:ext cx="641985" cy="422910"/>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71"/>
                </a:lnTo>
                <a:lnTo>
                  <a:pt x="32" y="327"/>
                </a:lnTo>
                <a:lnTo>
                  <a:pt x="32" y="327"/>
                </a:lnTo>
                <a:lnTo>
                  <a:pt x="25" y="331"/>
                </a:lnTo>
                <a:lnTo>
                  <a:pt x="21" y="338"/>
                </a:lnTo>
                <a:lnTo>
                  <a:pt x="17" y="346"/>
                </a:lnTo>
                <a:lnTo>
                  <a:pt x="17" y="354"/>
                </a:lnTo>
                <a:lnTo>
                  <a:pt x="17" y="354"/>
                </a:lnTo>
                <a:lnTo>
                  <a:pt x="17" y="363"/>
                </a:lnTo>
                <a:lnTo>
                  <a:pt x="19" y="369"/>
                </a:lnTo>
                <a:lnTo>
                  <a:pt x="23" y="375"/>
                </a:lnTo>
                <a:lnTo>
                  <a:pt x="27" y="379"/>
                </a:lnTo>
                <a:lnTo>
                  <a:pt x="32" y="384"/>
                </a:lnTo>
                <a:lnTo>
                  <a:pt x="38" y="388"/>
                </a:lnTo>
                <a:lnTo>
                  <a:pt x="44" y="388"/>
                </a:lnTo>
                <a:lnTo>
                  <a:pt x="50" y="390"/>
                </a:lnTo>
                <a:lnTo>
                  <a:pt x="50" y="390"/>
                </a:lnTo>
                <a:lnTo>
                  <a:pt x="57" y="388"/>
                </a:lnTo>
                <a:lnTo>
                  <a:pt x="63" y="388"/>
                </a:lnTo>
                <a:lnTo>
                  <a:pt x="69" y="384"/>
                </a:lnTo>
                <a:lnTo>
                  <a:pt x="76" y="379"/>
                </a:lnTo>
                <a:lnTo>
                  <a:pt x="80" y="375"/>
                </a:lnTo>
                <a:lnTo>
                  <a:pt x="82" y="369"/>
                </a:lnTo>
                <a:lnTo>
                  <a:pt x="84" y="363"/>
                </a:lnTo>
                <a:lnTo>
                  <a:pt x="84" y="354"/>
                </a:lnTo>
                <a:lnTo>
                  <a:pt x="84" y="354"/>
                </a:lnTo>
                <a:lnTo>
                  <a:pt x="84" y="346"/>
                </a:lnTo>
                <a:lnTo>
                  <a:pt x="80" y="338"/>
                </a:lnTo>
                <a:lnTo>
                  <a:pt x="76" y="331"/>
                </a:lnTo>
                <a:lnTo>
                  <a:pt x="67" y="325"/>
                </a:lnTo>
                <a:lnTo>
                  <a:pt x="67" y="164"/>
                </a:lnTo>
                <a:lnTo>
                  <a:pt x="516" y="229"/>
                </a:lnTo>
                <a:lnTo>
                  <a:pt x="962" y="159"/>
                </a:lnTo>
                <a:lnTo>
                  <a:pt x="962" y="71"/>
                </a:lnTo>
                <a:lnTo>
                  <a:pt x="962" y="71"/>
                </a:lnTo>
                <a:close/>
                <a:moveTo>
                  <a:pt x="78" y="402"/>
                </a:moveTo>
                <a:lnTo>
                  <a:pt x="78" y="402"/>
                </a:lnTo>
                <a:lnTo>
                  <a:pt x="65" y="407"/>
                </a:lnTo>
                <a:lnTo>
                  <a:pt x="50" y="409"/>
                </a:lnTo>
                <a:lnTo>
                  <a:pt x="38" y="407"/>
                </a:lnTo>
                <a:lnTo>
                  <a:pt x="25" y="402"/>
                </a:lnTo>
                <a:lnTo>
                  <a:pt x="25" y="402"/>
                </a:lnTo>
                <a:lnTo>
                  <a:pt x="0" y="555"/>
                </a:lnTo>
                <a:lnTo>
                  <a:pt x="0" y="555"/>
                </a:lnTo>
                <a:lnTo>
                  <a:pt x="17" y="562"/>
                </a:lnTo>
                <a:lnTo>
                  <a:pt x="23" y="545"/>
                </a:lnTo>
                <a:lnTo>
                  <a:pt x="25" y="564"/>
                </a:lnTo>
                <a:lnTo>
                  <a:pt x="25" y="564"/>
                </a:lnTo>
                <a:lnTo>
                  <a:pt x="40" y="566"/>
                </a:lnTo>
                <a:lnTo>
                  <a:pt x="55" y="566"/>
                </a:lnTo>
                <a:lnTo>
                  <a:pt x="61" y="549"/>
                </a:lnTo>
                <a:lnTo>
                  <a:pt x="67" y="566"/>
                </a:lnTo>
                <a:lnTo>
                  <a:pt x="67" y="566"/>
                </a:lnTo>
                <a:lnTo>
                  <a:pt x="71" y="564"/>
                </a:lnTo>
                <a:lnTo>
                  <a:pt x="76" y="495"/>
                </a:lnTo>
                <a:lnTo>
                  <a:pt x="86" y="560"/>
                </a:lnTo>
                <a:lnTo>
                  <a:pt x="86" y="560"/>
                </a:lnTo>
                <a:lnTo>
                  <a:pt x="99" y="555"/>
                </a:lnTo>
                <a:lnTo>
                  <a:pt x="99" y="555"/>
                </a:lnTo>
                <a:lnTo>
                  <a:pt x="78" y="402"/>
                </a:lnTo>
                <a:lnTo>
                  <a:pt x="78" y="402"/>
                </a:lnTo>
                <a:close/>
                <a:moveTo>
                  <a:pt x="176" y="555"/>
                </a:moveTo>
                <a:lnTo>
                  <a:pt x="176" y="220"/>
                </a:lnTo>
                <a:lnTo>
                  <a:pt x="516" y="268"/>
                </a:lnTo>
                <a:lnTo>
                  <a:pt x="838" y="218"/>
                </a:lnTo>
                <a:lnTo>
                  <a:pt x="838" y="553"/>
                </a:lnTo>
                <a:lnTo>
                  <a:pt x="838" y="553"/>
                </a:lnTo>
                <a:lnTo>
                  <a:pt x="796" y="553"/>
                </a:lnTo>
                <a:lnTo>
                  <a:pt x="757" y="557"/>
                </a:lnTo>
                <a:lnTo>
                  <a:pt x="715" y="564"/>
                </a:lnTo>
                <a:lnTo>
                  <a:pt x="673" y="572"/>
                </a:lnTo>
                <a:lnTo>
                  <a:pt x="631" y="585"/>
                </a:lnTo>
                <a:lnTo>
                  <a:pt x="591" y="597"/>
                </a:lnTo>
                <a:lnTo>
                  <a:pt x="549" y="614"/>
                </a:lnTo>
                <a:lnTo>
                  <a:pt x="509" y="631"/>
                </a:lnTo>
                <a:lnTo>
                  <a:pt x="509" y="631"/>
                </a:lnTo>
                <a:lnTo>
                  <a:pt x="469" y="612"/>
                </a:lnTo>
                <a:lnTo>
                  <a:pt x="430" y="597"/>
                </a:lnTo>
                <a:lnTo>
                  <a:pt x="390" y="585"/>
                </a:lnTo>
                <a:lnTo>
                  <a:pt x="348" y="574"/>
                </a:lnTo>
                <a:lnTo>
                  <a:pt x="306" y="566"/>
                </a:lnTo>
                <a:lnTo>
                  <a:pt x="262" y="562"/>
                </a:lnTo>
                <a:lnTo>
                  <a:pt x="220" y="557"/>
                </a:lnTo>
                <a:lnTo>
                  <a:pt x="176" y="555"/>
                </a:lnTo>
                <a:lnTo>
                  <a:pt x="176" y="555"/>
                </a:lnTo>
                <a:close/>
              </a:path>
            </a:pathLst>
          </a:custGeom>
          <a:solidFill>
            <a:srgbClr val="679549"/>
          </a:solidFill>
          <a:ln>
            <a:noFill/>
          </a:ln>
        </p:spPr>
      </p:sp>
      <p:sp>
        <p:nvSpPr>
          <p:cNvPr id="10" name="文本框 9"/>
          <p:cNvSpPr txBox="1"/>
          <p:nvPr/>
        </p:nvSpPr>
        <p:spPr>
          <a:xfrm>
            <a:off x="3756025" y="4766310"/>
            <a:ext cx="2011680" cy="368300"/>
          </a:xfrm>
          <a:prstGeom prst="rect">
            <a:avLst/>
          </a:prstGeom>
          <a:noFill/>
        </p:spPr>
        <p:txBody>
          <a:bodyPr wrap="none" rtlCol="0" anchor="t">
            <a:spAutoFit/>
          </a:bodyPr>
          <a:lstStyle/>
          <a:p>
            <a:pPr algn="l"/>
            <a:r>
              <a:rPr lang="zh-CN" altLang="en-US" dirty="0">
                <a:solidFill>
                  <a:srgbClr val="679549"/>
                </a:solidFill>
                <a:latin typeface="华文中宋" panose="02010600040101010101" charset="-122"/>
                <a:ea typeface="华文中宋" panose="02010600040101010101" charset="-122"/>
                <a:sym typeface="+mn-ea"/>
              </a:rPr>
              <a:t>答辩人</a:t>
            </a:r>
            <a:r>
              <a:rPr lang="zh-CN" altLang="en-US" dirty="0" smtClean="0">
                <a:solidFill>
                  <a:srgbClr val="679549"/>
                </a:solidFill>
                <a:latin typeface="华文中宋" panose="02010600040101010101" charset="-122"/>
                <a:ea typeface="华文中宋" panose="02010600040101010101" charset="-122"/>
                <a:sym typeface="+mn-ea"/>
              </a:rPr>
              <a:t>：好客模板</a:t>
            </a:r>
            <a:endParaRPr lang="zh-CN" altLang="en-US" dirty="0">
              <a:solidFill>
                <a:srgbClr val="679549"/>
              </a:solidFill>
              <a:latin typeface="华文中宋" panose="02010600040101010101" charset="-122"/>
              <a:ea typeface="华文中宋" panose="02010600040101010101" charset="-122"/>
              <a:sym typeface="+mn-ea"/>
            </a:endParaRPr>
          </a:p>
        </p:txBody>
      </p:sp>
      <p:sp>
        <p:nvSpPr>
          <p:cNvPr id="11" name="文本框 10"/>
          <p:cNvSpPr txBox="1"/>
          <p:nvPr/>
        </p:nvSpPr>
        <p:spPr>
          <a:xfrm>
            <a:off x="6604635" y="4766310"/>
            <a:ext cx="1783080" cy="368300"/>
          </a:xfrm>
          <a:prstGeom prst="rect">
            <a:avLst/>
          </a:prstGeom>
          <a:noFill/>
        </p:spPr>
        <p:txBody>
          <a:bodyPr wrap="none" rtlCol="0" anchor="t">
            <a:spAutoFit/>
          </a:bodyPr>
          <a:lstStyle/>
          <a:p>
            <a:pPr algn="l"/>
            <a:r>
              <a:rPr lang="zh-CN" altLang="en-US" dirty="0">
                <a:solidFill>
                  <a:srgbClr val="679549"/>
                </a:solidFill>
                <a:effectLst/>
                <a:latin typeface="华文中宋" panose="02010600040101010101" charset="-122"/>
                <a:ea typeface="华文中宋" panose="02010600040101010101" charset="-122"/>
                <a:sym typeface="+mn-ea"/>
              </a:rPr>
              <a:t>导师</a:t>
            </a:r>
            <a:r>
              <a:rPr lang="zh-CN" altLang="en-US" dirty="0" smtClean="0">
                <a:solidFill>
                  <a:srgbClr val="679549"/>
                </a:solidFill>
                <a:effectLst/>
                <a:latin typeface="华文中宋" panose="02010600040101010101" charset="-122"/>
                <a:ea typeface="华文中宋" panose="02010600040101010101" charset="-122"/>
                <a:sym typeface="+mn-ea"/>
              </a:rPr>
              <a:t>：</a:t>
            </a:r>
            <a:r>
              <a:rPr lang="zh-CN" altLang="en-US" dirty="0" smtClean="0">
                <a:solidFill>
                  <a:srgbClr val="679549"/>
                </a:solidFill>
                <a:latin typeface="华文中宋" panose="02010600040101010101" charset="-122"/>
                <a:ea typeface="华文中宋" panose="02010600040101010101" charset="-122"/>
                <a:sym typeface="+mn-ea"/>
              </a:rPr>
              <a:t>好客模板</a:t>
            </a:r>
            <a:endParaRPr lang="zh-CN" altLang="en-US" dirty="0">
              <a:solidFill>
                <a:srgbClr val="679549"/>
              </a:solidFill>
              <a:effectLst/>
              <a:latin typeface="华文中宋" panose="02010600040101010101" charset="-122"/>
              <a:ea typeface="华文中宋" panose="02010600040101010101" charset="-122"/>
              <a:sym typeface="+mn-ea"/>
            </a:endParaRPr>
          </a:p>
        </p:txBody>
      </p:sp>
      <p:sp>
        <p:nvSpPr>
          <p:cNvPr id="13" name="文本框 12"/>
          <p:cNvSpPr txBox="1"/>
          <p:nvPr/>
        </p:nvSpPr>
        <p:spPr>
          <a:xfrm>
            <a:off x="3056890" y="3792220"/>
            <a:ext cx="5605780" cy="457200"/>
          </a:xfrm>
          <a:prstGeom prst="rect">
            <a:avLst/>
          </a:prstGeom>
          <a:noFill/>
        </p:spPr>
        <p:txBody>
          <a:bodyPr wrap="square" rtlCol="0">
            <a:spAutoFit/>
          </a:bodyPr>
          <a:lstStyle/>
          <a:p>
            <a:pPr indent="0" algn="ctr" fontAlgn="auto">
              <a:lnSpc>
                <a:spcPct val="150000"/>
              </a:lnSpc>
            </a:pP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164748" y="1609185"/>
            <a:ext cx="3429456" cy="3268175"/>
            <a:chOff x="2439" y="3189"/>
            <a:chExt cx="6272" cy="5976"/>
          </a:xfrm>
        </p:grpSpPr>
        <p:sp>
          <p:nvSpPr>
            <p:cNvPr id="209924" name="AutoShape 3"/>
            <p:cNvSpPr/>
            <p:nvPr/>
          </p:nvSpPr>
          <p:spPr>
            <a:xfrm rot="18454821">
              <a:off x="5235" y="3189"/>
              <a:ext cx="3476" cy="3476"/>
            </a:xfrm>
            <a:custGeom>
              <a:avLst/>
              <a:gdLst/>
              <a:ahLst/>
              <a:cxnLst>
                <a:cxn ang="0">
                  <a:pos x="761335650" y="130764699"/>
                </a:cxn>
                <a:cxn ang="0">
                  <a:pos x="761426345" y="761426345"/>
                </a:cxn>
                <a:cxn ang="0">
                  <a:pos x="130764699" y="761335650"/>
                </a:cxn>
                <a:cxn ang="0">
                  <a:pos x="130674004" y="130674004"/>
                </a:cxn>
                <a:cxn ang="0">
                  <a:pos x="761335650" y="130764699"/>
                </a:cxn>
              </a:cxnLst>
              <a:rect l="0" t="0" r="0" b="0"/>
              <a:pathLst>
                <a:path w="19678" h="19678">
                  <a:moveTo>
                    <a:pt x="16797" y="2885"/>
                  </a:moveTo>
                  <a:cubicBezTo>
                    <a:pt x="20640" y="6728"/>
                    <a:pt x="20641" y="12958"/>
                    <a:pt x="16799" y="16799"/>
                  </a:cubicBezTo>
                  <a:cubicBezTo>
                    <a:pt x="12958" y="20641"/>
                    <a:pt x="6728" y="20640"/>
                    <a:pt x="2885" y="16797"/>
                  </a:cubicBezTo>
                  <a:cubicBezTo>
                    <a:pt x="-958" y="12954"/>
                    <a:pt x="-959" y="6724"/>
                    <a:pt x="2883" y="2883"/>
                  </a:cubicBezTo>
                  <a:cubicBezTo>
                    <a:pt x="6724" y="-959"/>
                    <a:pt x="12954" y="-958"/>
                    <a:pt x="16797" y="2885"/>
                  </a:cubicBezTo>
                </a:path>
              </a:pathLst>
            </a:custGeom>
            <a:solidFill>
              <a:srgbClr val="679549"/>
            </a:solidFill>
            <a:ln w="25400" cap="flat" cmpd="sng">
              <a:solidFill>
                <a:schemeClr val="tx1">
                  <a:alpha val="0"/>
                </a:schemeClr>
              </a:solidFill>
              <a:prstDash val="solid"/>
              <a:miter lim="800000"/>
              <a:headEnd type="none" w="med" len="med"/>
              <a:tailEnd type="none" w="med" len="med"/>
            </a:ln>
          </p:spPr>
          <p:txBody>
            <a:bodyPr/>
            <a:lstStyle/>
            <a:p>
              <a:endParaRPr lang="zh-CN" altLang="en-US" sz="1200"/>
            </a:p>
          </p:txBody>
        </p:sp>
        <p:sp>
          <p:nvSpPr>
            <p:cNvPr id="209925" name="Rectangle 4"/>
            <p:cNvSpPr/>
            <p:nvPr/>
          </p:nvSpPr>
          <p:spPr>
            <a:xfrm>
              <a:off x="5399" y="4364"/>
              <a:ext cx="3169" cy="390"/>
            </a:xfrm>
            <a:prstGeom prst="rect">
              <a:avLst/>
            </a:prstGeom>
            <a:noFill/>
            <a:ln w="12700">
              <a:noFill/>
            </a:ln>
          </p:spPr>
          <p:txBody>
            <a:bodyPr lIns="0" tIns="0" rIns="0" bIns="0" anchor="ctr"/>
            <a:lstStyle/>
            <a:p>
              <a:pPr lvl="0" algn="ctr">
                <a:defRPr b="0">
                  <a:solidFill>
                    <a:srgbClr val="000000"/>
                  </a:solidFill>
                  <a:uFillTx/>
                </a:defRPr>
              </a:pPr>
              <a:r>
                <a:rPr lang="en-US" altLang="zh-CN" sz="1400" b="1" spc="42" noProof="0" dirty="0">
                  <a:ln>
                    <a:noFill/>
                  </a:ln>
                  <a:solidFill>
                    <a:schemeClr val="bg1"/>
                  </a:solidFill>
                  <a:effectLst/>
                  <a:uLnTx/>
                  <a:latin typeface="Verdana" panose="020B0604030504040204" charset="0"/>
                  <a:ea typeface="方正舒体" panose="02010601030101010101" charset="-122"/>
                  <a:cs typeface="Oswald Light" panose="00000400000000000000"/>
                  <a:sym typeface="+mn-ea"/>
                </a:rPr>
                <a:t>KEYWORD</a:t>
              </a:r>
              <a:endParaRPr lang="en-US" altLang="zh-CN" sz="1400" b="1" spc="42" noProof="0" dirty="0">
                <a:ln>
                  <a:noFill/>
                </a:ln>
                <a:solidFill>
                  <a:schemeClr val="bg1"/>
                </a:solidFill>
                <a:effectLst/>
                <a:uLnTx/>
                <a:latin typeface="Verdana" panose="020B0604030504040204" charset="0"/>
                <a:ea typeface="方正舒体" panose="02010601030101010101" charset="-122"/>
                <a:cs typeface="Oswald Light" panose="00000400000000000000"/>
                <a:sym typeface="+mn-ea"/>
              </a:endParaRPr>
            </a:p>
          </p:txBody>
        </p:sp>
        <p:sp>
          <p:nvSpPr>
            <p:cNvPr id="209926" name="AutoShape 5"/>
            <p:cNvSpPr/>
            <p:nvPr/>
          </p:nvSpPr>
          <p:spPr>
            <a:xfrm rot="18454821">
              <a:off x="2440" y="3205"/>
              <a:ext cx="3477" cy="3477"/>
            </a:xfrm>
            <a:custGeom>
              <a:avLst/>
              <a:gdLst/>
              <a:ahLst/>
              <a:cxnLst>
                <a:cxn ang="0">
                  <a:pos x="761912640" y="130863645"/>
                </a:cxn>
                <a:cxn ang="0">
                  <a:pos x="762003369" y="762003369"/>
                </a:cxn>
                <a:cxn ang="0">
                  <a:pos x="130863645" y="761912640"/>
                </a:cxn>
                <a:cxn ang="0">
                  <a:pos x="130772916" y="130772916"/>
                </a:cxn>
                <a:cxn ang="0">
                  <a:pos x="761912640" y="130863645"/>
                </a:cxn>
              </a:cxnLst>
              <a:rect l="0" t="0" r="0" b="0"/>
              <a:pathLst>
                <a:path w="19678" h="19678">
                  <a:moveTo>
                    <a:pt x="16797" y="2885"/>
                  </a:moveTo>
                  <a:cubicBezTo>
                    <a:pt x="20640" y="6728"/>
                    <a:pt x="20641" y="12958"/>
                    <a:pt x="16799" y="16799"/>
                  </a:cubicBezTo>
                  <a:cubicBezTo>
                    <a:pt x="12958" y="20641"/>
                    <a:pt x="6728" y="20640"/>
                    <a:pt x="2885" y="16797"/>
                  </a:cubicBezTo>
                  <a:cubicBezTo>
                    <a:pt x="-958" y="12954"/>
                    <a:pt x="-959" y="6724"/>
                    <a:pt x="2883" y="2883"/>
                  </a:cubicBezTo>
                  <a:cubicBezTo>
                    <a:pt x="6724" y="-959"/>
                    <a:pt x="12954" y="-958"/>
                    <a:pt x="16797" y="2885"/>
                  </a:cubicBezTo>
                </a:path>
              </a:pathLst>
            </a:custGeom>
            <a:solidFill>
              <a:srgbClr val="E8C762"/>
            </a:solidFill>
            <a:ln w="25400" cap="flat" cmpd="sng">
              <a:solidFill>
                <a:schemeClr val="tx1">
                  <a:alpha val="0"/>
                </a:schemeClr>
              </a:solidFill>
              <a:prstDash val="solid"/>
              <a:miter lim="800000"/>
              <a:headEnd type="none" w="med" len="med"/>
              <a:tailEnd type="none" w="med" len="med"/>
            </a:ln>
          </p:spPr>
          <p:txBody>
            <a:bodyPr/>
            <a:lstStyle/>
            <a:p>
              <a:endParaRPr lang="zh-CN" altLang="en-US" sz="1200"/>
            </a:p>
          </p:txBody>
        </p:sp>
        <p:sp>
          <p:nvSpPr>
            <p:cNvPr id="209927" name="AutoShape 6"/>
            <p:cNvSpPr/>
            <p:nvPr/>
          </p:nvSpPr>
          <p:spPr>
            <a:xfrm rot="18454821">
              <a:off x="2439" y="5689"/>
              <a:ext cx="3477" cy="3476"/>
            </a:xfrm>
            <a:custGeom>
              <a:avLst/>
              <a:gdLst/>
              <a:ahLst/>
              <a:cxnLst>
                <a:cxn ang="0">
                  <a:pos x="761912640" y="130764699"/>
                </a:cxn>
                <a:cxn ang="0">
                  <a:pos x="762003369" y="761426345"/>
                </a:cxn>
                <a:cxn ang="0">
                  <a:pos x="130863645" y="761335650"/>
                </a:cxn>
                <a:cxn ang="0">
                  <a:pos x="130772916" y="130674004"/>
                </a:cxn>
                <a:cxn ang="0">
                  <a:pos x="761912640" y="130764699"/>
                </a:cxn>
              </a:cxnLst>
              <a:rect l="0" t="0" r="0" b="0"/>
              <a:pathLst>
                <a:path w="19678" h="19678">
                  <a:moveTo>
                    <a:pt x="16797" y="2885"/>
                  </a:moveTo>
                  <a:cubicBezTo>
                    <a:pt x="20640" y="6728"/>
                    <a:pt x="20641" y="12958"/>
                    <a:pt x="16799" y="16799"/>
                  </a:cubicBezTo>
                  <a:cubicBezTo>
                    <a:pt x="12958" y="20641"/>
                    <a:pt x="6728" y="20640"/>
                    <a:pt x="2885" y="16797"/>
                  </a:cubicBezTo>
                  <a:cubicBezTo>
                    <a:pt x="-958" y="12954"/>
                    <a:pt x="-959" y="6724"/>
                    <a:pt x="2883" y="2883"/>
                  </a:cubicBezTo>
                  <a:cubicBezTo>
                    <a:pt x="6724" y="-959"/>
                    <a:pt x="12954" y="-958"/>
                    <a:pt x="16797" y="2885"/>
                  </a:cubicBezTo>
                </a:path>
              </a:pathLst>
            </a:custGeom>
            <a:solidFill>
              <a:srgbClr val="679549"/>
            </a:solidFill>
            <a:ln w="25400" cap="flat" cmpd="sng">
              <a:solidFill>
                <a:schemeClr val="tx1">
                  <a:alpha val="0"/>
                </a:schemeClr>
              </a:solidFill>
              <a:prstDash val="solid"/>
              <a:miter lim="800000"/>
              <a:headEnd type="none" w="med" len="med"/>
              <a:tailEnd type="none" w="med" len="med"/>
            </a:ln>
          </p:spPr>
          <p:txBody>
            <a:bodyPr/>
            <a:lstStyle/>
            <a:p>
              <a:endParaRPr lang="zh-CN" altLang="en-US" sz="1200"/>
            </a:p>
          </p:txBody>
        </p:sp>
        <p:sp>
          <p:nvSpPr>
            <p:cNvPr id="209928" name="AutoShape 7"/>
            <p:cNvSpPr/>
            <p:nvPr/>
          </p:nvSpPr>
          <p:spPr>
            <a:xfrm rot="18454821">
              <a:off x="5235" y="5688"/>
              <a:ext cx="3476" cy="3476"/>
            </a:xfrm>
            <a:custGeom>
              <a:avLst/>
              <a:gdLst/>
              <a:ahLst/>
              <a:cxnLst>
                <a:cxn ang="0">
                  <a:pos x="761335256" y="130764699"/>
                </a:cxn>
                <a:cxn ang="0">
                  <a:pos x="761425950" y="761426345"/>
                </a:cxn>
                <a:cxn ang="0">
                  <a:pos x="130764454" y="761335650"/>
                </a:cxn>
                <a:cxn ang="0">
                  <a:pos x="130673973" y="130674004"/>
                </a:cxn>
                <a:cxn ang="0">
                  <a:pos x="761335256" y="130764699"/>
                </a:cxn>
              </a:cxnLst>
              <a:rect l="0" t="0" r="0" b="0"/>
              <a:pathLst>
                <a:path w="19678" h="19678">
                  <a:moveTo>
                    <a:pt x="16797" y="2885"/>
                  </a:moveTo>
                  <a:cubicBezTo>
                    <a:pt x="20640" y="6728"/>
                    <a:pt x="20641" y="12958"/>
                    <a:pt x="16799" y="16799"/>
                  </a:cubicBezTo>
                  <a:cubicBezTo>
                    <a:pt x="12958" y="20641"/>
                    <a:pt x="6728" y="20640"/>
                    <a:pt x="2885" y="16797"/>
                  </a:cubicBezTo>
                  <a:cubicBezTo>
                    <a:pt x="-958" y="12954"/>
                    <a:pt x="-959" y="6724"/>
                    <a:pt x="2883" y="2883"/>
                  </a:cubicBezTo>
                  <a:cubicBezTo>
                    <a:pt x="6724" y="-959"/>
                    <a:pt x="12954" y="-958"/>
                    <a:pt x="16797" y="2885"/>
                  </a:cubicBezTo>
                </a:path>
              </a:pathLst>
            </a:custGeom>
            <a:solidFill>
              <a:srgbClr val="F8D49B"/>
            </a:solidFill>
            <a:ln w="25400" cap="flat" cmpd="sng">
              <a:solidFill>
                <a:schemeClr val="tx1">
                  <a:alpha val="0"/>
                </a:schemeClr>
              </a:solidFill>
              <a:prstDash val="solid"/>
              <a:miter lim="800000"/>
              <a:headEnd type="none" w="med" len="med"/>
              <a:tailEnd type="none" w="med" len="med"/>
            </a:ln>
          </p:spPr>
          <p:txBody>
            <a:bodyPr/>
            <a:lstStyle/>
            <a:p>
              <a:endParaRPr lang="zh-CN" altLang="en-US" sz="1200"/>
            </a:p>
          </p:txBody>
        </p:sp>
        <p:sp>
          <p:nvSpPr>
            <p:cNvPr id="209929" name="Rectangle 8"/>
            <p:cNvSpPr/>
            <p:nvPr/>
          </p:nvSpPr>
          <p:spPr>
            <a:xfrm>
              <a:off x="2589" y="4333"/>
              <a:ext cx="3169" cy="390"/>
            </a:xfrm>
            <a:prstGeom prst="rect">
              <a:avLst/>
            </a:prstGeom>
            <a:noFill/>
            <a:ln w="12700">
              <a:noFill/>
            </a:ln>
          </p:spPr>
          <p:txBody>
            <a:bodyPr lIns="0" tIns="0" rIns="0" bIns="0" anchor="ctr"/>
            <a:lstStyle/>
            <a:p>
              <a:pPr lvl="0" algn="ctr">
                <a:defRPr b="0">
                  <a:solidFill>
                    <a:srgbClr val="000000"/>
                  </a:solidFill>
                  <a:uFillTx/>
                </a:defRPr>
              </a:pPr>
              <a:r>
                <a:rPr lang="en-US" altLang="zh-CN" sz="1400" b="1" spc="42" noProof="0" dirty="0">
                  <a:ln>
                    <a:noFill/>
                  </a:ln>
                  <a:solidFill>
                    <a:schemeClr val="bg1"/>
                  </a:solidFill>
                  <a:effectLst/>
                  <a:uLnTx/>
                  <a:latin typeface="Verdana" panose="020B0604030504040204" charset="0"/>
                  <a:ea typeface="方正舒体" panose="02010601030101010101" charset="-122"/>
                  <a:cs typeface="Oswald Light" panose="00000400000000000000"/>
                  <a:sym typeface="+mn-ea"/>
                </a:rPr>
                <a:t>KEYWORD</a:t>
              </a:r>
              <a:endParaRPr lang="en-US" altLang="zh-CN" sz="1400" b="1" spc="42" noProof="0" dirty="0">
                <a:ln>
                  <a:noFill/>
                </a:ln>
                <a:solidFill>
                  <a:schemeClr val="bg1"/>
                </a:solidFill>
                <a:effectLst/>
                <a:uLnTx/>
                <a:latin typeface="Verdana" panose="020B0604030504040204" charset="0"/>
                <a:ea typeface="方正舒体" panose="02010601030101010101" charset="-122"/>
                <a:cs typeface="Oswald Light" panose="00000400000000000000"/>
                <a:sym typeface="+mn-ea"/>
              </a:endParaRPr>
            </a:p>
          </p:txBody>
        </p:sp>
        <p:sp>
          <p:nvSpPr>
            <p:cNvPr id="209930" name="Rectangle 9"/>
            <p:cNvSpPr/>
            <p:nvPr/>
          </p:nvSpPr>
          <p:spPr>
            <a:xfrm>
              <a:off x="2589" y="7429"/>
              <a:ext cx="3169" cy="390"/>
            </a:xfrm>
            <a:prstGeom prst="rect">
              <a:avLst/>
            </a:prstGeom>
            <a:noFill/>
            <a:ln w="12700">
              <a:noFill/>
            </a:ln>
          </p:spPr>
          <p:txBody>
            <a:bodyPr lIns="0" tIns="0" rIns="0" bIns="0" anchor="ctr"/>
            <a:lstStyle/>
            <a:p>
              <a:pPr lvl="0" algn="ctr">
                <a:defRPr b="0">
                  <a:solidFill>
                    <a:srgbClr val="000000"/>
                  </a:solidFill>
                  <a:uFillTx/>
                </a:defRPr>
              </a:pPr>
              <a:r>
                <a:rPr lang="en-US" altLang="zh-CN" sz="1400" b="1" spc="42" noProof="0" dirty="0">
                  <a:ln>
                    <a:noFill/>
                  </a:ln>
                  <a:solidFill>
                    <a:schemeClr val="bg1"/>
                  </a:solidFill>
                  <a:effectLst/>
                  <a:uLnTx/>
                  <a:latin typeface="Verdana" panose="020B0604030504040204" charset="0"/>
                  <a:ea typeface="方正舒体" panose="02010601030101010101" charset="-122"/>
                  <a:cs typeface="Oswald Light" panose="00000400000000000000"/>
                  <a:sym typeface="+mn-ea"/>
                </a:rPr>
                <a:t>KEYWORD</a:t>
              </a:r>
              <a:endParaRPr lang="en-US" altLang="zh-CN" sz="1400" b="1" spc="42" noProof="0" dirty="0">
                <a:ln>
                  <a:noFill/>
                </a:ln>
                <a:solidFill>
                  <a:schemeClr val="bg1"/>
                </a:solidFill>
                <a:effectLst/>
                <a:uLnTx/>
                <a:latin typeface="Verdana" panose="020B0604030504040204" charset="0"/>
                <a:ea typeface="方正舒体" panose="02010601030101010101" charset="-122"/>
                <a:cs typeface="Oswald Light" panose="00000400000000000000"/>
                <a:sym typeface="+mn-ea"/>
              </a:endParaRPr>
            </a:p>
          </p:txBody>
        </p:sp>
        <p:sp>
          <p:nvSpPr>
            <p:cNvPr id="209931" name="Rectangle 10"/>
            <p:cNvSpPr/>
            <p:nvPr/>
          </p:nvSpPr>
          <p:spPr>
            <a:xfrm>
              <a:off x="5384" y="7429"/>
              <a:ext cx="3169" cy="390"/>
            </a:xfrm>
            <a:prstGeom prst="rect">
              <a:avLst/>
            </a:prstGeom>
            <a:noFill/>
            <a:ln w="12700">
              <a:noFill/>
            </a:ln>
          </p:spPr>
          <p:txBody>
            <a:bodyPr lIns="0" tIns="0" rIns="0" bIns="0" anchor="ctr"/>
            <a:lstStyle/>
            <a:p>
              <a:pPr lvl="0" algn="ctr">
                <a:defRPr b="0">
                  <a:solidFill>
                    <a:srgbClr val="000000"/>
                  </a:solidFill>
                  <a:uFillTx/>
                </a:defRPr>
              </a:pPr>
              <a:r>
                <a:rPr lang="en-US" altLang="zh-CN" sz="1400" b="1" spc="42" noProof="0" dirty="0">
                  <a:ln>
                    <a:noFill/>
                  </a:ln>
                  <a:solidFill>
                    <a:schemeClr val="bg1"/>
                  </a:solidFill>
                  <a:effectLst/>
                  <a:uLnTx/>
                  <a:latin typeface="Verdana" panose="020B0604030504040204" charset="0"/>
                  <a:ea typeface="方正舒体" panose="02010601030101010101" charset="-122"/>
                  <a:cs typeface="Oswald Light" panose="00000400000000000000"/>
                  <a:sym typeface="+mn-ea"/>
                </a:rPr>
                <a:t>KEYWORD</a:t>
              </a:r>
              <a:endParaRPr lang="en-US" altLang="zh-CN" sz="1400" b="1" spc="42" noProof="0" dirty="0">
                <a:ln>
                  <a:noFill/>
                </a:ln>
                <a:solidFill>
                  <a:schemeClr val="bg1"/>
                </a:solidFill>
                <a:effectLst/>
                <a:uLnTx/>
                <a:latin typeface="Verdana" panose="020B0604030504040204" charset="0"/>
                <a:ea typeface="方正舒体" panose="02010601030101010101" charset="-122"/>
                <a:cs typeface="Oswald Light" panose="00000400000000000000"/>
                <a:sym typeface="+mn-ea"/>
              </a:endParaRPr>
            </a:p>
          </p:txBody>
        </p:sp>
        <p:sp>
          <p:nvSpPr>
            <p:cNvPr id="209932" name="AutoShape 11"/>
            <p:cNvSpPr/>
            <p:nvPr/>
          </p:nvSpPr>
          <p:spPr>
            <a:xfrm rot="18454821">
              <a:off x="4723" y="5357"/>
              <a:ext cx="1641" cy="1641"/>
            </a:xfrm>
            <a:custGeom>
              <a:avLst/>
              <a:gdLst/>
              <a:ahLst/>
              <a:cxnLst>
                <a:cxn ang="0">
                  <a:pos x="169720134" y="29150588"/>
                </a:cxn>
                <a:cxn ang="0">
                  <a:pos x="169740338" y="169740338"/>
                </a:cxn>
                <a:cxn ang="0">
                  <a:pos x="29150588" y="169720134"/>
                </a:cxn>
                <a:cxn ang="0">
                  <a:pos x="29130384" y="29130384"/>
                </a:cxn>
                <a:cxn ang="0">
                  <a:pos x="169720134" y="29150588"/>
                </a:cxn>
              </a:cxnLst>
              <a:rect l="0" t="0" r="0" b="0"/>
              <a:pathLst>
                <a:path w="19678" h="19678">
                  <a:moveTo>
                    <a:pt x="16797" y="2885"/>
                  </a:moveTo>
                  <a:cubicBezTo>
                    <a:pt x="20640" y="6728"/>
                    <a:pt x="20641" y="12958"/>
                    <a:pt x="16799" y="16799"/>
                  </a:cubicBezTo>
                  <a:cubicBezTo>
                    <a:pt x="12958" y="20641"/>
                    <a:pt x="6728" y="20640"/>
                    <a:pt x="2885" y="16797"/>
                  </a:cubicBezTo>
                  <a:cubicBezTo>
                    <a:pt x="-958" y="12954"/>
                    <a:pt x="-959" y="6724"/>
                    <a:pt x="2883" y="2883"/>
                  </a:cubicBezTo>
                  <a:cubicBezTo>
                    <a:pt x="6724" y="-959"/>
                    <a:pt x="12954" y="-958"/>
                    <a:pt x="16797" y="2885"/>
                  </a:cubicBezTo>
                </a:path>
              </a:pathLst>
            </a:custGeom>
            <a:solidFill>
              <a:schemeClr val="bg1">
                <a:lumMod val="95000"/>
              </a:schemeClr>
            </a:solidFill>
            <a:ln w="25400" cap="flat" cmpd="sng">
              <a:solidFill>
                <a:schemeClr val="tx1">
                  <a:alpha val="0"/>
                </a:schemeClr>
              </a:solidFill>
              <a:prstDash val="solid"/>
              <a:miter lim="800000"/>
              <a:headEnd type="none" w="med" len="med"/>
              <a:tailEnd type="none" w="med" len="med"/>
            </a:ln>
          </p:spPr>
          <p:txBody>
            <a:bodyPr/>
            <a:lstStyle/>
            <a:p>
              <a:endParaRPr lang="zh-CN" altLang="en-US" sz="1200"/>
            </a:p>
          </p:txBody>
        </p:sp>
        <p:sp>
          <p:nvSpPr>
            <p:cNvPr id="209933" name="AutoShape 12"/>
            <p:cNvSpPr/>
            <p:nvPr/>
          </p:nvSpPr>
          <p:spPr>
            <a:xfrm>
              <a:off x="5230" y="5830"/>
              <a:ext cx="684" cy="682"/>
            </a:xfrm>
            <a:custGeom>
              <a:avLst/>
              <a:gdLst/>
              <a:ahLst/>
              <a:cxnLst>
                <a:cxn ang="0">
                  <a:pos x="21837700" y="1223285"/>
                </a:cxn>
                <a:cxn ang="0">
                  <a:pos x="30206710" y="9552790"/>
                </a:cxn>
                <a:cxn ang="0">
                  <a:pos x="30206710" y="21757958"/>
                </a:cxn>
                <a:cxn ang="0">
                  <a:pos x="21837700" y="30083123"/>
                </a:cxn>
                <a:cxn ang="0">
                  <a:pos x="13443972" y="31142628"/>
                </a:cxn>
                <a:cxn ang="0">
                  <a:pos x="12144668" y="29091765"/>
                </a:cxn>
                <a:cxn ang="0">
                  <a:pos x="13061310" y="26488687"/>
                </a:cxn>
                <a:cxn ang="0">
                  <a:pos x="13948847" y="23005874"/>
                </a:cxn>
                <a:cxn ang="0">
                  <a:pos x="17765243" y="24966853"/>
                </a:cxn>
                <a:cxn ang="0">
                  <a:pos x="23918309" y="21917398"/>
                </a:cxn>
                <a:cxn ang="0">
                  <a:pos x="26271000" y="14251654"/>
                </a:cxn>
                <a:cxn ang="0">
                  <a:pos x="23551668" y="8013557"/>
                </a:cxn>
                <a:cxn ang="0">
                  <a:pos x="16305887" y="5280050"/>
                </a:cxn>
                <a:cxn ang="0">
                  <a:pos x="7891790" y="8500556"/>
                </a:cxn>
                <a:cxn ang="0">
                  <a:pos x="5070574" y="15057494"/>
                </a:cxn>
                <a:cxn ang="0">
                  <a:pos x="8299169" y="21028906"/>
                </a:cxn>
                <a:cxn ang="0">
                  <a:pos x="9240528" y="20018703"/>
                </a:cxn>
                <a:cxn ang="0">
                  <a:pos x="9438419" y="18933119"/>
                </a:cxn>
                <a:cxn ang="0">
                  <a:pos x="8142015" y="15470598"/>
                </a:cxn>
                <a:cxn ang="0">
                  <a:pos x="10227011" y="10228200"/>
                </a:cxn>
                <a:cxn ang="0">
                  <a:pos x="15878139" y="7968634"/>
                </a:cxn>
                <a:cxn ang="0">
                  <a:pos x="20763943" y="9691938"/>
                </a:cxn>
                <a:cxn ang="0">
                  <a:pos x="22457503" y="13944386"/>
                </a:cxn>
                <a:cxn ang="0">
                  <a:pos x="21059293" y="19821611"/>
                </a:cxn>
                <a:cxn ang="0">
                  <a:pos x="17456771" y="22289881"/>
                </a:cxn>
                <a:cxn ang="0">
                  <a:pos x="15441655" y="21376757"/>
                </a:cxn>
                <a:cxn ang="0">
                  <a:pos x="14957149" y="19233154"/>
                </a:cxn>
                <a:cxn ang="0">
                  <a:pos x="16359708" y="13706711"/>
                </a:cxn>
                <a:cxn ang="0">
                  <a:pos x="14229626" y="11374658"/>
                </a:cxn>
                <a:cxn ang="0">
                  <a:pos x="11197474" y="15389432"/>
                </a:cxn>
                <a:cxn ang="0">
                  <a:pos x="11386630" y="17063434"/>
                </a:cxn>
                <a:cxn ang="0">
                  <a:pos x="10638777" y="22285540"/>
                </a:cxn>
                <a:cxn ang="0">
                  <a:pos x="9684296" y="26419132"/>
                </a:cxn>
                <a:cxn ang="0">
                  <a:pos x="9388946" y="29984596"/>
                </a:cxn>
                <a:cxn ang="0">
                  <a:pos x="2632059" y="24332026"/>
                </a:cxn>
                <a:cxn ang="0">
                  <a:pos x="0" y="15663350"/>
                </a:cxn>
                <a:cxn ang="0">
                  <a:pos x="4597702" y="4584348"/>
                </a:cxn>
                <a:cxn ang="0">
                  <a:pos x="15718086" y="0"/>
                </a:cxn>
              </a:cxnLst>
              <a:rect l="0" t="0" r="0" b="0"/>
              <a:pathLst>
                <a:path w="21600" h="21600">
                  <a:moveTo>
                    <a:pt x="10803" y="0"/>
                  </a:moveTo>
                  <a:cubicBezTo>
                    <a:pt x="12298" y="0"/>
                    <a:pt x="13703" y="282"/>
                    <a:pt x="15009" y="844"/>
                  </a:cubicBezTo>
                  <a:cubicBezTo>
                    <a:pt x="16317" y="1409"/>
                    <a:pt x="17462" y="2177"/>
                    <a:pt x="18448" y="3157"/>
                  </a:cubicBezTo>
                  <a:cubicBezTo>
                    <a:pt x="19432" y="4134"/>
                    <a:pt x="20201" y="5278"/>
                    <a:pt x="20761" y="6591"/>
                  </a:cubicBezTo>
                  <a:cubicBezTo>
                    <a:pt x="21317" y="7901"/>
                    <a:pt x="21600" y="9307"/>
                    <a:pt x="21600" y="10801"/>
                  </a:cubicBezTo>
                  <a:cubicBezTo>
                    <a:pt x="21600" y="12292"/>
                    <a:pt x="21317" y="13699"/>
                    <a:pt x="20761" y="15012"/>
                  </a:cubicBezTo>
                  <a:cubicBezTo>
                    <a:pt x="20201" y="16322"/>
                    <a:pt x="19429" y="17469"/>
                    <a:pt x="18448" y="18446"/>
                  </a:cubicBezTo>
                  <a:cubicBezTo>
                    <a:pt x="17462" y="19426"/>
                    <a:pt x="16317" y="20194"/>
                    <a:pt x="15009" y="20756"/>
                  </a:cubicBezTo>
                  <a:cubicBezTo>
                    <a:pt x="13703" y="21318"/>
                    <a:pt x="12298" y="21600"/>
                    <a:pt x="10803" y="21600"/>
                  </a:cubicBezTo>
                  <a:cubicBezTo>
                    <a:pt x="10271" y="21600"/>
                    <a:pt x="9749" y="21561"/>
                    <a:pt x="9240" y="21487"/>
                  </a:cubicBezTo>
                  <a:cubicBezTo>
                    <a:pt x="8728" y="21411"/>
                    <a:pt x="8222" y="21301"/>
                    <a:pt x="7716" y="21157"/>
                  </a:cubicBezTo>
                  <a:cubicBezTo>
                    <a:pt x="7923" y="20840"/>
                    <a:pt x="8132" y="20482"/>
                    <a:pt x="8347" y="20072"/>
                  </a:cubicBezTo>
                  <a:cubicBezTo>
                    <a:pt x="8559" y="19669"/>
                    <a:pt x="8720" y="19256"/>
                    <a:pt x="8827" y="18833"/>
                  </a:cubicBezTo>
                  <a:lnTo>
                    <a:pt x="8977" y="18276"/>
                  </a:lnTo>
                  <a:cubicBezTo>
                    <a:pt x="9033" y="18073"/>
                    <a:pt x="9104" y="17774"/>
                    <a:pt x="9195" y="17387"/>
                  </a:cubicBezTo>
                  <a:cubicBezTo>
                    <a:pt x="9282" y="17000"/>
                    <a:pt x="9415" y="16497"/>
                    <a:pt x="9587" y="15873"/>
                  </a:cubicBezTo>
                  <a:cubicBezTo>
                    <a:pt x="9794" y="16243"/>
                    <a:pt x="10136" y="16562"/>
                    <a:pt x="10613" y="16828"/>
                  </a:cubicBezTo>
                  <a:cubicBezTo>
                    <a:pt x="11091" y="17093"/>
                    <a:pt x="11623" y="17226"/>
                    <a:pt x="12210" y="17226"/>
                  </a:cubicBezTo>
                  <a:cubicBezTo>
                    <a:pt x="13078" y="17226"/>
                    <a:pt x="13870" y="17045"/>
                    <a:pt x="14593" y="16672"/>
                  </a:cubicBezTo>
                  <a:cubicBezTo>
                    <a:pt x="15314" y="16300"/>
                    <a:pt x="15927" y="15789"/>
                    <a:pt x="16439" y="15122"/>
                  </a:cubicBezTo>
                  <a:cubicBezTo>
                    <a:pt x="16948" y="14464"/>
                    <a:pt x="17343" y="13679"/>
                    <a:pt x="17629" y="12770"/>
                  </a:cubicBezTo>
                  <a:cubicBezTo>
                    <a:pt x="17914" y="11866"/>
                    <a:pt x="18056" y="10886"/>
                    <a:pt x="18056" y="9833"/>
                  </a:cubicBezTo>
                  <a:cubicBezTo>
                    <a:pt x="18056" y="9039"/>
                    <a:pt x="17892" y="8268"/>
                    <a:pt x="17575" y="7520"/>
                  </a:cubicBezTo>
                  <a:cubicBezTo>
                    <a:pt x="17253" y="6769"/>
                    <a:pt x="16792" y="6108"/>
                    <a:pt x="16187" y="5529"/>
                  </a:cubicBezTo>
                  <a:cubicBezTo>
                    <a:pt x="15582" y="4948"/>
                    <a:pt x="14864" y="4487"/>
                    <a:pt x="14022" y="4151"/>
                  </a:cubicBezTo>
                  <a:cubicBezTo>
                    <a:pt x="13183" y="3813"/>
                    <a:pt x="12244" y="3643"/>
                    <a:pt x="11207" y="3643"/>
                  </a:cubicBezTo>
                  <a:cubicBezTo>
                    <a:pt x="9935" y="3643"/>
                    <a:pt x="8813" y="3849"/>
                    <a:pt x="7846" y="4264"/>
                  </a:cubicBezTo>
                  <a:cubicBezTo>
                    <a:pt x="6877" y="4679"/>
                    <a:pt x="6068" y="5213"/>
                    <a:pt x="5424" y="5865"/>
                  </a:cubicBezTo>
                  <a:cubicBezTo>
                    <a:pt x="4780" y="6518"/>
                    <a:pt x="4296" y="7243"/>
                    <a:pt x="3968" y="8037"/>
                  </a:cubicBezTo>
                  <a:cubicBezTo>
                    <a:pt x="3646" y="8828"/>
                    <a:pt x="3485" y="9616"/>
                    <a:pt x="3485" y="10389"/>
                  </a:cubicBezTo>
                  <a:cubicBezTo>
                    <a:pt x="3485" y="11327"/>
                    <a:pt x="3663" y="12171"/>
                    <a:pt x="4025" y="12922"/>
                  </a:cubicBezTo>
                  <a:cubicBezTo>
                    <a:pt x="4384" y="13676"/>
                    <a:pt x="4944" y="14204"/>
                    <a:pt x="5704" y="14509"/>
                  </a:cubicBezTo>
                  <a:cubicBezTo>
                    <a:pt x="5984" y="14600"/>
                    <a:pt x="6167" y="14509"/>
                    <a:pt x="6258" y="14238"/>
                  </a:cubicBezTo>
                  <a:cubicBezTo>
                    <a:pt x="6275" y="14148"/>
                    <a:pt x="6309" y="14007"/>
                    <a:pt x="6351" y="13812"/>
                  </a:cubicBezTo>
                  <a:cubicBezTo>
                    <a:pt x="6396" y="13620"/>
                    <a:pt x="6436" y="13473"/>
                    <a:pt x="6473" y="13374"/>
                  </a:cubicBezTo>
                  <a:cubicBezTo>
                    <a:pt x="6509" y="13230"/>
                    <a:pt x="6515" y="13123"/>
                    <a:pt x="6487" y="13063"/>
                  </a:cubicBezTo>
                  <a:cubicBezTo>
                    <a:pt x="6459" y="13004"/>
                    <a:pt x="6402" y="12902"/>
                    <a:pt x="6312" y="12767"/>
                  </a:cubicBezTo>
                  <a:cubicBezTo>
                    <a:pt x="5834" y="12236"/>
                    <a:pt x="5596" y="11536"/>
                    <a:pt x="5596" y="10674"/>
                  </a:cubicBezTo>
                  <a:cubicBezTo>
                    <a:pt x="5596" y="9988"/>
                    <a:pt x="5721" y="9333"/>
                    <a:pt x="5967" y="8709"/>
                  </a:cubicBezTo>
                  <a:cubicBezTo>
                    <a:pt x="6215" y="8079"/>
                    <a:pt x="6572" y="7531"/>
                    <a:pt x="7029" y="7057"/>
                  </a:cubicBezTo>
                  <a:cubicBezTo>
                    <a:pt x="7490" y="6585"/>
                    <a:pt x="8050" y="6204"/>
                    <a:pt x="8708" y="5925"/>
                  </a:cubicBezTo>
                  <a:cubicBezTo>
                    <a:pt x="9367" y="5639"/>
                    <a:pt x="10102" y="5498"/>
                    <a:pt x="10913" y="5498"/>
                  </a:cubicBezTo>
                  <a:cubicBezTo>
                    <a:pt x="11637" y="5498"/>
                    <a:pt x="12278" y="5606"/>
                    <a:pt x="12844" y="5814"/>
                  </a:cubicBezTo>
                  <a:cubicBezTo>
                    <a:pt x="13406" y="6026"/>
                    <a:pt x="13881" y="6320"/>
                    <a:pt x="14271" y="6687"/>
                  </a:cubicBezTo>
                  <a:cubicBezTo>
                    <a:pt x="14658" y="7060"/>
                    <a:pt x="14949" y="7492"/>
                    <a:pt x="15144" y="7986"/>
                  </a:cubicBezTo>
                  <a:cubicBezTo>
                    <a:pt x="15336" y="8483"/>
                    <a:pt x="15435" y="9028"/>
                    <a:pt x="15435" y="9621"/>
                  </a:cubicBezTo>
                  <a:cubicBezTo>
                    <a:pt x="15435" y="10398"/>
                    <a:pt x="15353" y="11135"/>
                    <a:pt x="15187" y="11838"/>
                  </a:cubicBezTo>
                  <a:cubicBezTo>
                    <a:pt x="15017" y="12544"/>
                    <a:pt x="14782" y="13156"/>
                    <a:pt x="14474" y="13676"/>
                  </a:cubicBezTo>
                  <a:cubicBezTo>
                    <a:pt x="14166" y="14196"/>
                    <a:pt x="13813" y="14614"/>
                    <a:pt x="13392" y="14919"/>
                  </a:cubicBezTo>
                  <a:cubicBezTo>
                    <a:pt x="12979" y="15224"/>
                    <a:pt x="12513" y="15379"/>
                    <a:pt x="11998" y="15379"/>
                  </a:cubicBezTo>
                  <a:cubicBezTo>
                    <a:pt x="11719" y="15379"/>
                    <a:pt x="11461" y="15320"/>
                    <a:pt x="11224" y="15207"/>
                  </a:cubicBezTo>
                  <a:cubicBezTo>
                    <a:pt x="10987" y="15094"/>
                    <a:pt x="10780" y="14941"/>
                    <a:pt x="10613" y="14749"/>
                  </a:cubicBezTo>
                  <a:cubicBezTo>
                    <a:pt x="10444" y="14555"/>
                    <a:pt x="10331" y="14334"/>
                    <a:pt x="10269" y="14086"/>
                  </a:cubicBezTo>
                  <a:cubicBezTo>
                    <a:pt x="10206" y="13840"/>
                    <a:pt x="10209" y="13566"/>
                    <a:pt x="10280" y="13270"/>
                  </a:cubicBezTo>
                  <a:cubicBezTo>
                    <a:pt x="10447" y="12586"/>
                    <a:pt x="10644" y="11903"/>
                    <a:pt x="10885" y="11220"/>
                  </a:cubicBezTo>
                  <a:cubicBezTo>
                    <a:pt x="11122" y="10536"/>
                    <a:pt x="11244" y="9949"/>
                    <a:pt x="11244" y="9457"/>
                  </a:cubicBezTo>
                  <a:cubicBezTo>
                    <a:pt x="11244" y="9017"/>
                    <a:pt x="11122" y="8636"/>
                    <a:pt x="10885" y="8322"/>
                  </a:cubicBezTo>
                  <a:cubicBezTo>
                    <a:pt x="10645" y="8009"/>
                    <a:pt x="10280" y="7848"/>
                    <a:pt x="9780" y="7848"/>
                  </a:cubicBezTo>
                  <a:cubicBezTo>
                    <a:pt x="9186" y="7848"/>
                    <a:pt x="8689" y="8113"/>
                    <a:pt x="8293" y="8638"/>
                  </a:cubicBezTo>
                  <a:cubicBezTo>
                    <a:pt x="7897" y="9164"/>
                    <a:pt x="7696" y="9827"/>
                    <a:pt x="7696" y="10618"/>
                  </a:cubicBezTo>
                  <a:cubicBezTo>
                    <a:pt x="7680" y="10824"/>
                    <a:pt x="7691" y="11030"/>
                    <a:pt x="7725" y="11228"/>
                  </a:cubicBezTo>
                  <a:cubicBezTo>
                    <a:pt x="7745" y="11389"/>
                    <a:pt x="7778" y="11573"/>
                    <a:pt x="7826" y="11773"/>
                  </a:cubicBezTo>
                  <a:cubicBezTo>
                    <a:pt x="7877" y="11976"/>
                    <a:pt x="7945" y="12165"/>
                    <a:pt x="8036" y="12335"/>
                  </a:cubicBezTo>
                  <a:cubicBezTo>
                    <a:pt x="7739" y="13603"/>
                    <a:pt x="7499" y="14619"/>
                    <a:pt x="7312" y="15376"/>
                  </a:cubicBezTo>
                  <a:cubicBezTo>
                    <a:pt x="7128" y="16133"/>
                    <a:pt x="6990" y="16723"/>
                    <a:pt x="6899" y="17147"/>
                  </a:cubicBezTo>
                  <a:cubicBezTo>
                    <a:pt x="6792" y="17644"/>
                    <a:pt x="6713" y="18005"/>
                    <a:pt x="6656" y="18228"/>
                  </a:cubicBezTo>
                  <a:cubicBezTo>
                    <a:pt x="6566" y="18635"/>
                    <a:pt x="6504" y="19053"/>
                    <a:pt x="6475" y="19485"/>
                  </a:cubicBezTo>
                  <a:cubicBezTo>
                    <a:pt x="6442" y="19917"/>
                    <a:pt x="6436" y="20318"/>
                    <a:pt x="6453" y="20688"/>
                  </a:cubicBezTo>
                  <a:cubicBezTo>
                    <a:pt x="5517" y="20281"/>
                    <a:pt x="4650" y="19745"/>
                    <a:pt x="3858" y="19073"/>
                  </a:cubicBezTo>
                  <a:cubicBezTo>
                    <a:pt x="3067" y="18403"/>
                    <a:pt x="2383" y="17641"/>
                    <a:pt x="1809" y="16788"/>
                  </a:cubicBezTo>
                  <a:cubicBezTo>
                    <a:pt x="1235" y="15935"/>
                    <a:pt x="791" y="15003"/>
                    <a:pt x="475" y="13990"/>
                  </a:cubicBezTo>
                  <a:cubicBezTo>
                    <a:pt x="158" y="12976"/>
                    <a:pt x="0" y="11917"/>
                    <a:pt x="0" y="10807"/>
                  </a:cubicBezTo>
                  <a:cubicBezTo>
                    <a:pt x="0" y="9313"/>
                    <a:pt x="283" y="7907"/>
                    <a:pt x="848" y="6597"/>
                  </a:cubicBezTo>
                  <a:cubicBezTo>
                    <a:pt x="1410" y="5283"/>
                    <a:pt x="2182" y="4140"/>
                    <a:pt x="3160" y="3163"/>
                  </a:cubicBezTo>
                  <a:cubicBezTo>
                    <a:pt x="4135" y="2180"/>
                    <a:pt x="5280" y="1415"/>
                    <a:pt x="6594" y="850"/>
                  </a:cubicBezTo>
                  <a:cubicBezTo>
                    <a:pt x="7897" y="282"/>
                    <a:pt x="9302" y="0"/>
                    <a:pt x="10803" y="0"/>
                  </a:cubicBezTo>
                </a:path>
              </a:pathLst>
            </a:custGeom>
            <a:solidFill>
              <a:srgbClr val="FFFFFF">
                <a:alpha val="100000"/>
              </a:srgbClr>
            </a:solidFill>
            <a:ln w="12700">
              <a:noFill/>
            </a:ln>
          </p:spPr>
          <p:txBody>
            <a:bodyPr/>
            <a:lstStyle/>
            <a:p>
              <a:endParaRPr lang="zh-CN" altLang="en-US" sz="1200"/>
            </a:p>
          </p:txBody>
        </p:sp>
      </p:grpSp>
      <p:sp>
        <p:nvSpPr>
          <p:cNvPr id="209942" name="AutoShape 21"/>
          <p:cNvSpPr/>
          <p:nvPr/>
        </p:nvSpPr>
        <p:spPr>
          <a:xfrm>
            <a:off x="7863748" y="4556066"/>
            <a:ext cx="247637" cy="247637"/>
          </a:xfrm>
          <a:custGeom>
            <a:avLst/>
            <a:gdLst/>
            <a:ahLst/>
            <a:cxnLst>
              <a:cxn ang="0">
                <a:pos x="9576585" y="1643229"/>
              </a:cxn>
              <a:cxn ang="0">
                <a:pos x="9576585" y="9576585"/>
              </a:cxn>
              <a:cxn ang="0">
                <a:pos x="1643229" y="9576585"/>
              </a:cxn>
              <a:cxn ang="0">
                <a:pos x="1643229" y="1643229"/>
              </a:cxn>
              <a:cxn ang="0">
                <a:pos x="9576585" y="1643229"/>
              </a:cxn>
              <a:cxn ang="0">
                <a:pos x="9576585" y="1643229"/>
              </a:cxn>
            </a:cxnLst>
            <a:rect l="0" t="0" r="0" b="0"/>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679549"/>
          </a:solidFill>
          <a:ln w="12700">
            <a:noFill/>
          </a:ln>
        </p:spPr>
        <p:txBody>
          <a:bodyPr/>
          <a:lstStyle/>
          <a:p>
            <a:endParaRPr lang="zh-CN" altLang="en-US" sz="1200"/>
          </a:p>
        </p:txBody>
      </p:sp>
      <p:sp>
        <p:nvSpPr>
          <p:cNvPr id="209943" name="AutoShape 22"/>
          <p:cNvSpPr/>
          <p:nvPr/>
        </p:nvSpPr>
        <p:spPr>
          <a:xfrm>
            <a:off x="7863748" y="3639809"/>
            <a:ext cx="247637" cy="247637"/>
          </a:xfrm>
          <a:custGeom>
            <a:avLst/>
            <a:gdLst/>
            <a:ahLst/>
            <a:cxnLst>
              <a:cxn ang="0">
                <a:pos x="9576585" y="1643229"/>
              </a:cxn>
              <a:cxn ang="0">
                <a:pos x="9576585" y="9576585"/>
              </a:cxn>
              <a:cxn ang="0">
                <a:pos x="1643229" y="9576585"/>
              </a:cxn>
              <a:cxn ang="0">
                <a:pos x="1643229" y="1643229"/>
              </a:cxn>
              <a:cxn ang="0">
                <a:pos x="9576585" y="1643229"/>
              </a:cxn>
              <a:cxn ang="0">
                <a:pos x="9576585" y="1643229"/>
              </a:cxn>
            </a:cxnLst>
            <a:rect l="0" t="0" r="0" b="0"/>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F5BF6A"/>
          </a:solidFill>
          <a:ln w="12700">
            <a:noFill/>
          </a:ln>
        </p:spPr>
        <p:txBody>
          <a:bodyPr/>
          <a:lstStyle/>
          <a:p>
            <a:endParaRPr lang="zh-CN" altLang="en-US" sz="1200"/>
          </a:p>
        </p:txBody>
      </p:sp>
      <p:sp>
        <p:nvSpPr>
          <p:cNvPr id="209944" name="AutoShape 23"/>
          <p:cNvSpPr/>
          <p:nvPr/>
        </p:nvSpPr>
        <p:spPr>
          <a:xfrm>
            <a:off x="7863748" y="2572430"/>
            <a:ext cx="247637" cy="247637"/>
          </a:xfrm>
          <a:custGeom>
            <a:avLst/>
            <a:gdLst/>
            <a:ahLst/>
            <a:cxnLst>
              <a:cxn ang="0">
                <a:pos x="9576585" y="1643229"/>
              </a:cxn>
              <a:cxn ang="0">
                <a:pos x="9576585" y="9576585"/>
              </a:cxn>
              <a:cxn ang="0">
                <a:pos x="1643229" y="9576585"/>
              </a:cxn>
              <a:cxn ang="0">
                <a:pos x="1643229" y="1643229"/>
              </a:cxn>
              <a:cxn ang="0">
                <a:pos x="9576585" y="1643229"/>
              </a:cxn>
              <a:cxn ang="0">
                <a:pos x="9576585" y="1643229"/>
              </a:cxn>
            </a:cxnLst>
            <a:rect l="0" t="0" r="0" b="0"/>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679549"/>
          </a:solidFill>
          <a:ln w="12700">
            <a:noFill/>
          </a:ln>
        </p:spPr>
        <p:txBody>
          <a:bodyPr/>
          <a:lstStyle/>
          <a:p>
            <a:endParaRPr lang="zh-CN" altLang="en-US" sz="1200"/>
          </a:p>
        </p:txBody>
      </p:sp>
      <p:sp>
        <p:nvSpPr>
          <p:cNvPr id="209945" name="AutoShape 24"/>
          <p:cNvSpPr/>
          <p:nvPr/>
        </p:nvSpPr>
        <p:spPr>
          <a:xfrm>
            <a:off x="7863748" y="1783166"/>
            <a:ext cx="247637" cy="247637"/>
          </a:xfrm>
          <a:custGeom>
            <a:avLst/>
            <a:gdLst/>
            <a:ahLst/>
            <a:cxnLst>
              <a:cxn ang="0">
                <a:pos x="9576585" y="1643229"/>
              </a:cxn>
              <a:cxn ang="0">
                <a:pos x="9576585" y="9576585"/>
              </a:cxn>
              <a:cxn ang="0">
                <a:pos x="1643229" y="9576585"/>
              </a:cxn>
              <a:cxn ang="0">
                <a:pos x="1643229" y="1643229"/>
              </a:cxn>
              <a:cxn ang="0">
                <a:pos x="9576585" y="1643229"/>
              </a:cxn>
              <a:cxn ang="0">
                <a:pos x="9576585" y="1643229"/>
              </a:cxn>
            </a:cxnLst>
            <a:rect l="0" t="0" r="0" b="0"/>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F5BF6A"/>
          </a:solidFill>
          <a:ln w="12700">
            <a:noFill/>
          </a:ln>
        </p:spPr>
        <p:txBody>
          <a:bodyPr/>
          <a:lstStyle/>
          <a:p>
            <a:endParaRPr lang="zh-CN" altLang="en-US" sz="1200"/>
          </a:p>
        </p:txBody>
      </p:sp>
      <p:sp>
        <p:nvSpPr>
          <p:cNvPr id="4" name="文本框 3"/>
          <p:cNvSpPr txBox="1"/>
          <p:nvPr/>
        </p:nvSpPr>
        <p:spPr>
          <a:xfrm>
            <a:off x="8197423" y="1630774"/>
            <a:ext cx="3666934" cy="5029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3" name="文本框 2"/>
          <p:cNvSpPr txBox="1"/>
          <p:nvPr/>
        </p:nvSpPr>
        <p:spPr>
          <a:xfrm>
            <a:off x="8197423" y="2405433"/>
            <a:ext cx="3666934" cy="5029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nvSpPr>
        <p:spPr>
          <a:xfrm>
            <a:off x="8197423" y="3468368"/>
            <a:ext cx="3666934" cy="5029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nvSpPr>
        <p:spPr>
          <a:xfrm>
            <a:off x="8197423" y="4405579"/>
            <a:ext cx="3666934" cy="5029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7" name="AutoShape 21"/>
          <p:cNvSpPr/>
          <p:nvPr/>
        </p:nvSpPr>
        <p:spPr>
          <a:xfrm>
            <a:off x="3827899" y="4585910"/>
            <a:ext cx="247637" cy="247637"/>
          </a:xfrm>
          <a:custGeom>
            <a:avLst/>
            <a:gdLst/>
            <a:ahLst/>
            <a:cxnLst>
              <a:cxn ang="0">
                <a:pos x="9576585" y="1643229"/>
              </a:cxn>
              <a:cxn ang="0">
                <a:pos x="9576585" y="9576585"/>
              </a:cxn>
              <a:cxn ang="0">
                <a:pos x="1643229" y="9576585"/>
              </a:cxn>
              <a:cxn ang="0">
                <a:pos x="1643229" y="1643229"/>
              </a:cxn>
              <a:cxn ang="0">
                <a:pos x="9576585" y="1643229"/>
              </a:cxn>
              <a:cxn ang="0">
                <a:pos x="9576585" y="1643229"/>
              </a:cxn>
            </a:cxnLst>
            <a:rect l="0" t="0" r="0" b="0"/>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F5BF6A"/>
          </a:solidFill>
          <a:ln w="12700">
            <a:noFill/>
          </a:ln>
        </p:spPr>
        <p:txBody>
          <a:bodyPr/>
          <a:lstStyle/>
          <a:p>
            <a:endParaRPr lang="zh-CN" altLang="en-US" sz="1200"/>
          </a:p>
        </p:txBody>
      </p:sp>
      <p:sp>
        <p:nvSpPr>
          <p:cNvPr id="8" name="AutoShape 22"/>
          <p:cNvSpPr/>
          <p:nvPr/>
        </p:nvSpPr>
        <p:spPr>
          <a:xfrm>
            <a:off x="3827899" y="3669652"/>
            <a:ext cx="247637" cy="247637"/>
          </a:xfrm>
          <a:custGeom>
            <a:avLst/>
            <a:gdLst/>
            <a:ahLst/>
            <a:cxnLst>
              <a:cxn ang="0">
                <a:pos x="9576585" y="1643229"/>
              </a:cxn>
              <a:cxn ang="0">
                <a:pos x="9576585" y="9576585"/>
              </a:cxn>
              <a:cxn ang="0">
                <a:pos x="1643229" y="9576585"/>
              </a:cxn>
              <a:cxn ang="0">
                <a:pos x="1643229" y="1643229"/>
              </a:cxn>
              <a:cxn ang="0">
                <a:pos x="9576585" y="1643229"/>
              </a:cxn>
              <a:cxn ang="0">
                <a:pos x="9576585" y="1643229"/>
              </a:cxn>
            </a:cxnLst>
            <a:rect l="0" t="0" r="0" b="0"/>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679549"/>
          </a:solidFill>
          <a:ln w="12700">
            <a:noFill/>
          </a:ln>
        </p:spPr>
        <p:txBody>
          <a:bodyPr/>
          <a:lstStyle/>
          <a:p>
            <a:endParaRPr lang="zh-CN" altLang="en-US" sz="1200"/>
          </a:p>
        </p:txBody>
      </p:sp>
      <p:sp>
        <p:nvSpPr>
          <p:cNvPr id="9" name="AutoShape 23"/>
          <p:cNvSpPr/>
          <p:nvPr/>
        </p:nvSpPr>
        <p:spPr>
          <a:xfrm>
            <a:off x="3827899" y="2602273"/>
            <a:ext cx="247637" cy="247637"/>
          </a:xfrm>
          <a:custGeom>
            <a:avLst/>
            <a:gdLst/>
            <a:ahLst/>
            <a:cxnLst>
              <a:cxn ang="0">
                <a:pos x="9576585" y="1643229"/>
              </a:cxn>
              <a:cxn ang="0">
                <a:pos x="9576585" y="9576585"/>
              </a:cxn>
              <a:cxn ang="0">
                <a:pos x="1643229" y="9576585"/>
              </a:cxn>
              <a:cxn ang="0">
                <a:pos x="1643229" y="1643229"/>
              </a:cxn>
              <a:cxn ang="0">
                <a:pos x="9576585" y="1643229"/>
              </a:cxn>
              <a:cxn ang="0">
                <a:pos x="9576585" y="1643229"/>
              </a:cxn>
            </a:cxnLst>
            <a:rect l="0" t="0" r="0" b="0"/>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F5BF6A"/>
          </a:solidFill>
          <a:ln w="12700">
            <a:noFill/>
          </a:ln>
        </p:spPr>
        <p:txBody>
          <a:bodyPr/>
          <a:lstStyle/>
          <a:p>
            <a:endParaRPr lang="zh-CN" altLang="en-US" sz="1200"/>
          </a:p>
        </p:txBody>
      </p:sp>
      <p:sp>
        <p:nvSpPr>
          <p:cNvPr id="10" name="AutoShape 24"/>
          <p:cNvSpPr/>
          <p:nvPr/>
        </p:nvSpPr>
        <p:spPr>
          <a:xfrm>
            <a:off x="3827899" y="1813009"/>
            <a:ext cx="247637" cy="247637"/>
          </a:xfrm>
          <a:custGeom>
            <a:avLst/>
            <a:gdLst/>
            <a:ahLst/>
            <a:cxnLst>
              <a:cxn ang="0">
                <a:pos x="9576585" y="1643229"/>
              </a:cxn>
              <a:cxn ang="0">
                <a:pos x="9576585" y="9576585"/>
              </a:cxn>
              <a:cxn ang="0">
                <a:pos x="1643229" y="9576585"/>
              </a:cxn>
              <a:cxn ang="0">
                <a:pos x="1643229" y="1643229"/>
              </a:cxn>
              <a:cxn ang="0">
                <a:pos x="9576585" y="1643229"/>
              </a:cxn>
              <a:cxn ang="0">
                <a:pos x="9576585" y="1643229"/>
              </a:cxn>
            </a:cxnLst>
            <a:rect l="0" t="0" r="0" b="0"/>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679549"/>
          </a:solidFill>
          <a:ln w="12700">
            <a:noFill/>
          </a:ln>
        </p:spPr>
        <p:txBody>
          <a:bodyPr/>
          <a:lstStyle/>
          <a:p>
            <a:endParaRPr lang="zh-CN" altLang="en-US" sz="1200"/>
          </a:p>
        </p:txBody>
      </p:sp>
      <p:sp>
        <p:nvSpPr>
          <p:cNvPr id="11" name="文本框 10"/>
          <p:cNvSpPr txBox="1"/>
          <p:nvPr/>
        </p:nvSpPr>
        <p:spPr>
          <a:xfrm>
            <a:off x="212079" y="1754592"/>
            <a:ext cx="3602802" cy="5029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2" name="文本框 11"/>
          <p:cNvSpPr txBox="1"/>
          <p:nvPr/>
        </p:nvSpPr>
        <p:spPr>
          <a:xfrm>
            <a:off x="212079" y="2529252"/>
            <a:ext cx="3602802" cy="5029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3" name="文本框 12"/>
          <p:cNvSpPr txBox="1"/>
          <p:nvPr/>
        </p:nvSpPr>
        <p:spPr>
          <a:xfrm>
            <a:off x="212079" y="3592187"/>
            <a:ext cx="3602802" cy="5029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4" name="文本框 13"/>
          <p:cNvSpPr txBox="1"/>
          <p:nvPr/>
        </p:nvSpPr>
        <p:spPr>
          <a:xfrm>
            <a:off x="212079" y="4529398"/>
            <a:ext cx="3602802" cy="5067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a:t>
            </a:r>
            <a:r>
              <a:rPr lang="zh-CN" altLang="en-US" sz="900" dirty="0" smtClean="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to好客模板</a:t>
            </a:r>
            <a:r>
              <a:rPr lang="en-US" altLang="zh-CN" sz="900" dirty="0" smtClean="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https://www.haoke.com</a:t>
            </a:r>
            <a:endParaRPr lang="en-US" altLang="zh-CN" sz="900" dirty="0" smtClean="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indent="0" algn="r" fontAlgn="auto">
              <a:lnSpc>
                <a:spcPct val="150000"/>
              </a:lnSpc>
            </a:pPr>
            <a:r>
              <a:rPr lang="en-US" altLang="zh-CN" sz="900" dirty="0" smtClean="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p:cNvSpPr/>
          <p:nvPr/>
        </p:nvSpPr>
        <p:spPr>
          <a:xfrm>
            <a:off x="8310130" y="1605375"/>
            <a:ext cx="2540503" cy="2541138"/>
          </a:xfrm>
          <a:prstGeom prst="diamond">
            <a:avLst/>
          </a:prstGeom>
          <a:solidFill>
            <a:srgbClr val="679549"/>
          </a:solidFill>
          <a:ln w="25400" cap="flat" cmpd="sng">
            <a:solidFill>
              <a:schemeClr val="tx1">
                <a:alpha val="0"/>
              </a:schemeClr>
            </a:solidFill>
            <a:prstDash val="solid"/>
            <a:miter/>
            <a:headEnd type="none" w="med" len="med"/>
            <a:tailEnd type="none" w="med" len="med"/>
          </a:ln>
        </p:spPr>
        <p:txBody>
          <a:bodyPr lIns="0" tIns="0" rIns="0" bIns="0"/>
          <a:lstStyle/>
          <a:p>
            <a:pPr lvl="0" algn="ctr" eaLnBrk="1" hangingPunct="1"/>
            <a:endParaRPr lang="es-ES" altLang="x-none" sz="700" dirty="0">
              <a:latin typeface="Gill Sans" pitchFamily="2" charset="0"/>
              <a:ea typeface="ヒラギノ角ゴ ProN W3" pitchFamily="2" charset="-128"/>
              <a:sym typeface="Gill Sans" pitchFamily="2" charset="0"/>
            </a:endParaRPr>
          </a:p>
        </p:txBody>
      </p:sp>
      <p:sp>
        <p:nvSpPr>
          <p:cNvPr id="55299" name="AutoShape 3"/>
          <p:cNvSpPr/>
          <p:nvPr/>
        </p:nvSpPr>
        <p:spPr>
          <a:xfrm>
            <a:off x="6060442" y="1605375"/>
            <a:ext cx="2540503" cy="2541138"/>
          </a:xfrm>
          <a:prstGeom prst="diamond">
            <a:avLst/>
          </a:prstGeom>
          <a:solidFill>
            <a:srgbClr val="F8D49B"/>
          </a:solidFill>
          <a:ln w="25400" cap="flat" cmpd="sng">
            <a:solidFill>
              <a:schemeClr val="tx1">
                <a:alpha val="0"/>
              </a:schemeClr>
            </a:solidFill>
            <a:prstDash val="solid"/>
            <a:miter/>
            <a:headEnd type="none" w="med" len="med"/>
            <a:tailEnd type="none" w="med" len="med"/>
          </a:ln>
        </p:spPr>
        <p:txBody>
          <a:bodyPr lIns="0" tIns="0" rIns="0" bIns="0"/>
          <a:lstStyle/>
          <a:p>
            <a:pPr lvl="0" algn="ctr" eaLnBrk="1" hangingPunct="1"/>
            <a:endParaRPr lang="es-ES" altLang="x-none" sz="700" dirty="0">
              <a:latin typeface="Gill Sans" pitchFamily="2" charset="0"/>
              <a:ea typeface="ヒラギノ角ゴ ProN W3" pitchFamily="2" charset="-128"/>
              <a:sym typeface="Gill Sans" pitchFamily="2" charset="0"/>
            </a:endParaRPr>
          </a:p>
        </p:txBody>
      </p:sp>
      <p:sp>
        <p:nvSpPr>
          <p:cNvPr id="55300" name="AutoShape 4"/>
          <p:cNvSpPr/>
          <p:nvPr/>
        </p:nvSpPr>
        <p:spPr>
          <a:xfrm>
            <a:off x="3835518" y="1605375"/>
            <a:ext cx="2540503" cy="2541138"/>
          </a:xfrm>
          <a:prstGeom prst="diamond">
            <a:avLst/>
          </a:prstGeom>
          <a:solidFill>
            <a:srgbClr val="679549"/>
          </a:solidFill>
          <a:ln w="25400" cap="flat" cmpd="sng">
            <a:solidFill>
              <a:schemeClr val="tx1">
                <a:alpha val="0"/>
              </a:schemeClr>
            </a:solidFill>
            <a:prstDash val="solid"/>
            <a:miter/>
            <a:headEnd type="none" w="med" len="med"/>
            <a:tailEnd type="none" w="med" len="med"/>
          </a:ln>
        </p:spPr>
        <p:txBody>
          <a:bodyPr lIns="0" tIns="0" rIns="0" bIns="0"/>
          <a:lstStyle/>
          <a:p>
            <a:pPr lvl="0" algn="ctr" eaLnBrk="1" hangingPunct="1"/>
            <a:endParaRPr lang="es-ES" altLang="x-none" sz="700" dirty="0">
              <a:latin typeface="Gill Sans" pitchFamily="2" charset="0"/>
              <a:ea typeface="ヒラギノ角ゴ ProN W3" pitchFamily="2" charset="-128"/>
              <a:sym typeface="Gill Sans" pitchFamily="2" charset="0"/>
            </a:endParaRPr>
          </a:p>
        </p:txBody>
      </p:sp>
      <p:sp>
        <p:nvSpPr>
          <p:cNvPr id="55301" name="AutoShape 5"/>
          <p:cNvSpPr/>
          <p:nvPr/>
        </p:nvSpPr>
        <p:spPr>
          <a:xfrm>
            <a:off x="1505825" y="1605375"/>
            <a:ext cx="2540503" cy="2541138"/>
          </a:xfrm>
          <a:prstGeom prst="diamond">
            <a:avLst/>
          </a:prstGeom>
          <a:solidFill>
            <a:srgbClr val="E8C762"/>
          </a:solidFill>
          <a:ln w="25400" cap="flat" cmpd="sng">
            <a:solidFill>
              <a:schemeClr val="tx1">
                <a:alpha val="0"/>
              </a:schemeClr>
            </a:solidFill>
            <a:prstDash val="solid"/>
            <a:miter/>
            <a:headEnd type="none" w="med" len="med"/>
            <a:tailEnd type="none" w="med" len="med"/>
          </a:ln>
        </p:spPr>
        <p:txBody>
          <a:bodyPr lIns="0" tIns="0" rIns="0" bIns="0"/>
          <a:lstStyle/>
          <a:p>
            <a:pPr lvl="0" algn="ctr" eaLnBrk="1" hangingPunct="1"/>
            <a:endParaRPr lang="es-ES" altLang="x-none" sz="700" dirty="0">
              <a:latin typeface="Gill Sans" pitchFamily="2" charset="0"/>
              <a:ea typeface="ヒラギノ角ゴ ProN W3" pitchFamily="2" charset="-128"/>
              <a:sym typeface="Gill Sans" pitchFamily="2" charset="0"/>
            </a:endParaRPr>
          </a:p>
        </p:txBody>
      </p:sp>
      <p:sp>
        <p:nvSpPr>
          <p:cNvPr id="213000" name="AutoShape 7"/>
          <p:cNvSpPr/>
          <p:nvPr/>
        </p:nvSpPr>
        <p:spPr>
          <a:xfrm>
            <a:off x="2484309" y="2058741"/>
            <a:ext cx="516863" cy="456541"/>
          </a:xfrm>
          <a:custGeom>
            <a:avLst/>
            <a:gdLst/>
            <a:ahLst/>
            <a:cxnLst>
              <a:cxn ang="0">
                <a:pos x="51906886" y="16190642"/>
              </a:cxn>
              <a:cxn ang="0">
                <a:pos x="25953443" y="0"/>
              </a:cxn>
              <a:cxn ang="0">
                <a:pos x="0" y="16190642"/>
              </a:cxn>
              <a:cxn ang="0">
                <a:pos x="14120611" y="30694754"/>
              </a:cxn>
              <a:cxn ang="0">
                <a:pos x="8014311" y="40476583"/>
              </a:cxn>
              <a:cxn ang="0">
                <a:pos x="27479430" y="32381284"/>
              </a:cxn>
              <a:cxn ang="0">
                <a:pos x="51906886" y="16190642"/>
              </a:cxn>
              <a:cxn ang="0">
                <a:pos x="51906886" y="16190642"/>
              </a:cxn>
            </a:cxnLst>
            <a:rect l="0" t="0" r="0" b="0"/>
            <a:pathLst>
              <a:path w="21600" h="21600">
                <a:moveTo>
                  <a:pt x="21600" y="8640"/>
                </a:moveTo>
                <a:cubicBezTo>
                  <a:pt x="21600" y="3960"/>
                  <a:pt x="16676" y="0"/>
                  <a:pt x="10800" y="0"/>
                </a:cubicBezTo>
                <a:cubicBezTo>
                  <a:pt x="4765" y="0"/>
                  <a:pt x="0" y="3960"/>
                  <a:pt x="0" y="8640"/>
                </a:cubicBezTo>
                <a:cubicBezTo>
                  <a:pt x="0" y="12060"/>
                  <a:pt x="2382" y="14940"/>
                  <a:pt x="5876" y="16380"/>
                </a:cubicBezTo>
                <a:cubicBezTo>
                  <a:pt x="6035" y="17280"/>
                  <a:pt x="5718" y="19080"/>
                  <a:pt x="3335" y="21600"/>
                </a:cubicBezTo>
                <a:cubicBezTo>
                  <a:pt x="3335" y="21600"/>
                  <a:pt x="8576" y="19980"/>
                  <a:pt x="11435" y="17280"/>
                </a:cubicBezTo>
                <a:cubicBezTo>
                  <a:pt x="17153" y="16920"/>
                  <a:pt x="21600" y="13140"/>
                  <a:pt x="21600" y="8640"/>
                </a:cubicBezTo>
                <a:close/>
                <a:moveTo>
                  <a:pt x="21600" y="8640"/>
                </a:moveTo>
              </a:path>
            </a:pathLst>
          </a:custGeom>
          <a:solidFill>
            <a:srgbClr val="FFFEFE">
              <a:alpha val="100000"/>
            </a:srgbClr>
          </a:solidFill>
          <a:ln w="12700">
            <a:noFill/>
          </a:ln>
        </p:spPr>
        <p:txBody>
          <a:bodyPr/>
          <a:lstStyle/>
          <a:p>
            <a:endParaRPr lang="zh-CN" altLang="en-US" sz="700"/>
          </a:p>
        </p:txBody>
      </p:sp>
      <p:sp>
        <p:nvSpPr>
          <p:cNvPr id="213001" name="AutoShape 8"/>
          <p:cNvSpPr/>
          <p:nvPr/>
        </p:nvSpPr>
        <p:spPr>
          <a:xfrm>
            <a:off x="7088454" y="2136207"/>
            <a:ext cx="508609" cy="347327"/>
          </a:xfrm>
          <a:custGeom>
            <a:avLst/>
            <a:gdLst/>
            <a:ahLst/>
            <a:cxnLst>
              <a:cxn ang="0">
                <a:pos x="43304434" y="10286092"/>
              </a:cxn>
              <a:cxn ang="0">
                <a:pos x="43945630" y="8097275"/>
              </a:cxn>
              <a:cxn ang="0">
                <a:pos x="32077886" y="0"/>
              </a:cxn>
              <a:cxn ang="0">
                <a:pos x="23416072" y="3939686"/>
              </a:cxn>
              <a:cxn ang="0">
                <a:pos x="14756576" y="1750836"/>
              </a:cxn>
              <a:cxn ang="0">
                <a:pos x="6416495" y="8754246"/>
              </a:cxn>
              <a:cxn ang="0">
                <a:pos x="6735958" y="10286092"/>
              </a:cxn>
              <a:cxn ang="0">
                <a:pos x="0" y="16632531"/>
              </a:cxn>
              <a:cxn ang="0">
                <a:pos x="9944205" y="23416919"/>
              </a:cxn>
              <a:cxn ang="0">
                <a:pos x="40417919" y="23416919"/>
              </a:cxn>
              <a:cxn ang="0">
                <a:pos x="50362124" y="16632531"/>
              </a:cxn>
              <a:cxn ang="0">
                <a:pos x="43304434" y="10286092"/>
              </a:cxn>
              <a:cxn ang="0">
                <a:pos x="38494381" y="22104063"/>
              </a:cxn>
              <a:cxn ang="0">
                <a:pos x="25341928" y="22104063"/>
              </a:cxn>
              <a:cxn ang="0">
                <a:pos x="33360229" y="16632531"/>
              </a:cxn>
              <a:cxn ang="0">
                <a:pos x="33040814" y="15975528"/>
              </a:cxn>
              <a:cxn ang="0">
                <a:pos x="29510786" y="15975528"/>
              </a:cxn>
              <a:cxn ang="0">
                <a:pos x="29510786" y="14881662"/>
              </a:cxn>
              <a:cxn ang="0">
                <a:pos x="29510786" y="8097275"/>
              </a:cxn>
              <a:cxn ang="0">
                <a:pos x="28869639" y="7878285"/>
              </a:cxn>
              <a:cxn ang="0">
                <a:pos x="20529557" y="7878285"/>
              </a:cxn>
              <a:cxn ang="0">
                <a:pos x="19888362" y="8316266"/>
              </a:cxn>
              <a:cxn ang="0">
                <a:pos x="19888362" y="14881662"/>
              </a:cxn>
              <a:cxn ang="0">
                <a:pos x="19888362" y="15975528"/>
              </a:cxn>
              <a:cxn ang="0">
                <a:pos x="16360700" y="15975528"/>
              </a:cxn>
              <a:cxn ang="0">
                <a:pos x="16360700" y="16632531"/>
              </a:cxn>
              <a:cxn ang="0">
                <a:pos x="24379000" y="22104063"/>
              </a:cxn>
              <a:cxn ang="0">
                <a:pos x="12189476" y="22104063"/>
              </a:cxn>
              <a:cxn ang="0">
                <a:pos x="3527662" y="16413541"/>
              </a:cxn>
              <a:cxn ang="0">
                <a:pos x="9303009" y="10941977"/>
              </a:cxn>
              <a:cxn ang="0">
                <a:pos x="8981229" y="9629121"/>
              </a:cxn>
              <a:cxn ang="0">
                <a:pos x="16360700" y="3720695"/>
              </a:cxn>
              <a:cxn ang="0">
                <a:pos x="24057219" y="6565397"/>
              </a:cxn>
              <a:cxn ang="0">
                <a:pos x="31436690" y="2407807"/>
              </a:cxn>
              <a:cxn ang="0">
                <a:pos x="41059115" y="9191141"/>
              </a:cxn>
              <a:cxn ang="0">
                <a:pos x="40739700" y="10941977"/>
              </a:cxn>
              <a:cxn ang="0">
                <a:pos x="47153877" y="16413541"/>
              </a:cxn>
              <a:cxn ang="0">
                <a:pos x="38494381" y="22104063"/>
              </a:cxn>
              <a:cxn ang="0">
                <a:pos x="38494381" y="22104063"/>
              </a:cxn>
            </a:cxnLst>
            <a:rect l="0" t="0" r="0" b="0"/>
            <a:pathLst>
              <a:path w="21600" h="21600">
                <a:moveTo>
                  <a:pt x="18573" y="9488"/>
                </a:moveTo>
                <a:cubicBezTo>
                  <a:pt x="18711" y="8882"/>
                  <a:pt x="18848" y="8075"/>
                  <a:pt x="18848" y="7469"/>
                </a:cubicBezTo>
                <a:cubicBezTo>
                  <a:pt x="18848" y="3432"/>
                  <a:pt x="16510" y="0"/>
                  <a:pt x="13758" y="0"/>
                </a:cubicBezTo>
                <a:cubicBezTo>
                  <a:pt x="10456" y="0"/>
                  <a:pt x="10043" y="3634"/>
                  <a:pt x="10043" y="3634"/>
                </a:cubicBezTo>
                <a:cubicBezTo>
                  <a:pt x="10043" y="3634"/>
                  <a:pt x="8668" y="1211"/>
                  <a:pt x="6329" y="1615"/>
                </a:cubicBezTo>
                <a:cubicBezTo>
                  <a:pt x="4127" y="2221"/>
                  <a:pt x="2752" y="5047"/>
                  <a:pt x="2752" y="8075"/>
                </a:cubicBezTo>
                <a:cubicBezTo>
                  <a:pt x="2752" y="8478"/>
                  <a:pt x="2752" y="9084"/>
                  <a:pt x="2889" y="9488"/>
                </a:cubicBezTo>
                <a:cubicBezTo>
                  <a:pt x="1238" y="10295"/>
                  <a:pt x="0" y="12718"/>
                  <a:pt x="0" y="15342"/>
                </a:cubicBezTo>
                <a:cubicBezTo>
                  <a:pt x="0" y="18774"/>
                  <a:pt x="1926" y="21600"/>
                  <a:pt x="4265" y="21600"/>
                </a:cubicBezTo>
                <a:cubicBezTo>
                  <a:pt x="17335" y="21600"/>
                  <a:pt x="17335" y="21600"/>
                  <a:pt x="17335" y="21600"/>
                </a:cubicBezTo>
                <a:cubicBezTo>
                  <a:pt x="19674" y="21600"/>
                  <a:pt x="21600" y="18774"/>
                  <a:pt x="21600" y="15342"/>
                </a:cubicBezTo>
                <a:cubicBezTo>
                  <a:pt x="21600" y="12516"/>
                  <a:pt x="20362" y="10295"/>
                  <a:pt x="18573" y="9488"/>
                </a:cubicBezTo>
                <a:close/>
                <a:moveTo>
                  <a:pt x="16510" y="20389"/>
                </a:moveTo>
                <a:cubicBezTo>
                  <a:pt x="10869" y="20389"/>
                  <a:pt x="10869" y="20389"/>
                  <a:pt x="10869" y="20389"/>
                </a:cubicBezTo>
                <a:cubicBezTo>
                  <a:pt x="11282" y="19581"/>
                  <a:pt x="14308" y="15342"/>
                  <a:pt x="14308" y="15342"/>
                </a:cubicBezTo>
                <a:cubicBezTo>
                  <a:pt x="14308" y="15342"/>
                  <a:pt x="14721" y="14736"/>
                  <a:pt x="14171" y="14736"/>
                </a:cubicBezTo>
                <a:cubicBezTo>
                  <a:pt x="13620" y="14736"/>
                  <a:pt x="12657" y="14736"/>
                  <a:pt x="12657" y="14736"/>
                </a:cubicBezTo>
                <a:cubicBezTo>
                  <a:pt x="12657" y="14736"/>
                  <a:pt x="12657" y="14333"/>
                  <a:pt x="12657" y="13727"/>
                </a:cubicBezTo>
                <a:cubicBezTo>
                  <a:pt x="12657" y="12112"/>
                  <a:pt x="12657" y="8882"/>
                  <a:pt x="12657" y="7469"/>
                </a:cubicBezTo>
                <a:cubicBezTo>
                  <a:pt x="12657" y="7469"/>
                  <a:pt x="12657" y="7267"/>
                  <a:pt x="12382" y="7267"/>
                </a:cubicBezTo>
                <a:cubicBezTo>
                  <a:pt x="12107" y="7267"/>
                  <a:pt x="9218" y="7267"/>
                  <a:pt x="8805" y="7267"/>
                </a:cubicBezTo>
                <a:cubicBezTo>
                  <a:pt x="8530" y="7267"/>
                  <a:pt x="8530" y="7671"/>
                  <a:pt x="8530" y="7671"/>
                </a:cubicBezTo>
                <a:cubicBezTo>
                  <a:pt x="8530" y="8882"/>
                  <a:pt x="8530" y="12112"/>
                  <a:pt x="8530" y="13727"/>
                </a:cubicBezTo>
                <a:cubicBezTo>
                  <a:pt x="8530" y="14333"/>
                  <a:pt x="8530" y="14736"/>
                  <a:pt x="8530" y="14736"/>
                </a:cubicBezTo>
                <a:cubicBezTo>
                  <a:pt x="8530" y="14736"/>
                  <a:pt x="7429" y="14736"/>
                  <a:pt x="7017" y="14736"/>
                </a:cubicBezTo>
                <a:cubicBezTo>
                  <a:pt x="6604" y="14736"/>
                  <a:pt x="7017" y="15342"/>
                  <a:pt x="7017" y="15342"/>
                </a:cubicBezTo>
                <a:cubicBezTo>
                  <a:pt x="10456" y="20389"/>
                  <a:pt x="10456" y="20389"/>
                  <a:pt x="10456" y="20389"/>
                </a:cubicBezTo>
                <a:cubicBezTo>
                  <a:pt x="5228" y="20389"/>
                  <a:pt x="5228" y="20389"/>
                  <a:pt x="5228" y="20389"/>
                </a:cubicBezTo>
                <a:cubicBezTo>
                  <a:pt x="3164" y="20389"/>
                  <a:pt x="1513" y="17966"/>
                  <a:pt x="1513" y="15140"/>
                </a:cubicBezTo>
                <a:cubicBezTo>
                  <a:pt x="1513" y="12718"/>
                  <a:pt x="2614" y="10901"/>
                  <a:pt x="3990" y="10093"/>
                </a:cubicBezTo>
                <a:cubicBezTo>
                  <a:pt x="3852" y="9690"/>
                  <a:pt x="3852" y="9286"/>
                  <a:pt x="3852" y="8882"/>
                </a:cubicBezTo>
                <a:cubicBezTo>
                  <a:pt x="3852" y="6460"/>
                  <a:pt x="5090" y="4037"/>
                  <a:pt x="7017" y="3432"/>
                </a:cubicBezTo>
                <a:cubicBezTo>
                  <a:pt x="9080" y="3230"/>
                  <a:pt x="10318" y="6056"/>
                  <a:pt x="10318" y="6056"/>
                </a:cubicBezTo>
                <a:cubicBezTo>
                  <a:pt x="10318" y="6056"/>
                  <a:pt x="10594" y="2221"/>
                  <a:pt x="13483" y="2221"/>
                </a:cubicBezTo>
                <a:cubicBezTo>
                  <a:pt x="15822" y="2221"/>
                  <a:pt x="17610" y="5047"/>
                  <a:pt x="17610" y="8478"/>
                </a:cubicBezTo>
                <a:cubicBezTo>
                  <a:pt x="17610" y="9084"/>
                  <a:pt x="17610" y="9690"/>
                  <a:pt x="17473" y="10093"/>
                </a:cubicBezTo>
                <a:cubicBezTo>
                  <a:pt x="18986" y="10699"/>
                  <a:pt x="20224" y="12718"/>
                  <a:pt x="20224" y="15140"/>
                </a:cubicBezTo>
                <a:cubicBezTo>
                  <a:pt x="20224" y="17966"/>
                  <a:pt x="18573" y="20389"/>
                  <a:pt x="16510" y="20389"/>
                </a:cubicBezTo>
                <a:close/>
                <a:moveTo>
                  <a:pt x="16510" y="20389"/>
                </a:moveTo>
              </a:path>
            </a:pathLst>
          </a:custGeom>
          <a:solidFill>
            <a:srgbClr val="FFFFFF">
              <a:alpha val="100000"/>
            </a:srgbClr>
          </a:solidFill>
          <a:ln w="12700">
            <a:noFill/>
          </a:ln>
        </p:spPr>
        <p:txBody>
          <a:bodyPr/>
          <a:lstStyle/>
          <a:p>
            <a:endParaRPr lang="zh-CN" altLang="en-US" sz="700"/>
          </a:p>
        </p:txBody>
      </p:sp>
      <p:sp>
        <p:nvSpPr>
          <p:cNvPr id="213002" name="AutoShape 9"/>
          <p:cNvSpPr/>
          <p:nvPr/>
        </p:nvSpPr>
        <p:spPr>
          <a:xfrm>
            <a:off x="9376875" y="2124143"/>
            <a:ext cx="367646" cy="367646"/>
          </a:xfrm>
          <a:custGeom>
            <a:avLst/>
            <a:gdLst/>
            <a:ahLst/>
            <a:cxnLst>
              <a:cxn ang="0">
                <a:pos x="0" y="13162309"/>
              </a:cxn>
              <a:cxn ang="0">
                <a:pos x="26324514" y="13162309"/>
              </a:cxn>
              <a:cxn ang="0">
                <a:pos x="18207804" y="5264931"/>
              </a:cxn>
              <a:cxn ang="0">
                <a:pos x="18865898" y="3071201"/>
              </a:cxn>
              <a:cxn ang="0">
                <a:pos x="18865898" y="6142402"/>
              </a:cxn>
              <a:cxn ang="0">
                <a:pos x="10310436" y="16891605"/>
              </a:cxn>
              <a:cxn ang="0">
                <a:pos x="8994214" y="19304711"/>
              </a:cxn>
              <a:cxn ang="0">
                <a:pos x="8336086" y="20840311"/>
              </a:cxn>
              <a:cxn ang="0">
                <a:pos x="8116709" y="24130854"/>
              </a:cxn>
              <a:cxn ang="0">
                <a:pos x="6800487" y="21717782"/>
              </a:cxn>
              <a:cxn ang="0">
                <a:pos x="5703641" y="19524053"/>
              </a:cxn>
              <a:cxn ang="0">
                <a:pos x="3729290" y="17988452"/>
              </a:cxn>
              <a:cxn ang="0">
                <a:pos x="3509949" y="14917251"/>
              </a:cxn>
              <a:cxn ang="0">
                <a:pos x="3290573" y="13162309"/>
              </a:cxn>
              <a:cxn ang="0">
                <a:pos x="2193727" y="11846050"/>
              </a:cxn>
              <a:cxn ang="0">
                <a:pos x="2193727" y="9871732"/>
              </a:cxn>
              <a:cxn ang="0">
                <a:pos x="8336086" y="4387425"/>
              </a:cxn>
              <a:cxn ang="0">
                <a:pos x="6800487" y="4387425"/>
              </a:cxn>
              <a:cxn ang="0">
                <a:pos x="6142394" y="5703649"/>
              </a:cxn>
              <a:cxn ang="0">
                <a:pos x="7019863" y="6142402"/>
              </a:cxn>
              <a:cxn ang="0">
                <a:pos x="6800487" y="5264931"/>
              </a:cxn>
              <a:cxn ang="0">
                <a:pos x="10310436" y="6581155"/>
              </a:cxn>
              <a:cxn ang="0">
                <a:pos x="8994214" y="7458626"/>
              </a:cxn>
              <a:cxn ang="0">
                <a:pos x="8116709" y="7897379"/>
              </a:cxn>
              <a:cxn ang="0">
                <a:pos x="8336086" y="9432979"/>
              </a:cxn>
              <a:cxn ang="0">
                <a:pos x="7239240" y="10749203"/>
              </a:cxn>
              <a:cxn ang="0">
                <a:pos x="6361770" y="11187956"/>
              </a:cxn>
              <a:cxn ang="0">
                <a:pos x="4606795" y="10749203"/>
              </a:cxn>
              <a:cxn ang="0">
                <a:pos x="3290573" y="11846050"/>
              </a:cxn>
              <a:cxn ang="0">
                <a:pos x="3509949" y="12723556"/>
              </a:cxn>
              <a:cxn ang="0">
                <a:pos x="5923017" y="13601027"/>
              </a:cxn>
              <a:cxn ang="0">
                <a:pos x="8994214" y="14478533"/>
              </a:cxn>
              <a:cxn ang="0">
                <a:pos x="10310436" y="16891605"/>
              </a:cxn>
              <a:cxn ang="0">
                <a:pos x="12065411" y="4606801"/>
              </a:cxn>
              <a:cxn ang="0">
                <a:pos x="9652308" y="3290577"/>
              </a:cxn>
              <a:cxn ang="0">
                <a:pos x="13820385" y="2193730"/>
              </a:cxn>
              <a:cxn ang="0">
                <a:pos x="23472693" y="13601027"/>
              </a:cxn>
              <a:cxn ang="0">
                <a:pos x="20182120" y="22375912"/>
              </a:cxn>
              <a:cxn ang="0">
                <a:pos x="19962744" y="20182182"/>
              </a:cxn>
              <a:cxn ang="0">
                <a:pos x="18427146" y="17769111"/>
              </a:cxn>
              <a:cxn ang="0">
                <a:pos x="14478479" y="14697910"/>
              </a:cxn>
              <a:cxn ang="0">
                <a:pos x="21278966" y="12284803"/>
              </a:cxn>
              <a:cxn ang="0">
                <a:pos x="23033941" y="10749203"/>
              </a:cxn>
              <a:cxn ang="0">
                <a:pos x="20401497" y="8555473"/>
              </a:cxn>
              <a:cxn ang="0">
                <a:pos x="19962744" y="11407332"/>
              </a:cxn>
              <a:cxn ang="0">
                <a:pos x="17330300" y="10749203"/>
              </a:cxn>
              <a:cxn ang="0">
                <a:pos x="16014078" y="9652356"/>
              </a:cxn>
              <a:cxn ang="0">
                <a:pos x="16672206" y="7678002"/>
              </a:cxn>
              <a:cxn ang="0">
                <a:pos x="19743403" y="7897379"/>
              </a:cxn>
              <a:cxn ang="0">
                <a:pos x="21937095" y="7897379"/>
              </a:cxn>
              <a:cxn ang="0">
                <a:pos x="23033941" y="7019873"/>
              </a:cxn>
              <a:cxn ang="0">
                <a:pos x="24130822" y="12504180"/>
              </a:cxn>
              <a:cxn ang="0">
                <a:pos x="23472693" y="13601027"/>
              </a:cxn>
            </a:cxnLst>
            <a:rect l="0" t="0" r="0" b="0"/>
            <a:pathLst>
              <a:path w="21600" h="2160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4940" y="4320"/>
                </a:moveTo>
                <a:cubicBezTo>
                  <a:pt x="15660" y="3780"/>
                  <a:pt x="15660" y="3780"/>
                  <a:pt x="15660" y="3780"/>
                </a:cubicBezTo>
                <a:cubicBezTo>
                  <a:pt x="15660" y="3780"/>
                  <a:pt x="15300" y="3060"/>
                  <a:pt x="15480" y="2520"/>
                </a:cubicBezTo>
                <a:cubicBezTo>
                  <a:pt x="15660" y="2520"/>
                  <a:pt x="16380" y="2880"/>
                  <a:pt x="16920" y="3600"/>
                </a:cubicBezTo>
                <a:cubicBezTo>
                  <a:pt x="16560" y="5220"/>
                  <a:pt x="15480" y="5040"/>
                  <a:pt x="15480" y="5040"/>
                </a:cubicBezTo>
                <a:cubicBezTo>
                  <a:pt x="15480" y="5040"/>
                  <a:pt x="14760" y="5040"/>
                  <a:pt x="14940" y="4320"/>
                </a:cubicBezTo>
                <a:close/>
                <a:moveTo>
                  <a:pt x="8460" y="13860"/>
                </a:moveTo>
                <a:cubicBezTo>
                  <a:pt x="8280" y="14040"/>
                  <a:pt x="8100" y="14580"/>
                  <a:pt x="7920" y="15120"/>
                </a:cubicBezTo>
                <a:cubicBezTo>
                  <a:pt x="7740" y="15480"/>
                  <a:pt x="7560" y="15660"/>
                  <a:pt x="7380" y="15840"/>
                </a:cubicBezTo>
                <a:cubicBezTo>
                  <a:pt x="7020" y="16020"/>
                  <a:pt x="7020" y="16380"/>
                  <a:pt x="7020" y="16380"/>
                </a:cubicBezTo>
                <a:cubicBezTo>
                  <a:pt x="6840" y="17100"/>
                  <a:pt x="6840" y="17100"/>
                  <a:pt x="6840" y="17100"/>
                </a:cubicBezTo>
                <a:cubicBezTo>
                  <a:pt x="6840" y="17100"/>
                  <a:pt x="7020" y="17820"/>
                  <a:pt x="7200" y="18000"/>
                </a:cubicBezTo>
                <a:cubicBezTo>
                  <a:pt x="7200" y="18360"/>
                  <a:pt x="6660" y="19800"/>
                  <a:pt x="6660" y="19800"/>
                </a:cubicBezTo>
                <a:cubicBezTo>
                  <a:pt x="6120" y="19620"/>
                  <a:pt x="5940" y="19080"/>
                  <a:pt x="5760" y="18720"/>
                </a:cubicBezTo>
                <a:cubicBezTo>
                  <a:pt x="5760" y="18360"/>
                  <a:pt x="5400" y="18180"/>
                  <a:pt x="5580" y="17820"/>
                </a:cubicBezTo>
                <a:cubicBezTo>
                  <a:pt x="5580" y="17280"/>
                  <a:pt x="5220" y="17100"/>
                  <a:pt x="5040" y="16920"/>
                </a:cubicBezTo>
                <a:cubicBezTo>
                  <a:pt x="4860" y="16560"/>
                  <a:pt x="4680" y="16200"/>
                  <a:pt x="4680" y="16020"/>
                </a:cubicBezTo>
                <a:cubicBezTo>
                  <a:pt x="4680" y="15840"/>
                  <a:pt x="4140" y="15480"/>
                  <a:pt x="4140" y="15480"/>
                </a:cubicBezTo>
                <a:cubicBezTo>
                  <a:pt x="4140" y="15480"/>
                  <a:pt x="3240" y="14940"/>
                  <a:pt x="3060" y="14760"/>
                </a:cubicBezTo>
                <a:cubicBezTo>
                  <a:pt x="2880" y="14580"/>
                  <a:pt x="2700" y="13860"/>
                  <a:pt x="2700" y="13500"/>
                </a:cubicBezTo>
                <a:cubicBezTo>
                  <a:pt x="2700" y="13140"/>
                  <a:pt x="2880" y="12240"/>
                  <a:pt x="2880" y="12240"/>
                </a:cubicBezTo>
                <a:cubicBezTo>
                  <a:pt x="2880" y="12240"/>
                  <a:pt x="3240" y="11880"/>
                  <a:pt x="3060" y="11700"/>
                </a:cubicBezTo>
                <a:cubicBezTo>
                  <a:pt x="2700" y="11520"/>
                  <a:pt x="2700" y="10800"/>
                  <a:pt x="2700" y="10800"/>
                </a:cubicBezTo>
                <a:cubicBezTo>
                  <a:pt x="2340" y="10440"/>
                  <a:pt x="2340" y="10440"/>
                  <a:pt x="2340" y="10440"/>
                </a:cubicBezTo>
                <a:cubicBezTo>
                  <a:pt x="2340" y="10440"/>
                  <a:pt x="1980" y="9900"/>
                  <a:pt x="1800" y="9720"/>
                </a:cubicBezTo>
                <a:cubicBezTo>
                  <a:pt x="1800" y="9360"/>
                  <a:pt x="1800" y="9180"/>
                  <a:pt x="1980" y="9000"/>
                </a:cubicBezTo>
                <a:cubicBezTo>
                  <a:pt x="1980" y="8820"/>
                  <a:pt x="1800" y="8280"/>
                  <a:pt x="1800" y="8100"/>
                </a:cubicBezTo>
                <a:cubicBezTo>
                  <a:pt x="3600" y="3600"/>
                  <a:pt x="6660" y="2700"/>
                  <a:pt x="6660" y="2700"/>
                </a:cubicBezTo>
                <a:cubicBezTo>
                  <a:pt x="6840" y="3600"/>
                  <a:pt x="6840" y="3600"/>
                  <a:pt x="6840" y="3600"/>
                </a:cubicBezTo>
                <a:cubicBezTo>
                  <a:pt x="6840" y="3600"/>
                  <a:pt x="6300" y="3780"/>
                  <a:pt x="6120" y="3780"/>
                </a:cubicBezTo>
                <a:cubicBezTo>
                  <a:pt x="5760" y="3600"/>
                  <a:pt x="5580" y="3600"/>
                  <a:pt x="5580" y="3600"/>
                </a:cubicBezTo>
                <a:cubicBezTo>
                  <a:pt x="5220" y="4140"/>
                  <a:pt x="5220" y="4140"/>
                  <a:pt x="5220" y="4140"/>
                </a:cubicBezTo>
                <a:cubicBezTo>
                  <a:pt x="5220" y="4140"/>
                  <a:pt x="5040" y="4500"/>
                  <a:pt x="5040" y="4680"/>
                </a:cubicBezTo>
                <a:cubicBezTo>
                  <a:pt x="5040" y="4860"/>
                  <a:pt x="5220" y="5220"/>
                  <a:pt x="5220" y="5220"/>
                </a:cubicBezTo>
                <a:cubicBezTo>
                  <a:pt x="5220" y="5220"/>
                  <a:pt x="5760" y="5220"/>
                  <a:pt x="5760" y="5040"/>
                </a:cubicBezTo>
                <a:cubicBezTo>
                  <a:pt x="5760" y="4860"/>
                  <a:pt x="5760" y="4680"/>
                  <a:pt x="5760" y="4680"/>
                </a:cubicBezTo>
                <a:cubicBezTo>
                  <a:pt x="5580" y="4320"/>
                  <a:pt x="5580" y="4320"/>
                  <a:pt x="5580" y="4320"/>
                </a:cubicBezTo>
                <a:cubicBezTo>
                  <a:pt x="5580" y="4320"/>
                  <a:pt x="6120" y="4140"/>
                  <a:pt x="7200" y="4320"/>
                </a:cubicBezTo>
                <a:cubicBezTo>
                  <a:pt x="8460" y="4320"/>
                  <a:pt x="7920" y="5220"/>
                  <a:pt x="8460" y="5400"/>
                </a:cubicBezTo>
                <a:cubicBezTo>
                  <a:pt x="9000" y="5580"/>
                  <a:pt x="8100" y="6300"/>
                  <a:pt x="7920" y="6660"/>
                </a:cubicBezTo>
                <a:cubicBezTo>
                  <a:pt x="7740" y="7020"/>
                  <a:pt x="7380" y="6120"/>
                  <a:pt x="7380" y="6120"/>
                </a:cubicBezTo>
                <a:cubicBezTo>
                  <a:pt x="7380" y="6120"/>
                  <a:pt x="7740" y="5760"/>
                  <a:pt x="7200" y="5760"/>
                </a:cubicBezTo>
                <a:cubicBezTo>
                  <a:pt x="6660" y="5580"/>
                  <a:pt x="6300" y="6480"/>
                  <a:pt x="6660" y="6480"/>
                </a:cubicBezTo>
                <a:cubicBezTo>
                  <a:pt x="6840" y="6480"/>
                  <a:pt x="7200" y="6840"/>
                  <a:pt x="7020" y="7020"/>
                </a:cubicBezTo>
                <a:cubicBezTo>
                  <a:pt x="7020" y="7200"/>
                  <a:pt x="7020" y="7200"/>
                  <a:pt x="6840" y="7740"/>
                </a:cubicBezTo>
                <a:cubicBezTo>
                  <a:pt x="6480" y="8280"/>
                  <a:pt x="6120" y="8640"/>
                  <a:pt x="6120" y="8640"/>
                </a:cubicBezTo>
                <a:cubicBezTo>
                  <a:pt x="6120" y="8640"/>
                  <a:pt x="5760" y="8460"/>
                  <a:pt x="5940" y="8820"/>
                </a:cubicBezTo>
                <a:cubicBezTo>
                  <a:pt x="6120" y="9180"/>
                  <a:pt x="5940" y="9720"/>
                  <a:pt x="5940" y="9900"/>
                </a:cubicBezTo>
                <a:cubicBezTo>
                  <a:pt x="5940" y="10260"/>
                  <a:pt x="5220" y="9720"/>
                  <a:pt x="5220" y="9180"/>
                </a:cubicBezTo>
                <a:cubicBezTo>
                  <a:pt x="5040" y="8640"/>
                  <a:pt x="4500" y="9180"/>
                  <a:pt x="4320" y="9180"/>
                </a:cubicBezTo>
                <a:cubicBezTo>
                  <a:pt x="4140" y="9180"/>
                  <a:pt x="3780" y="9000"/>
                  <a:pt x="3780" y="8820"/>
                </a:cubicBezTo>
                <a:cubicBezTo>
                  <a:pt x="3600" y="8640"/>
                  <a:pt x="2700" y="9360"/>
                  <a:pt x="2520" y="9360"/>
                </a:cubicBezTo>
                <a:cubicBezTo>
                  <a:pt x="2340" y="9540"/>
                  <a:pt x="2340" y="9900"/>
                  <a:pt x="2700" y="9720"/>
                </a:cubicBezTo>
                <a:cubicBezTo>
                  <a:pt x="3060" y="9540"/>
                  <a:pt x="3420" y="9720"/>
                  <a:pt x="3420" y="10080"/>
                </a:cubicBezTo>
                <a:cubicBezTo>
                  <a:pt x="3240" y="10440"/>
                  <a:pt x="2880" y="10260"/>
                  <a:pt x="2880" y="10440"/>
                </a:cubicBezTo>
                <a:cubicBezTo>
                  <a:pt x="3060" y="10800"/>
                  <a:pt x="3420" y="10980"/>
                  <a:pt x="3420" y="11340"/>
                </a:cubicBezTo>
                <a:cubicBezTo>
                  <a:pt x="3600" y="11700"/>
                  <a:pt x="4500" y="11340"/>
                  <a:pt x="4860" y="11160"/>
                </a:cubicBezTo>
                <a:cubicBezTo>
                  <a:pt x="5040" y="11160"/>
                  <a:pt x="5940" y="10980"/>
                  <a:pt x="5940" y="11340"/>
                </a:cubicBezTo>
                <a:cubicBezTo>
                  <a:pt x="6120" y="11700"/>
                  <a:pt x="7020" y="11880"/>
                  <a:pt x="7380" y="11880"/>
                </a:cubicBezTo>
                <a:cubicBezTo>
                  <a:pt x="7740" y="12060"/>
                  <a:pt x="8280" y="12060"/>
                  <a:pt x="8820" y="12420"/>
                </a:cubicBezTo>
                <a:cubicBezTo>
                  <a:pt x="9180" y="12960"/>
                  <a:pt x="8460" y="13680"/>
                  <a:pt x="8460" y="13860"/>
                </a:cubicBezTo>
                <a:close/>
                <a:moveTo>
                  <a:pt x="10620" y="2520"/>
                </a:moveTo>
                <a:cubicBezTo>
                  <a:pt x="10440" y="3060"/>
                  <a:pt x="9720" y="3600"/>
                  <a:pt x="9900" y="3780"/>
                </a:cubicBezTo>
                <a:cubicBezTo>
                  <a:pt x="9900" y="3960"/>
                  <a:pt x="9900" y="4860"/>
                  <a:pt x="9180" y="4140"/>
                </a:cubicBezTo>
                <a:cubicBezTo>
                  <a:pt x="8460" y="3420"/>
                  <a:pt x="7740" y="3240"/>
                  <a:pt x="7920" y="2700"/>
                </a:cubicBezTo>
                <a:cubicBezTo>
                  <a:pt x="7920" y="2520"/>
                  <a:pt x="8640" y="2520"/>
                  <a:pt x="8640" y="2340"/>
                </a:cubicBezTo>
                <a:cubicBezTo>
                  <a:pt x="9540" y="1260"/>
                  <a:pt x="11160" y="1440"/>
                  <a:pt x="11340" y="1800"/>
                </a:cubicBezTo>
                <a:cubicBezTo>
                  <a:pt x="10980" y="2160"/>
                  <a:pt x="10620" y="1980"/>
                  <a:pt x="10620" y="2520"/>
                </a:cubicBezTo>
                <a:close/>
                <a:moveTo>
                  <a:pt x="19260" y="11160"/>
                </a:moveTo>
                <a:cubicBezTo>
                  <a:pt x="19260" y="11160"/>
                  <a:pt x="19620" y="11700"/>
                  <a:pt x="20160" y="11700"/>
                </a:cubicBezTo>
                <a:cubicBezTo>
                  <a:pt x="19800" y="15660"/>
                  <a:pt x="16560" y="18360"/>
                  <a:pt x="16560" y="18360"/>
                </a:cubicBezTo>
                <a:cubicBezTo>
                  <a:pt x="16020" y="17820"/>
                  <a:pt x="16200" y="17280"/>
                  <a:pt x="16200" y="17280"/>
                </a:cubicBezTo>
                <a:cubicBezTo>
                  <a:pt x="16380" y="16560"/>
                  <a:pt x="16380" y="16560"/>
                  <a:pt x="16380" y="16560"/>
                </a:cubicBezTo>
                <a:cubicBezTo>
                  <a:pt x="16380" y="15300"/>
                  <a:pt x="16380" y="15300"/>
                  <a:pt x="16380" y="15300"/>
                </a:cubicBezTo>
                <a:cubicBezTo>
                  <a:pt x="16380" y="15300"/>
                  <a:pt x="16380" y="13860"/>
                  <a:pt x="15120" y="14580"/>
                </a:cubicBezTo>
                <a:cubicBezTo>
                  <a:pt x="13860" y="14940"/>
                  <a:pt x="14400" y="14940"/>
                  <a:pt x="12960" y="14940"/>
                </a:cubicBezTo>
                <a:cubicBezTo>
                  <a:pt x="11520" y="15120"/>
                  <a:pt x="11880" y="12060"/>
                  <a:pt x="11880" y="12060"/>
                </a:cubicBezTo>
                <a:cubicBezTo>
                  <a:pt x="11880" y="7740"/>
                  <a:pt x="15120" y="10980"/>
                  <a:pt x="15120" y="10980"/>
                </a:cubicBezTo>
                <a:cubicBezTo>
                  <a:pt x="17100" y="12420"/>
                  <a:pt x="17460" y="10080"/>
                  <a:pt x="17460" y="10080"/>
                </a:cubicBezTo>
                <a:cubicBezTo>
                  <a:pt x="18720" y="9540"/>
                  <a:pt x="18720" y="9540"/>
                  <a:pt x="18720" y="9540"/>
                </a:cubicBezTo>
                <a:cubicBezTo>
                  <a:pt x="18900" y="8820"/>
                  <a:pt x="18900" y="8820"/>
                  <a:pt x="18900" y="8820"/>
                </a:cubicBezTo>
                <a:cubicBezTo>
                  <a:pt x="18720" y="7920"/>
                  <a:pt x="18720" y="7920"/>
                  <a:pt x="18720" y="7920"/>
                </a:cubicBezTo>
                <a:cubicBezTo>
                  <a:pt x="16740" y="7020"/>
                  <a:pt x="16740" y="7020"/>
                  <a:pt x="16740" y="7020"/>
                </a:cubicBezTo>
                <a:cubicBezTo>
                  <a:pt x="16740" y="7020"/>
                  <a:pt x="16380" y="7740"/>
                  <a:pt x="16920" y="8640"/>
                </a:cubicBezTo>
                <a:cubicBezTo>
                  <a:pt x="16920" y="8640"/>
                  <a:pt x="16740" y="9540"/>
                  <a:pt x="16380" y="9360"/>
                </a:cubicBezTo>
                <a:cubicBezTo>
                  <a:pt x="15120" y="8640"/>
                  <a:pt x="15120" y="8640"/>
                  <a:pt x="15120" y="8640"/>
                </a:cubicBezTo>
                <a:cubicBezTo>
                  <a:pt x="15120" y="8640"/>
                  <a:pt x="14760" y="8460"/>
                  <a:pt x="14220" y="8820"/>
                </a:cubicBezTo>
                <a:cubicBezTo>
                  <a:pt x="13500" y="9360"/>
                  <a:pt x="12420" y="8820"/>
                  <a:pt x="12420" y="8820"/>
                </a:cubicBezTo>
                <a:cubicBezTo>
                  <a:pt x="12420" y="8820"/>
                  <a:pt x="12420" y="8280"/>
                  <a:pt x="13140" y="7920"/>
                </a:cubicBezTo>
                <a:cubicBezTo>
                  <a:pt x="13680" y="7560"/>
                  <a:pt x="13680" y="7560"/>
                  <a:pt x="13680" y="7560"/>
                </a:cubicBezTo>
                <a:cubicBezTo>
                  <a:pt x="13680" y="7560"/>
                  <a:pt x="13500" y="6840"/>
                  <a:pt x="13680" y="6300"/>
                </a:cubicBezTo>
                <a:cubicBezTo>
                  <a:pt x="13860" y="5760"/>
                  <a:pt x="14040" y="6300"/>
                  <a:pt x="14580" y="5940"/>
                </a:cubicBezTo>
                <a:cubicBezTo>
                  <a:pt x="15120" y="5580"/>
                  <a:pt x="15480" y="6660"/>
                  <a:pt x="16200" y="6480"/>
                </a:cubicBezTo>
                <a:cubicBezTo>
                  <a:pt x="16920" y="6480"/>
                  <a:pt x="16560" y="6300"/>
                  <a:pt x="17100" y="5940"/>
                </a:cubicBezTo>
                <a:cubicBezTo>
                  <a:pt x="17640" y="5760"/>
                  <a:pt x="18000" y="6480"/>
                  <a:pt x="18000" y="6480"/>
                </a:cubicBezTo>
                <a:cubicBezTo>
                  <a:pt x="19080" y="6660"/>
                  <a:pt x="19080" y="6660"/>
                  <a:pt x="19080" y="6660"/>
                </a:cubicBezTo>
                <a:cubicBezTo>
                  <a:pt x="19080" y="6660"/>
                  <a:pt x="18900" y="5400"/>
                  <a:pt x="18900" y="5760"/>
                </a:cubicBezTo>
                <a:cubicBezTo>
                  <a:pt x="19620" y="6840"/>
                  <a:pt x="20520" y="9900"/>
                  <a:pt x="20160" y="10440"/>
                </a:cubicBezTo>
                <a:cubicBezTo>
                  <a:pt x="19980" y="10260"/>
                  <a:pt x="19800" y="10260"/>
                  <a:pt x="19800" y="10260"/>
                </a:cubicBezTo>
                <a:cubicBezTo>
                  <a:pt x="18540" y="10260"/>
                  <a:pt x="18540" y="10260"/>
                  <a:pt x="18540" y="10260"/>
                </a:cubicBezTo>
                <a:lnTo>
                  <a:pt x="19260" y="11160"/>
                </a:lnTo>
                <a:close/>
                <a:moveTo>
                  <a:pt x="19260" y="11160"/>
                </a:moveTo>
              </a:path>
            </a:pathLst>
          </a:custGeom>
          <a:solidFill>
            <a:srgbClr val="FFFFFF">
              <a:alpha val="100000"/>
            </a:srgbClr>
          </a:solidFill>
          <a:ln w="12700">
            <a:noFill/>
          </a:ln>
        </p:spPr>
        <p:txBody>
          <a:bodyPr/>
          <a:lstStyle/>
          <a:p>
            <a:endParaRPr lang="zh-CN" altLang="en-US" sz="700"/>
          </a:p>
        </p:txBody>
      </p:sp>
      <p:sp>
        <p:nvSpPr>
          <p:cNvPr id="213003" name="AutoShape 10"/>
          <p:cNvSpPr/>
          <p:nvPr/>
        </p:nvSpPr>
        <p:spPr>
          <a:xfrm>
            <a:off x="4800033" y="2061916"/>
            <a:ext cx="507974" cy="423523"/>
          </a:xfrm>
          <a:custGeom>
            <a:avLst/>
            <a:gdLst/>
            <a:ahLst/>
            <a:cxnLst>
              <a:cxn ang="0">
                <a:pos x="50208980" y="15207260"/>
              </a:cxn>
              <a:cxn ang="0">
                <a:pos x="49321041" y="17322130"/>
              </a:cxn>
              <a:cxn ang="0">
                <a:pos x="47101124" y="18505861"/>
              </a:cxn>
              <a:cxn ang="0">
                <a:pos x="47101124" y="26898900"/>
              </a:cxn>
              <a:cxn ang="0">
                <a:pos x="45862195" y="29355456"/>
              </a:cxn>
              <a:cxn ang="0">
                <a:pos x="42907753" y="30377258"/>
              </a:cxn>
              <a:cxn ang="0">
                <a:pos x="38440099" y="27373383"/>
              </a:cxn>
              <a:cxn ang="0">
                <a:pos x="32812489" y="24703066"/>
              </a:cxn>
              <a:cxn ang="0">
                <a:pos x="26615388" y="22620591"/>
              </a:cxn>
              <a:cxn ang="0">
                <a:pos x="20429954" y="21485430"/>
              </a:cxn>
              <a:cxn ang="0">
                <a:pos x="18523854" y="22393913"/>
              </a:cxn>
              <a:cxn ang="0">
                <a:pos x="17515046" y="23814060"/>
              </a:cxn>
              <a:cxn ang="0">
                <a:pos x="17459264" y="25420443"/>
              </a:cxn>
              <a:cxn ang="0">
                <a:pos x="18472700" y="26898900"/>
              </a:cxn>
              <a:cxn ang="0">
                <a:pos x="17845112" y="28618643"/>
              </a:cxn>
              <a:cxn ang="0">
                <a:pos x="18402984" y="30129493"/>
              </a:cxn>
              <a:cxn ang="0">
                <a:pos x="19753526" y="31526985"/>
              </a:cxn>
              <a:cxn ang="0">
                <a:pos x="21550327" y="32858119"/>
              </a:cxn>
              <a:cxn ang="0">
                <a:pos x="19655895" y="34351144"/>
              </a:cxn>
              <a:cxn ang="0">
                <a:pos x="16764226" y="34930856"/>
              </a:cxn>
              <a:cxn ang="0">
                <a:pos x="13754001" y="34692830"/>
              </a:cxn>
              <a:cxn ang="0">
                <a:pos x="11443443" y="33700164"/>
              </a:cxn>
              <a:cxn ang="0">
                <a:pos x="10350937" y="30858219"/>
              </a:cxn>
              <a:cxn ang="0">
                <a:pos x="9372359" y="27891567"/>
              </a:cxn>
              <a:cxn ang="0">
                <a:pos x="8991139" y="24745198"/>
              </a:cxn>
              <a:cxn ang="0">
                <a:pos x="9646642" y="21300845"/>
              </a:cxn>
              <a:cxn ang="0">
                <a:pos x="4193371" y="21300845"/>
              </a:cxn>
              <a:cxn ang="0">
                <a:pos x="1241291" y="20279043"/>
              </a:cxn>
              <a:cxn ang="0">
                <a:pos x="0" y="17798222"/>
              </a:cxn>
              <a:cxn ang="0">
                <a:pos x="0" y="12588774"/>
              </a:cxn>
              <a:cxn ang="0">
                <a:pos x="1222681" y="10112782"/>
              </a:cxn>
              <a:cxn ang="0">
                <a:pos x="4193371" y="9076413"/>
              </a:cxn>
              <a:cxn ang="0">
                <a:pos x="17789330" y="9076413"/>
              </a:cxn>
              <a:cxn ang="0">
                <a:pos x="24465234" y="8316943"/>
              </a:cxn>
              <a:cxn ang="0">
                <a:pos x="31406165" y="6273341"/>
              </a:cxn>
              <a:cxn ang="0">
                <a:pos x="37826444" y="3355260"/>
              </a:cxn>
              <a:cxn ang="0">
                <a:pos x="42907753" y="0"/>
              </a:cxn>
              <a:cxn ang="0">
                <a:pos x="45862195" y="1026670"/>
              </a:cxn>
              <a:cxn ang="0">
                <a:pos x="47101124" y="3507492"/>
              </a:cxn>
              <a:cxn ang="0">
                <a:pos x="47101124" y="11876266"/>
              </a:cxn>
              <a:cxn ang="0">
                <a:pos x="49321041" y="13069735"/>
              </a:cxn>
              <a:cxn ang="0">
                <a:pos x="50208980" y="15207260"/>
              </a:cxn>
              <a:cxn ang="0">
                <a:pos x="42907753" y="4623216"/>
              </a:cxn>
              <a:cxn ang="0">
                <a:pos x="38384317" y="7209308"/>
              </a:cxn>
              <a:cxn ang="0">
                <a:pos x="33193709" y="9447235"/>
              </a:cxn>
              <a:cxn ang="0">
                <a:pos x="27610310" y="11210719"/>
              </a:cxn>
              <a:cxn ang="0">
                <a:pos x="21982700" y="12313485"/>
              </a:cxn>
              <a:cxn ang="0">
                <a:pos x="21982700" y="18092907"/>
              </a:cxn>
              <a:cxn ang="0">
                <a:pos x="27610310" y="19208671"/>
              </a:cxn>
              <a:cxn ang="0">
                <a:pos x="33193709" y="20981854"/>
              </a:cxn>
              <a:cxn ang="0">
                <a:pos x="38412184" y="23234347"/>
              </a:cxn>
              <a:cxn ang="0">
                <a:pos x="42907753" y="25781567"/>
              </a:cxn>
              <a:cxn ang="0">
                <a:pos x="42907753" y="4623216"/>
              </a:cxn>
              <a:cxn ang="0">
                <a:pos x="42907753" y="4623216"/>
              </a:cxn>
            </a:cxnLst>
            <a:rect l="0" t="0" r="0" b="0"/>
            <a:pathLst>
              <a:path w="21600" h="21579">
                <a:moveTo>
                  <a:pt x="21600" y="9391"/>
                </a:moveTo>
                <a:cubicBezTo>
                  <a:pt x="21600" y="9887"/>
                  <a:pt x="21473" y="10321"/>
                  <a:pt x="21218" y="10697"/>
                </a:cubicBezTo>
                <a:cubicBezTo>
                  <a:pt x="20964"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alpha val="100000"/>
            </a:srgbClr>
          </a:solidFill>
          <a:ln w="12700">
            <a:noFill/>
          </a:ln>
        </p:spPr>
        <p:txBody>
          <a:bodyPr/>
          <a:lstStyle/>
          <a:p>
            <a:endParaRPr lang="zh-CN" altLang="en-US" sz="700"/>
          </a:p>
        </p:txBody>
      </p:sp>
      <p:sp>
        <p:nvSpPr>
          <p:cNvPr id="213012" name="Rectangle 19"/>
          <p:cNvSpPr/>
          <p:nvPr/>
        </p:nvSpPr>
        <p:spPr>
          <a:xfrm>
            <a:off x="1803624" y="4314779"/>
            <a:ext cx="1735365" cy="179696"/>
          </a:xfrm>
          <a:prstGeom prst="rect">
            <a:avLst/>
          </a:prstGeom>
          <a:noFill/>
          <a:ln w="12700">
            <a:noFill/>
          </a:ln>
        </p:spPr>
        <p:txBody>
          <a:bodyPr lIns="0" tIns="0" rIns="0" bIns="0"/>
          <a:lstStyle/>
          <a:p>
            <a:pPr lvl="0" eaLnBrk="1" hangingPunct="1">
              <a:spcBef>
                <a:spcPts val="1700"/>
              </a:spcBef>
            </a:pPr>
            <a:r>
              <a:rPr lang="en-US" altLang="zh-CN" sz="2000" dirty="0">
                <a:solidFill>
                  <a:srgbClr val="F5BF6A"/>
                </a:solidFill>
                <a:latin typeface="Impact" panose="020B0806030902050204" charset="0"/>
                <a:ea typeface="MS PGothic" panose="020B0600070205080204" charset="-128"/>
                <a:sym typeface="Lato Bold" pitchFamily="2" charset="0"/>
              </a:rPr>
              <a:t>01</a:t>
            </a:r>
            <a:endParaRPr lang="en-US" altLang="zh-CN" sz="2000" dirty="0">
              <a:solidFill>
                <a:srgbClr val="F5BF6A"/>
              </a:solidFill>
              <a:latin typeface="Impact" panose="020B0806030902050204" charset="0"/>
              <a:ea typeface="MS PGothic" panose="020B0600070205080204" charset="-128"/>
              <a:sym typeface="Lato Bold" pitchFamily="2" charset="0"/>
            </a:endParaRPr>
          </a:p>
        </p:txBody>
      </p:sp>
      <p:sp>
        <p:nvSpPr>
          <p:cNvPr id="213013" name="Rectangle 20"/>
          <p:cNvSpPr/>
          <p:nvPr/>
        </p:nvSpPr>
        <p:spPr>
          <a:xfrm>
            <a:off x="1806164" y="4646867"/>
            <a:ext cx="1549319" cy="136518"/>
          </a:xfrm>
          <a:prstGeom prst="rect">
            <a:avLst/>
          </a:prstGeom>
          <a:noFill/>
          <a:ln w="12700">
            <a:noFill/>
          </a:ln>
        </p:spPr>
        <p:txBody>
          <a:bodyPr lIns="0" tIns="0" rIns="0" bIns="0"/>
          <a:lstStyle/>
          <a:p>
            <a:pPr lvl="0" algn="just" eaLnBrk="1" hangingPunct="1">
              <a:spcBef>
                <a:spcPts val="1700"/>
              </a:spcBef>
            </a:pPr>
            <a:r>
              <a:rPr lang="en-US" altLang="zh-CN" sz="900" dirty="0">
                <a:solidFill>
                  <a:srgbClr val="F5BF6A"/>
                </a:solidFill>
                <a:latin typeface="Verdana" panose="020B0604030504040204" charset="0"/>
                <a:ea typeface="MS PGothic" panose="020B0600070205080204" charset="-128"/>
                <a:sym typeface="Verdana" panose="020B0604030504040204" charset="0"/>
              </a:rPr>
              <a:t>A Subtitle About this</a:t>
            </a:r>
            <a:endParaRPr lang="en-US" altLang="zh-CN" sz="900" dirty="0">
              <a:solidFill>
                <a:srgbClr val="F5BF6A"/>
              </a:solidFill>
              <a:latin typeface="Verdana" panose="020B0604030504040204" charset="0"/>
              <a:ea typeface="MS PGothic" panose="020B0600070205080204" charset="-128"/>
              <a:sym typeface="Verdana" panose="020B0604030504040204" charset="0"/>
            </a:endParaRPr>
          </a:p>
        </p:txBody>
      </p:sp>
      <p:sp>
        <p:nvSpPr>
          <p:cNvPr id="213014" name="Rectangle 21"/>
          <p:cNvSpPr/>
          <p:nvPr/>
        </p:nvSpPr>
        <p:spPr>
          <a:xfrm>
            <a:off x="1794100" y="4830372"/>
            <a:ext cx="1945539" cy="464796"/>
          </a:xfrm>
          <a:prstGeom prst="rect">
            <a:avLst/>
          </a:prstGeom>
          <a:noFill/>
          <a:ln w="12700">
            <a:noFill/>
          </a:ln>
        </p:spPr>
        <p:txBody>
          <a:bodyPr lIns="0" tIns="0" rIns="0" bIns="0"/>
          <a:lstStyle/>
          <a:p>
            <a:pPr lvl="0" algn="ctr" defTabSz="1216025" eaLnBrk="1" hangingPunct="1">
              <a:lnSpc>
                <a:spcPct val="120000"/>
              </a:lnSpc>
              <a:spcBef>
                <a:spcPct val="20000"/>
              </a:spcBef>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213015" name="Rectangle 22"/>
          <p:cNvSpPr/>
          <p:nvPr/>
        </p:nvSpPr>
        <p:spPr>
          <a:xfrm>
            <a:off x="4127603" y="4314779"/>
            <a:ext cx="1735365" cy="179696"/>
          </a:xfrm>
          <a:prstGeom prst="rect">
            <a:avLst/>
          </a:prstGeom>
          <a:noFill/>
          <a:ln w="12700">
            <a:noFill/>
          </a:ln>
        </p:spPr>
        <p:txBody>
          <a:bodyPr lIns="0" tIns="0" rIns="0" bIns="0"/>
          <a:lstStyle/>
          <a:p>
            <a:pPr lvl="0" eaLnBrk="1" hangingPunct="1">
              <a:spcBef>
                <a:spcPts val="1700"/>
              </a:spcBef>
            </a:pPr>
            <a:r>
              <a:rPr lang="en-US" altLang="zh-CN" sz="2000" dirty="0">
                <a:solidFill>
                  <a:srgbClr val="7EA122"/>
                </a:solidFill>
                <a:latin typeface="Impact" panose="020B0806030902050204" charset="0"/>
                <a:ea typeface="MS PGothic" panose="020B0600070205080204" charset="-128"/>
                <a:sym typeface="Lato Bold" pitchFamily="2" charset="0"/>
              </a:rPr>
              <a:t>02</a:t>
            </a:r>
            <a:endParaRPr lang="en-US" altLang="zh-CN" sz="2000" dirty="0">
              <a:solidFill>
                <a:srgbClr val="7EA122"/>
              </a:solidFill>
              <a:latin typeface="Impact" panose="020B0806030902050204" charset="0"/>
              <a:ea typeface="MS PGothic" panose="020B0600070205080204" charset="-128"/>
              <a:sym typeface="Lato Bold" pitchFamily="2" charset="0"/>
            </a:endParaRPr>
          </a:p>
        </p:txBody>
      </p:sp>
      <p:sp>
        <p:nvSpPr>
          <p:cNvPr id="213016" name="Rectangle 23"/>
          <p:cNvSpPr/>
          <p:nvPr/>
        </p:nvSpPr>
        <p:spPr>
          <a:xfrm>
            <a:off x="4130143" y="4646867"/>
            <a:ext cx="1549319" cy="136518"/>
          </a:xfrm>
          <a:prstGeom prst="rect">
            <a:avLst/>
          </a:prstGeom>
          <a:noFill/>
          <a:ln w="12700">
            <a:noFill/>
          </a:ln>
        </p:spPr>
        <p:txBody>
          <a:bodyPr lIns="0" tIns="0" rIns="0" bIns="0"/>
          <a:lstStyle/>
          <a:p>
            <a:pPr lvl="0" algn="just" eaLnBrk="1" hangingPunct="1">
              <a:spcBef>
                <a:spcPts val="1700"/>
              </a:spcBef>
            </a:pPr>
            <a:r>
              <a:rPr lang="en-US" altLang="zh-CN" sz="900" dirty="0">
                <a:solidFill>
                  <a:srgbClr val="7EA122"/>
                </a:solidFill>
                <a:latin typeface="Verdana" panose="020B0604030504040204" charset="0"/>
                <a:ea typeface="MS PGothic" panose="020B0600070205080204" charset="-128"/>
                <a:sym typeface="Verdana" panose="020B0604030504040204" charset="0"/>
              </a:rPr>
              <a:t>A Subtitle About this</a:t>
            </a:r>
            <a:endParaRPr lang="en-US" altLang="zh-CN" sz="900" dirty="0">
              <a:solidFill>
                <a:srgbClr val="7EA122"/>
              </a:solidFill>
              <a:latin typeface="Verdana" panose="020B0604030504040204" charset="0"/>
              <a:ea typeface="MS PGothic" panose="020B0600070205080204" charset="-128"/>
              <a:sym typeface="Verdana" panose="020B0604030504040204" charset="0"/>
            </a:endParaRPr>
          </a:p>
        </p:txBody>
      </p:sp>
      <p:sp>
        <p:nvSpPr>
          <p:cNvPr id="213017" name="Rectangle 24"/>
          <p:cNvSpPr/>
          <p:nvPr/>
        </p:nvSpPr>
        <p:spPr>
          <a:xfrm>
            <a:off x="4118079" y="4830372"/>
            <a:ext cx="1945539" cy="464796"/>
          </a:xfrm>
          <a:prstGeom prst="rect">
            <a:avLst/>
          </a:prstGeom>
          <a:noFill/>
          <a:ln w="12700">
            <a:noFill/>
          </a:ln>
        </p:spPr>
        <p:txBody>
          <a:bodyPr lIns="0" tIns="0" rIns="0" bIns="0"/>
          <a:lstStyle/>
          <a:p>
            <a:pPr lvl="0" algn="ctr" defTabSz="1216025" eaLnBrk="1" hangingPunct="1">
              <a:lnSpc>
                <a:spcPct val="120000"/>
              </a:lnSpc>
              <a:spcBef>
                <a:spcPct val="20000"/>
              </a:spcBef>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213018" name="Rectangle 25"/>
          <p:cNvSpPr/>
          <p:nvPr/>
        </p:nvSpPr>
        <p:spPr>
          <a:xfrm>
            <a:off x="6383006" y="4314779"/>
            <a:ext cx="1735365" cy="179696"/>
          </a:xfrm>
          <a:prstGeom prst="rect">
            <a:avLst/>
          </a:prstGeom>
          <a:noFill/>
          <a:ln w="12700">
            <a:noFill/>
          </a:ln>
        </p:spPr>
        <p:txBody>
          <a:bodyPr lIns="0" tIns="0" rIns="0" bIns="0"/>
          <a:lstStyle/>
          <a:p>
            <a:pPr lvl="0" eaLnBrk="1" hangingPunct="1">
              <a:spcBef>
                <a:spcPts val="1700"/>
              </a:spcBef>
            </a:pPr>
            <a:r>
              <a:rPr lang="en-US" altLang="zh-CN" sz="2000" dirty="0">
                <a:solidFill>
                  <a:srgbClr val="F5BF6A"/>
                </a:solidFill>
                <a:latin typeface="Impact" panose="020B0806030902050204" charset="0"/>
                <a:ea typeface="MS PGothic" panose="020B0600070205080204" charset="-128"/>
                <a:sym typeface="Lato Bold" pitchFamily="2" charset="0"/>
              </a:rPr>
              <a:t>03</a:t>
            </a:r>
            <a:endParaRPr lang="en-US" altLang="zh-CN" sz="2000" dirty="0">
              <a:solidFill>
                <a:srgbClr val="F5BF6A"/>
              </a:solidFill>
              <a:latin typeface="Impact" panose="020B0806030902050204" charset="0"/>
              <a:ea typeface="MS PGothic" panose="020B0600070205080204" charset="-128"/>
              <a:sym typeface="Lato Bold" pitchFamily="2" charset="0"/>
            </a:endParaRPr>
          </a:p>
        </p:txBody>
      </p:sp>
      <p:sp>
        <p:nvSpPr>
          <p:cNvPr id="213019" name="Rectangle 26"/>
          <p:cNvSpPr/>
          <p:nvPr/>
        </p:nvSpPr>
        <p:spPr>
          <a:xfrm>
            <a:off x="6385545" y="4646867"/>
            <a:ext cx="1549319" cy="136518"/>
          </a:xfrm>
          <a:prstGeom prst="rect">
            <a:avLst/>
          </a:prstGeom>
          <a:noFill/>
          <a:ln w="12700">
            <a:noFill/>
          </a:ln>
        </p:spPr>
        <p:txBody>
          <a:bodyPr lIns="0" tIns="0" rIns="0" bIns="0"/>
          <a:lstStyle/>
          <a:p>
            <a:pPr lvl="0" algn="just" eaLnBrk="1" hangingPunct="1">
              <a:spcBef>
                <a:spcPts val="1700"/>
              </a:spcBef>
            </a:pPr>
            <a:r>
              <a:rPr lang="en-US" altLang="zh-CN" sz="900" dirty="0">
                <a:solidFill>
                  <a:srgbClr val="F5BF6A"/>
                </a:solidFill>
                <a:latin typeface="Verdana" panose="020B0604030504040204" charset="0"/>
                <a:ea typeface="MS PGothic" panose="020B0600070205080204" charset="-128"/>
                <a:sym typeface="Verdana" panose="020B0604030504040204" charset="0"/>
              </a:rPr>
              <a:t>A Subtitle About this</a:t>
            </a:r>
            <a:endParaRPr lang="en-US" altLang="zh-CN" sz="900" dirty="0">
              <a:solidFill>
                <a:srgbClr val="F5BF6A"/>
              </a:solidFill>
              <a:latin typeface="Verdana" panose="020B0604030504040204" charset="0"/>
              <a:ea typeface="MS PGothic" panose="020B0600070205080204" charset="-128"/>
              <a:sym typeface="Verdana" panose="020B0604030504040204" charset="0"/>
            </a:endParaRPr>
          </a:p>
        </p:txBody>
      </p:sp>
      <p:sp>
        <p:nvSpPr>
          <p:cNvPr id="213020" name="Rectangle 27"/>
          <p:cNvSpPr/>
          <p:nvPr/>
        </p:nvSpPr>
        <p:spPr>
          <a:xfrm>
            <a:off x="6373481" y="4830372"/>
            <a:ext cx="1945539" cy="464796"/>
          </a:xfrm>
          <a:prstGeom prst="rect">
            <a:avLst/>
          </a:prstGeom>
          <a:noFill/>
          <a:ln w="12700">
            <a:noFill/>
          </a:ln>
        </p:spPr>
        <p:txBody>
          <a:bodyPr lIns="0" tIns="0" rIns="0" bIns="0"/>
          <a:lstStyle/>
          <a:p>
            <a:pPr lvl="0" algn="ctr" defTabSz="1216025" eaLnBrk="1" hangingPunct="1">
              <a:lnSpc>
                <a:spcPct val="120000"/>
              </a:lnSpc>
              <a:spcBef>
                <a:spcPct val="20000"/>
              </a:spcBef>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213022" name="Rectangle 29"/>
          <p:cNvSpPr/>
          <p:nvPr/>
        </p:nvSpPr>
        <p:spPr>
          <a:xfrm>
            <a:off x="8641583" y="4646867"/>
            <a:ext cx="1549319" cy="136518"/>
          </a:xfrm>
          <a:prstGeom prst="rect">
            <a:avLst/>
          </a:prstGeom>
          <a:noFill/>
          <a:ln w="12700">
            <a:noFill/>
          </a:ln>
        </p:spPr>
        <p:txBody>
          <a:bodyPr lIns="0" tIns="0" rIns="0" bIns="0"/>
          <a:lstStyle/>
          <a:p>
            <a:pPr lvl="0" algn="just" eaLnBrk="1" hangingPunct="1">
              <a:spcBef>
                <a:spcPts val="1700"/>
              </a:spcBef>
            </a:pPr>
            <a:r>
              <a:rPr lang="en-US" altLang="zh-CN" sz="900" dirty="0">
                <a:solidFill>
                  <a:srgbClr val="7EA122"/>
                </a:solidFill>
                <a:latin typeface="Verdana" panose="020B0604030504040204" charset="0"/>
                <a:ea typeface="MS PGothic" panose="020B0600070205080204" charset="-128"/>
                <a:sym typeface="Verdana" panose="020B0604030504040204" charset="0"/>
              </a:rPr>
              <a:t>A Subtitle About this</a:t>
            </a:r>
            <a:endParaRPr lang="en-US" altLang="zh-CN" sz="900" dirty="0">
              <a:solidFill>
                <a:srgbClr val="7EA122"/>
              </a:solidFill>
              <a:latin typeface="Verdana" panose="020B0604030504040204" charset="0"/>
              <a:ea typeface="MS PGothic" panose="020B0600070205080204" charset="-128"/>
              <a:sym typeface="Verdana" panose="020B0604030504040204" charset="0"/>
            </a:endParaRPr>
          </a:p>
        </p:txBody>
      </p:sp>
      <p:sp>
        <p:nvSpPr>
          <p:cNvPr id="17" name="Shape 6922"/>
          <p:cNvSpPr/>
          <p:nvPr/>
        </p:nvSpPr>
        <p:spPr>
          <a:xfrm>
            <a:off x="1820768" y="3003572"/>
            <a:ext cx="1844579" cy="457835"/>
          </a:xfrm>
          <a:prstGeom prst="rect">
            <a:avLst/>
          </a:prstGeom>
          <a:ln w="12700">
            <a:round/>
          </a:ln>
        </p:spPr>
        <p:txBody>
          <a:bodyPr wrap="square" lIns="38098" tIns="38098" rIns="38098" bIns="38098">
            <a:spAutoFit/>
          </a:bodyPr>
          <a:lstStyle>
            <a:lvl1pPr>
              <a:buClr>
                <a:srgbClr val="B5B5B5"/>
              </a:buClr>
              <a:defRPr sz="1100">
                <a:solidFill>
                  <a:srgbClr val="B5B5B5"/>
                </a:solidFill>
                <a:uFill>
                  <a:solidFill>
                    <a:srgbClr val="B5B5B5"/>
                  </a:solidFill>
                </a:uFill>
              </a:defRPr>
            </a:lvl1pPr>
          </a:lstStyle>
          <a:p>
            <a:pPr lvl="0" algn="ctr" defTabSz="1216025" eaLnBrk="1" hangingPunct="1">
              <a:lnSpc>
                <a:spcPct val="120000"/>
              </a:lnSpc>
              <a:spcBef>
                <a:spcPct val="20000"/>
              </a:spcBef>
            </a:pP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endParaRPr kumimoji="0" lang="en-US" altLang="zh-CN" sz="7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4" name="Shape 6923"/>
          <p:cNvSpPr/>
          <p:nvPr/>
        </p:nvSpPr>
        <p:spPr>
          <a:xfrm>
            <a:off x="1979510" y="2667040"/>
            <a:ext cx="1593767" cy="290195"/>
          </a:xfrm>
          <a:prstGeom prst="rect">
            <a:avLst/>
          </a:prstGeom>
          <a:ln w="12700">
            <a:round/>
          </a:ln>
        </p:spPr>
        <p:txBody>
          <a:bodyPr wrap="square" lIns="38098" tIns="38098" rIns="38098" bIns="38098">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lgn="ctr">
              <a:defRPr b="0">
                <a:solidFill>
                  <a:srgbClr val="000000"/>
                </a:solidFill>
                <a:uFillTx/>
              </a:defRPr>
            </a:pPr>
            <a:r>
              <a:rPr lang="en-US" altLang="zh-CN" sz="1400" spc="42" noProof="0" dirty="0">
                <a:ln>
                  <a:noFill/>
                </a:ln>
                <a:solidFill>
                  <a:schemeClr val="bg1"/>
                </a:solidFill>
                <a:effectLst/>
                <a:uLnTx/>
                <a:latin typeface="Verdana" panose="020B0604030504040204" charset="0"/>
                <a:ea typeface="方正舒体" panose="02010601030101010101" charset="-122"/>
                <a:cs typeface="Oswald Light" panose="00000400000000000000"/>
                <a:sym typeface="+mn-ea"/>
              </a:rPr>
              <a:t>KEYWORD</a:t>
            </a:r>
            <a:endParaRPr lang="en-US" altLang="zh-CN" sz="1400" spc="42" noProof="0" dirty="0" smtClean="0">
              <a:ln>
                <a:noFill/>
              </a:ln>
              <a:solidFill>
                <a:schemeClr val="bg1"/>
              </a:solidFill>
              <a:effectLst/>
              <a:uLnTx/>
              <a:uFill>
                <a:solidFill>
                  <a:srgbClr val="36C0A6"/>
                </a:solidFill>
              </a:uFill>
              <a:latin typeface="Verdana" panose="020B0604030504040204" charset="0"/>
              <a:ea typeface="方正舒体" panose="02010601030101010101" charset="-122"/>
              <a:cs typeface="Oswald Light" panose="00000400000000000000"/>
              <a:sym typeface="+mn-ea"/>
            </a:endParaRPr>
          </a:p>
        </p:txBody>
      </p:sp>
      <p:sp>
        <p:nvSpPr>
          <p:cNvPr id="3" name="Shape 6922"/>
          <p:cNvSpPr/>
          <p:nvPr/>
        </p:nvSpPr>
        <p:spPr>
          <a:xfrm>
            <a:off x="4135223" y="3003572"/>
            <a:ext cx="1844579" cy="457835"/>
          </a:xfrm>
          <a:prstGeom prst="rect">
            <a:avLst/>
          </a:prstGeom>
          <a:ln w="12700">
            <a:round/>
          </a:ln>
        </p:spPr>
        <p:txBody>
          <a:bodyPr wrap="square" lIns="38098" tIns="38098" rIns="38098" bIns="38098">
            <a:spAutoFit/>
          </a:bodyPr>
          <a:lstStyle>
            <a:lvl1pPr>
              <a:buClr>
                <a:srgbClr val="B5B5B5"/>
              </a:buClr>
              <a:defRPr sz="1100">
                <a:solidFill>
                  <a:srgbClr val="B5B5B5"/>
                </a:solidFill>
                <a:uFill>
                  <a:solidFill>
                    <a:srgbClr val="B5B5B5"/>
                  </a:solidFill>
                </a:uFill>
              </a:defRPr>
            </a:lvl1pPr>
          </a:lstStyle>
          <a:p>
            <a:pPr lvl="0" algn="ctr" defTabSz="1216025" eaLnBrk="1" hangingPunct="1">
              <a:lnSpc>
                <a:spcPct val="120000"/>
              </a:lnSpc>
              <a:spcBef>
                <a:spcPct val="20000"/>
              </a:spcBef>
            </a:pP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endParaRPr kumimoji="0" lang="en-US" altLang="zh-CN" sz="7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Shape 6923"/>
          <p:cNvSpPr/>
          <p:nvPr/>
        </p:nvSpPr>
        <p:spPr>
          <a:xfrm>
            <a:off x="4293964" y="2667040"/>
            <a:ext cx="1593767" cy="290195"/>
          </a:xfrm>
          <a:prstGeom prst="rect">
            <a:avLst/>
          </a:prstGeom>
          <a:ln w="12700">
            <a:round/>
          </a:ln>
        </p:spPr>
        <p:txBody>
          <a:bodyPr wrap="square" lIns="38098" tIns="38098" rIns="38098" bIns="38098">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lgn="ctr">
              <a:defRPr b="0">
                <a:solidFill>
                  <a:srgbClr val="000000"/>
                </a:solidFill>
                <a:uFillTx/>
              </a:defRPr>
            </a:pPr>
            <a:r>
              <a:rPr lang="en-US" altLang="zh-CN" sz="1400" spc="42" noProof="0" dirty="0">
                <a:ln>
                  <a:noFill/>
                </a:ln>
                <a:solidFill>
                  <a:schemeClr val="bg1"/>
                </a:solidFill>
                <a:effectLst/>
                <a:uLnTx/>
                <a:latin typeface="Verdana" panose="020B0604030504040204" charset="0"/>
                <a:ea typeface="方正舒体" panose="02010601030101010101" charset="-122"/>
                <a:cs typeface="Oswald Light" panose="00000400000000000000"/>
                <a:sym typeface="+mn-ea"/>
              </a:rPr>
              <a:t>KEYWORD</a:t>
            </a:r>
            <a:endParaRPr lang="en-US" altLang="zh-CN" sz="1400" spc="42" noProof="0" dirty="0" smtClean="0">
              <a:ln>
                <a:noFill/>
              </a:ln>
              <a:solidFill>
                <a:schemeClr val="bg1"/>
              </a:solidFill>
              <a:effectLst/>
              <a:uLnTx/>
              <a:uFill>
                <a:solidFill>
                  <a:srgbClr val="36C0A6"/>
                </a:solidFill>
              </a:uFill>
              <a:latin typeface="Verdana" panose="020B0604030504040204" charset="0"/>
              <a:ea typeface="方正舒体" panose="02010601030101010101" charset="-122"/>
              <a:cs typeface="Oswald Light" panose="00000400000000000000"/>
              <a:sym typeface="+mn-ea"/>
            </a:endParaRPr>
          </a:p>
        </p:txBody>
      </p:sp>
      <p:sp>
        <p:nvSpPr>
          <p:cNvPr id="5" name="Shape 6922"/>
          <p:cNvSpPr/>
          <p:nvPr/>
        </p:nvSpPr>
        <p:spPr>
          <a:xfrm>
            <a:off x="6403959" y="3003572"/>
            <a:ext cx="1844579" cy="457835"/>
          </a:xfrm>
          <a:prstGeom prst="rect">
            <a:avLst/>
          </a:prstGeom>
          <a:ln w="12700">
            <a:round/>
          </a:ln>
        </p:spPr>
        <p:txBody>
          <a:bodyPr wrap="square" lIns="38098" tIns="38098" rIns="38098" bIns="38098">
            <a:spAutoFit/>
          </a:bodyPr>
          <a:lstStyle>
            <a:lvl1pPr>
              <a:buClr>
                <a:srgbClr val="B5B5B5"/>
              </a:buClr>
              <a:defRPr sz="1100">
                <a:solidFill>
                  <a:srgbClr val="B5B5B5"/>
                </a:solidFill>
                <a:uFill>
                  <a:solidFill>
                    <a:srgbClr val="B5B5B5"/>
                  </a:solidFill>
                </a:uFill>
              </a:defRPr>
            </a:lvl1pPr>
          </a:lstStyle>
          <a:p>
            <a:pPr lvl="0" algn="ctr" defTabSz="1216025" eaLnBrk="1" hangingPunct="1">
              <a:lnSpc>
                <a:spcPct val="120000"/>
              </a:lnSpc>
              <a:spcBef>
                <a:spcPct val="20000"/>
              </a:spcBef>
            </a:pP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endParaRPr kumimoji="0" lang="en-US" altLang="zh-CN" sz="7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6" name="Shape 6923"/>
          <p:cNvSpPr/>
          <p:nvPr/>
        </p:nvSpPr>
        <p:spPr>
          <a:xfrm>
            <a:off x="6562701" y="2667040"/>
            <a:ext cx="1593767" cy="290195"/>
          </a:xfrm>
          <a:prstGeom prst="rect">
            <a:avLst/>
          </a:prstGeom>
          <a:ln w="12700">
            <a:round/>
          </a:ln>
        </p:spPr>
        <p:txBody>
          <a:bodyPr wrap="square" lIns="38098" tIns="38098" rIns="38098" bIns="38098">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lgn="ctr">
              <a:defRPr b="0">
                <a:solidFill>
                  <a:srgbClr val="000000"/>
                </a:solidFill>
                <a:uFillTx/>
              </a:defRPr>
            </a:pPr>
            <a:r>
              <a:rPr lang="en-US" altLang="zh-CN" sz="1400" spc="42" noProof="0" dirty="0">
                <a:ln>
                  <a:noFill/>
                </a:ln>
                <a:solidFill>
                  <a:schemeClr val="bg1"/>
                </a:solidFill>
                <a:effectLst/>
                <a:uLnTx/>
                <a:latin typeface="Verdana" panose="020B0604030504040204" charset="0"/>
                <a:ea typeface="方正舒体" panose="02010601030101010101" charset="-122"/>
                <a:cs typeface="Oswald Light" panose="00000400000000000000"/>
                <a:sym typeface="+mn-ea"/>
              </a:rPr>
              <a:t>KEYWORD</a:t>
            </a:r>
            <a:endParaRPr lang="en-US" altLang="zh-CN" sz="1400" spc="42" noProof="0" dirty="0" smtClean="0">
              <a:ln>
                <a:noFill/>
              </a:ln>
              <a:solidFill>
                <a:schemeClr val="bg1"/>
              </a:solidFill>
              <a:effectLst/>
              <a:uLnTx/>
              <a:uFill>
                <a:solidFill>
                  <a:srgbClr val="36C0A6"/>
                </a:solidFill>
              </a:uFill>
              <a:latin typeface="Verdana" panose="020B0604030504040204" charset="0"/>
              <a:ea typeface="方正舒体" panose="02010601030101010101" charset="-122"/>
              <a:cs typeface="Oswald Light" panose="00000400000000000000"/>
              <a:sym typeface="+mn-ea"/>
            </a:endParaRPr>
          </a:p>
        </p:txBody>
      </p:sp>
      <p:sp>
        <p:nvSpPr>
          <p:cNvPr id="7" name="Shape 6922"/>
          <p:cNvSpPr/>
          <p:nvPr/>
        </p:nvSpPr>
        <p:spPr>
          <a:xfrm>
            <a:off x="8680951" y="3003572"/>
            <a:ext cx="1844579" cy="457835"/>
          </a:xfrm>
          <a:prstGeom prst="rect">
            <a:avLst/>
          </a:prstGeom>
          <a:ln w="12700">
            <a:round/>
          </a:ln>
        </p:spPr>
        <p:txBody>
          <a:bodyPr wrap="square" lIns="38098" tIns="38098" rIns="38098" bIns="38098">
            <a:spAutoFit/>
          </a:bodyPr>
          <a:lstStyle>
            <a:lvl1pPr>
              <a:buClr>
                <a:srgbClr val="B5B5B5"/>
              </a:buClr>
              <a:defRPr sz="1100">
                <a:solidFill>
                  <a:srgbClr val="B5B5B5"/>
                </a:solidFill>
                <a:uFill>
                  <a:solidFill>
                    <a:srgbClr val="B5B5B5"/>
                  </a:solidFill>
                </a:uFill>
              </a:defRPr>
            </a:lvl1pPr>
          </a:lstStyle>
          <a:p>
            <a:pPr lvl="0" algn="ctr" defTabSz="1216025" eaLnBrk="1" hangingPunct="1">
              <a:lnSpc>
                <a:spcPct val="120000"/>
              </a:lnSpc>
              <a:spcBef>
                <a:spcPct val="20000"/>
              </a:spcBef>
            </a:pP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endParaRPr kumimoji="0" lang="en-US" altLang="zh-CN" sz="7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8" name="Shape 6923"/>
          <p:cNvSpPr/>
          <p:nvPr/>
        </p:nvSpPr>
        <p:spPr>
          <a:xfrm>
            <a:off x="8839693" y="2667040"/>
            <a:ext cx="1593767" cy="290195"/>
          </a:xfrm>
          <a:prstGeom prst="rect">
            <a:avLst/>
          </a:prstGeom>
          <a:ln w="12700">
            <a:round/>
          </a:ln>
        </p:spPr>
        <p:txBody>
          <a:bodyPr wrap="square" lIns="38098" tIns="38098" rIns="38098" bIns="38098">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lgn="ctr">
              <a:defRPr b="0">
                <a:solidFill>
                  <a:srgbClr val="000000"/>
                </a:solidFill>
                <a:uFillTx/>
              </a:defRPr>
            </a:pPr>
            <a:r>
              <a:rPr lang="en-US" altLang="zh-CN" sz="1400" spc="42" noProof="0" dirty="0">
                <a:ln>
                  <a:noFill/>
                </a:ln>
                <a:solidFill>
                  <a:schemeClr val="bg1"/>
                </a:solidFill>
                <a:effectLst/>
                <a:uLnTx/>
                <a:latin typeface="Verdana" panose="020B0604030504040204" charset="0"/>
                <a:ea typeface="方正舒体" panose="02010601030101010101" charset="-122"/>
                <a:cs typeface="Oswald Light" panose="00000400000000000000"/>
                <a:sym typeface="+mn-ea"/>
              </a:rPr>
              <a:t>KEYWORD</a:t>
            </a:r>
            <a:endParaRPr lang="en-US" altLang="zh-CN" sz="1400" spc="42" noProof="0" dirty="0" smtClean="0">
              <a:ln>
                <a:noFill/>
              </a:ln>
              <a:solidFill>
                <a:schemeClr val="bg1"/>
              </a:solidFill>
              <a:effectLst/>
              <a:uLnTx/>
              <a:uFill>
                <a:solidFill>
                  <a:srgbClr val="36C0A6"/>
                </a:solidFill>
              </a:uFill>
              <a:latin typeface="Verdana" panose="020B0604030504040204" charset="0"/>
              <a:ea typeface="方正舒体" panose="02010601030101010101" charset="-122"/>
              <a:cs typeface="Oswald Light" panose="00000400000000000000"/>
              <a:sym typeface="+mn-ea"/>
            </a:endParaRPr>
          </a:p>
        </p:txBody>
      </p:sp>
      <p:sp>
        <p:nvSpPr>
          <p:cNvPr id="9" name="Rectangle 27"/>
          <p:cNvSpPr/>
          <p:nvPr/>
        </p:nvSpPr>
        <p:spPr>
          <a:xfrm>
            <a:off x="8607930" y="4908473"/>
            <a:ext cx="1945539" cy="464796"/>
          </a:xfrm>
          <a:prstGeom prst="rect">
            <a:avLst/>
          </a:prstGeom>
          <a:noFill/>
          <a:ln w="12700">
            <a:noFill/>
          </a:ln>
        </p:spPr>
        <p:txBody>
          <a:bodyPr lIns="0" tIns="0" rIns="0" bIns="0"/>
          <a:lstStyle/>
          <a:p>
            <a:pPr lvl="0" algn="ctr" defTabSz="1216025" eaLnBrk="1" hangingPunct="1">
              <a:lnSpc>
                <a:spcPct val="120000"/>
              </a:lnSpc>
              <a:spcBef>
                <a:spcPct val="20000"/>
              </a:spcBef>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3" name="Rectangle 25"/>
          <p:cNvSpPr/>
          <p:nvPr/>
        </p:nvSpPr>
        <p:spPr>
          <a:xfrm>
            <a:off x="8610470" y="4314779"/>
            <a:ext cx="1735365" cy="179696"/>
          </a:xfrm>
          <a:prstGeom prst="rect">
            <a:avLst/>
          </a:prstGeom>
          <a:noFill/>
          <a:ln w="12700">
            <a:noFill/>
          </a:ln>
        </p:spPr>
        <p:txBody>
          <a:bodyPr lIns="0" tIns="0" rIns="0" bIns="0"/>
          <a:lstStyle/>
          <a:p>
            <a:pPr lvl="0" eaLnBrk="1" hangingPunct="1">
              <a:spcBef>
                <a:spcPts val="1700"/>
              </a:spcBef>
            </a:pPr>
            <a:r>
              <a:rPr lang="en-US" altLang="zh-CN" sz="2000" dirty="0">
                <a:solidFill>
                  <a:srgbClr val="7EA122"/>
                </a:solidFill>
                <a:latin typeface="Impact" panose="020B0806030902050204" charset="0"/>
                <a:ea typeface="MS PGothic" panose="020B0600070205080204" charset="-128"/>
                <a:sym typeface="Lato Bold" pitchFamily="2" charset="0"/>
              </a:rPr>
              <a:t>04</a:t>
            </a:r>
            <a:endParaRPr lang="en-US" altLang="zh-CN" sz="2000" dirty="0">
              <a:solidFill>
                <a:srgbClr val="7EA122"/>
              </a:solidFill>
              <a:latin typeface="Impact" panose="020B0806030902050204" charset="0"/>
              <a:ea typeface="MS PGothic" panose="020B0600070205080204" charset="-128"/>
              <a:sym typeface="Lato Bold"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7081469" y="1909524"/>
            <a:ext cx="2242068" cy="2241433"/>
            <a:chOff x="953424" y="1486519"/>
            <a:chExt cx="2228412" cy="2228408"/>
          </a:xfrm>
          <a:solidFill>
            <a:srgbClr val="679549"/>
          </a:solidFill>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62" tIns="548611" rIns="356462" bIns="436732" numCol="1" spcCol="1270" anchor="ctr" anchorCtr="0">
              <a:noAutofit/>
            </a:bodyPr>
            <a:lstStyle/>
            <a:p>
              <a:pPr lvl="0" algn="ctr" defTabSz="1333500">
                <a:lnSpc>
                  <a:spcPct val="90000"/>
                </a:lnSpc>
                <a:spcBef>
                  <a:spcPct val="0"/>
                </a:spcBef>
                <a:spcAft>
                  <a:spcPct val="35000"/>
                </a:spcAft>
              </a:pPr>
              <a:endParaRPr lang="en-US" sz="3000" kern="1200" dirty="0"/>
            </a:p>
          </p:txBody>
        </p:sp>
        <p:sp>
          <p:nvSpPr>
            <p:cNvPr id="7" name="Oval 6"/>
            <p:cNvSpPr/>
            <p:nvPr/>
          </p:nvSpPr>
          <p:spPr>
            <a:xfrm>
              <a:off x="1376346" y="1909439"/>
              <a:ext cx="1382568" cy="1382568"/>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grpSp>
      <p:grpSp>
        <p:nvGrpSpPr>
          <p:cNvPr id="8" name="Group 7"/>
          <p:cNvGrpSpPr/>
          <p:nvPr/>
        </p:nvGrpSpPr>
        <p:grpSpPr>
          <a:xfrm>
            <a:off x="8926048" y="3069609"/>
            <a:ext cx="1904901" cy="1904901"/>
            <a:chOff x="953424" y="1486519"/>
            <a:chExt cx="2228412" cy="2228408"/>
          </a:xfrm>
          <a:solidFill>
            <a:srgbClr val="679549"/>
          </a:solidFill>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62" tIns="548611" rIns="356462" bIns="436732" numCol="1" spcCol="1270" anchor="ctr" anchorCtr="0">
              <a:noAutofit/>
            </a:bodyPr>
            <a:lstStyle/>
            <a:p>
              <a:pPr lvl="0" algn="ctr" defTabSz="1333500">
                <a:lnSpc>
                  <a:spcPct val="90000"/>
                </a:lnSpc>
                <a:spcBef>
                  <a:spcPct val="0"/>
                </a:spcBef>
                <a:spcAft>
                  <a:spcPct val="35000"/>
                </a:spcAft>
              </a:pPr>
              <a:endParaRPr lang="en-US" sz="3000" kern="1200" dirty="0"/>
            </a:p>
          </p:txBody>
        </p:sp>
        <p:sp>
          <p:nvSpPr>
            <p:cNvPr id="3" name="Oval 9"/>
            <p:cNvSpPr/>
            <p:nvPr/>
          </p:nvSpPr>
          <p:spPr>
            <a:xfrm>
              <a:off x="1335155" y="1868251"/>
              <a:ext cx="1464952" cy="1464946"/>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grpSp>
        <p:nvGrpSpPr>
          <p:cNvPr id="4" name="Group 10"/>
          <p:cNvGrpSpPr/>
          <p:nvPr/>
        </p:nvGrpSpPr>
        <p:grpSpPr>
          <a:xfrm>
            <a:off x="7489118" y="3992851"/>
            <a:ext cx="1454074" cy="1454074"/>
            <a:chOff x="953424" y="1486519"/>
            <a:chExt cx="2228412" cy="2228408"/>
          </a:xfrm>
          <a:solidFill>
            <a:srgbClr val="F8D49B"/>
          </a:solidFill>
        </p:grpSpPr>
        <p:sp>
          <p:nvSpPr>
            <p:cNvPr id="5"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62" tIns="548611" rIns="356462" bIns="436732" numCol="1" spcCol="1270" anchor="ctr" anchorCtr="0">
              <a:noAutofit/>
            </a:bodyPr>
            <a:lstStyle/>
            <a:p>
              <a:pPr lvl="0" algn="ctr" defTabSz="1333500">
                <a:lnSpc>
                  <a:spcPct val="90000"/>
                </a:lnSpc>
                <a:spcBef>
                  <a:spcPct val="0"/>
                </a:spcBef>
                <a:spcAft>
                  <a:spcPct val="35000"/>
                </a:spcAft>
              </a:pPr>
              <a:endParaRPr lang="en-US" sz="3000" kern="1200" dirty="0"/>
            </a:p>
          </p:txBody>
        </p:sp>
        <p:sp>
          <p:nvSpPr>
            <p:cNvPr id="13" name="Oval 12"/>
            <p:cNvSpPr/>
            <p:nvPr/>
          </p:nvSpPr>
          <p:spPr>
            <a:xfrm>
              <a:off x="1376346" y="1909439"/>
              <a:ext cx="1382568" cy="1382568"/>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grpSp>
      <p:grpSp>
        <p:nvGrpSpPr>
          <p:cNvPr id="14" name="Group 13"/>
          <p:cNvGrpSpPr/>
          <p:nvPr/>
        </p:nvGrpSpPr>
        <p:grpSpPr>
          <a:xfrm>
            <a:off x="8950812" y="1485366"/>
            <a:ext cx="1422326" cy="1421691"/>
            <a:chOff x="953424" y="1486519"/>
            <a:chExt cx="2228412" cy="2228408"/>
          </a:xfrm>
          <a:solidFill>
            <a:srgbClr val="F8D49B"/>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62" tIns="548611" rIns="356462" bIns="436732" numCol="1" spcCol="1270" anchor="ctr" anchorCtr="0">
              <a:noAutofit/>
            </a:bodyPr>
            <a:lstStyle/>
            <a:p>
              <a:pPr lvl="0" algn="ctr" defTabSz="1333500">
                <a:lnSpc>
                  <a:spcPct val="90000"/>
                </a:lnSpc>
                <a:spcBef>
                  <a:spcPct val="0"/>
                </a:spcBef>
                <a:spcAft>
                  <a:spcPct val="35000"/>
                </a:spcAft>
              </a:pPr>
              <a:endParaRPr lang="en-US" sz="3000" kern="1200" dirty="0"/>
            </a:p>
          </p:txBody>
        </p:sp>
        <p:sp>
          <p:nvSpPr>
            <p:cNvPr id="16" name="Oval 15"/>
            <p:cNvSpPr/>
            <p:nvPr/>
          </p:nvSpPr>
          <p:spPr>
            <a:xfrm>
              <a:off x="1376346" y="1909439"/>
              <a:ext cx="1382568" cy="1382568"/>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sp>
        <p:nvSpPr>
          <p:cNvPr id="17" name="Arc 16"/>
          <p:cNvSpPr/>
          <p:nvPr/>
        </p:nvSpPr>
        <p:spPr>
          <a:xfrm rot="19051047">
            <a:off x="8640313" y="1343134"/>
            <a:ext cx="2015385" cy="201538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p:cNvSpPr/>
          <p:nvPr/>
        </p:nvSpPr>
        <p:spPr>
          <a:xfrm rot="11931966">
            <a:off x="6848436" y="2118428"/>
            <a:ext cx="2015385" cy="201538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Text Placeholder 3"/>
          <p:cNvSpPr txBox="1"/>
          <p:nvPr/>
        </p:nvSpPr>
        <p:spPr>
          <a:xfrm>
            <a:off x="1157863" y="1461840"/>
            <a:ext cx="752436" cy="615315"/>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000" b="0" i="0" u="none" strike="noStrike" kern="1200" cap="none" spc="0" normalizeH="0" baseline="0" noProof="0" dirty="0" smtClean="0">
                <a:ln>
                  <a:noFill/>
                </a:ln>
                <a:solidFill>
                  <a:srgbClr val="F5BF6A"/>
                </a:solidFill>
                <a:effectLst/>
                <a:uLnTx/>
                <a:uFillTx/>
                <a:latin typeface="+mn-lt"/>
                <a:ea typeface="+mn-ea"/>
                <a:cs typeface="+mn-cs"/>
              </a:rPr>
              <a:t>01</a:t>
            </a:r>
            <a:endParaRPr kumimoji="0" lang="en-US" sz="4000" b="0" i="0" u="none" strike="noStrike" kern="1200" cap="none" spc="0" normalizeH="0" baseline="0" noProof="0" dirty="0" smtClean="0">
              <a:ln>
                <a:noFill/>
              </a:ln>
              <a:solidFill>
                <a:srgbClr val="F5BF6A"/>
              </a:solidFill>
              <a:effectLst/>
              <a:uLnTx/>
              <a:uFillTx/>
              <a:latin typeface="+mn-lt"/>
              <a:ea typeface="+mn-ea"/>
              <a:cs typeface="+mn-cs"/>
            </a:endParaRPr>
          </a:p>
        </p:txBody>
      </p:sp>
      <p:sp>
        <p:nvSpPr>
          <p:cNvPr id="24" name="Text Placeholder 3"/>
          <p:cNvSpPr txBox="1"/>
          <p:nvPr/>
        </p:nvSpPr>
        <p:spPr>
          <a:xfrm>
            <a:off x="1169927" y="2510171"/>
            <a:ext cx="752436" cy="615315"/>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000" b="0" i="0" u="none" strike="noStrike" kern="1200" cap="none" spc="0" normalizeH="0" baseline="0" noProof="0" dirty="0" smtClean="0">
                <a:ln>
                  <a:noFill/>
                </a:ln>
                <a:solidFill>
                  <a:srgbClr val="679549"/>
                </a:solidFill>
                <a:effectLst/>
                <a:uLnTx/>
                <a:uFillTx/>
                <a:latin typeface="+mn-lt"/>
                <a:ea typeface="+mn-ea"/>
                <a:cs typeface="+mn-cs"/>
              </a:rPr>
              <a:t>02</a:t>
            </a:r>
            <a:endParaRPr kumimoji="0" lang="en-US" sz="4000" b="0" i="0" u="none" strike="noStrike" kern="1200" cap="none" spc="0" normalizeH="0" baseline="0" noProof="0" dirty="0" smtClean="0">
              <a:ln>
                <a:noFill/>
              </a:ln>
              <a:solidFill>
                <a:srgbClr val="679549"/>
              </a:solidFill>
              <a:effectLst/>
              <a:uLnTx/>
              <a:uFillTx/>
              <a:latin typeface="+mn-lt"/>
              <a:ea typeface="+mn-ea"/>
              <a:cs typeface="+mn-cs"/>
            </a:endParaRPr>
          </a:p>
        </p:txBody>
      </p:sp>
      <p:sp>
        <p:nvSpPr>
          <p:cNvPr id="27" name="Text Placeholder 3"/>
          <p:cNvSpPr txBox="1"/>
          <p:nvPr/>
        </p:nvSpPr>
        <p:spPr>
          <a:xfrm>
            <a:off x="1156593" y="3611203"/>
            <a:ext cx="752436" cy="615315"/>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000" b="0" i="0" u="none" strike="noStrike" kern="1200" cap="none" spc="0" normalizeH="0" baseline="0" noProof="0" dirty="0" smtClean="0">
                <a:ln>
                  <a:noFill/>
                </a:ln>
                <a:solidFill>
                  <a:srgbClr val="F5BF6A"/>
                </a:solidFill>
                <a:effectLst/>
                <a:uLnTx/>
                <a:uFillTx/>
                <a:latin typeface="+mn-lt"/>
                <a:ea typeface="+mn-ea"/>
                <a:cs typeface="+mn-cs"/>
              </a:rPr>
              <a:t>03</a:t>
            </a:r>
            <a:endParaRPr kumimoji="0" lang="en-US" sz="4000" b="0" i="0" u="none" strike="noStrike" kern="1200" cap="none" spc="0" normalizeH="0" baseline="0" noProof="0" dirty="0" smtClean="0">
              <a:ln>
                <a:noFill/>
              </a:ln>
              <a:solidFill>
                <a:srgbClr val="F5BF6A"/>
              </a:solidFill>
              <a:effectLst/>
              <a:uLnTx/>
              <a:uFillTx/>
              <a:latin typeface="+mn-lt"/>
              <a:ea typeface="+mn-ea"/>
              <a:cs typeface="+mn-cs"/>
            </a:endParaRPr>
          </a:p>
        </p:txBody>
      </p:sp>
      <p:sp>
        <p:nvSpPr>
          <p:cNvPr id="30" name="Text Placeholder 3"/>
          <p:cNvSpPr txBox="1"/>
          <p:nvPr/>
        </p:nvSpPr>
        <p:spPr>
          <a:xfrm>
            <a:off x="1157863" y="4738270"/>
            <a:ext cx="752436" cy="615315"/>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000" b="0" i="0" u="none" strike="noStrike" kern="1200" cap="none" spc="0" normalizeH="0" baseline="0" noProof="0" dirty="0" smtClean="0">
                <a:ln>
                  <a:noFill/>
                </a:ln>
                <a:solidFill>
                  <a:srgbClr val="679549"/>
                </a:solidFill>
                <a:effectLst/>
                <a:uLnTx/>
                <a:uFillTx/>
                <a:latin typeface="+mn-lt"/>
                <a:ea typeface="+mn-ea"/>
                <a:cs typeface="+mn-cs"/>
              </a:rPr>
              <a:t>04</a:t>
            </a:r>
            <a:endParaRPr kumimoji="0" lang="en-US" sz="4000" b="0" i="0" u="none" strike="noStrike" kern="1200" cap="none" spc="0" normalizeH="0" baseline="0" noProof="0" dirty="0" smtClean="0">
              <a:ln>
                <a:noFill/>
              </a:ln>
              <a:solidFill>
                <a:srgbClr val="679549"/>
              </a:solidFill>
              <a:effectLst/>
              <a:uLnTx/>
              <a:uFillTx/>
              <a:latin typeface="+mn-lt"/>
              <a:ea typeface="+mn-ea"/>
              <a:cs typeface="+mn-cs"/>
            </a:endParaRPr>
          </a:p>
        </p:txBody>
      </p:sp>
      <p:sp>
        <p:nvSpPr>
          <p:cNvPr id="39" name="Arc 38"/>
          <p:cNvSpPr/>
          <p:nvPr/>
        </p:nvSpPr>
        <p:spPr>
          <a:xfrm rot="5691386">
            <a:off x="8941287" y="3120406"/>
            <a:ext cx="2015385" cy="201538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 name="Freeform 42"/>
          <p:cNvSpPr>
            <a:spLocks noEditPoints="1"/>
          </p:cNvSpPr>
          <p:nvPr/>
        </p:nvSpPr>
        <p:spPr bwMode="auto">
          <a:xfrm>
            <a:off x="7843429" y="2747046"/>
            <a:ext cx="733387" cy="631157"/>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91435" tIns="45717" rIns="91435" bIns="45717" numCol="1" anchor="t" anchorCtr="0" compatLnSpc="1"/>
          <a:lstStyle/>
          <a:p>
            <a:endParaRPr lang="en-US"/>
          </a:p>
        </p:txBody>
      </p:sp>
      <p:sp>
        <p:nvSpPr>
          <p:cNvPr id="37" name="Freeform 152"/>
          <p:cNvSpPr>
            <a:spLocks noEditPoints="1"/>
          </p:cNvSpPr>
          <p:nvPr/>
        </p:nvSpPr>
        <p:spPr bwMode="auto">
          <a:xfrm>
            <a:off x="9388304" y="1957782"/>
            <a:ext cx="540992" cy="500354"/>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91435" tIns="45717" rIns="91435" bIns="45717" numCol="1" anchor="t" anchorCtr="0" compatLnSpc="1"/>
          <a:lstStyle/>
          <a:p>
            <a:endParaRPr lang="en-US"/>
          </a:p>
        </p:txBody>
      </p:sp>
      <p:sp>
        <p:nvSpPr>
          <p:cNvPr id="38" name="Freeform 144"/>
          <p:cNvSpPr>
            <a:spLocks noEditPoints="1"/>
          </p:cNvSpPr>
          <p:nvPr/>
        </p:nvSpPr>
        <p:spPr bwMode="auto">
          <a:xfrm>
            <a:off x="7962803" y="4474791"/>
            <a:ext cx="504799" cy="39114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vert="horz" wrap="square" lIns="91435" tIns="45717" rIns="91435" bIns="45717" numCol="1" anchor="t" anchorCtr="0" compatLnSpc="1"/>
          <a:lstStyle/>
          <a:p>
            <a:endParaRPr lang="en-US"/>
          </a:p>
        </p:txBody>
      </p:sp>
      <p:sp>
        <p:nvSpPr>
          <p:cNvPr id="40" name="Freeform 234"/>
          <p:cNvSpPr/>
          <p:nvPr/>
        </p:nvSpPr>
        <p:spPr bwMode="auto">
          <a:xfrm>
            <a:off x="9625782" y="3768707"/>
            <a:ext cx="505434" cy="512418"/>
          </a:xfrm>
          <a:custGeom>
            <a:avLst/>
            <a:gdLst/>
            <a:ahLst/>
            <a:cxnLst>
              <a:cxn ang="0">
                <a:pos x="66" y="25"/>
              </a:cxn>
              <a:cxn ang="0">
                <a:pos x="51" y="40"/>
              </a:cxn>
              <a:cxn ang="0">
                <a:pos x="57" y="46"/>
              </a:cxn>
              <a:cxn ang="0">
                <a:pos x="51" y="52"/>
              </a:cxn>
              <a:cxn ang="0">
                <a:pos x="20" y="55"/>
              </a:cxn>
              <a:cxn ang="0">
                <a:pos x="7" y="69"/>
              </a:cxn>
              <a:cxn ang="0">
                <a:pos x="0" y="69"/>
              </a:cxn>
              <a:cxn ang="0">
                <a:pos x="0" y="62"/>
              </a:cxn>
              <a:cxn ang="0">
                <a:pos x="14" y="48"/>
              </a:cxn>
              <a:cxn ang="0">
                <a:pos x="17" y="18"/>
              </a:cxn>
              <a:cxn ang="0">
                <a:pos x="23" y="12"/>
              </a:cxn>
              <a:cxn ang="0">
                <a:pos x="29" y="17"/>
              </a:cxn>
              <a:cxn ang="0">
                <a:pos x="44" y="2"/>
              </a:cxn>
              <a:cxn ang="0">
                <a:pos x="51" y="2"/>
              </a:cxn>
              <a:cxn ang="0">
                <a:pos x="51" y="9"/>
              </a:cxn>
              <a:cxn ang="0">
                <a:pos x="35" y="24"/>
              </a:cxn>
              <a:cxn ang="0">
                <a:pos x="44" y="33"/>
              </a:cxn>
              <a:cxn ang="0">
                <a:pos x="60" y="18"/>
              </a:cxn>
              <a:cxn ang="0">
                <a:pos x="66" y="18"/>
              </a:cxn>
              <a:cxn ang="0">
                <a:pos x="66" y="25"/>
              </a:cxn>
            </a:cxnLst>
            <a:rect l="0" t="0" r="r" b="b"/>
            <a:pathLst>
              <a:path w="68" h="69">
                <a:moveTo>
                  <a:pt x="66" y="25"/>
                </a:moveTo>
                <a:cubicBezTo>
                  <a:pt x="51" y="40"/>
                  <a:pt x="51" y="40"/>
                  <a:pt x="51" y="40"/>
                </a:cubicBezTo>
                <a:cubicBezTo>
                  <a:pt x="57" y="46"/>
                  <a:pt x="57" y="46"/>
                  <a:pt x="57" y="46"/>
                </a:cubicBezTo>
                <a:cubicBezTo>
                  <a:pt x="51" y="52"/>
                  <a:pt x="51" y="52"/>
                  <a:pt x="51" y="52"/>
                </a:cubicBezTo>
                <a:cubicBezTo>
                  <a:pt x="42" y="60"/>
                  <a:pt x="30" y="61"/>
                  <a:pt x="20" y="55"/>
                </a:cubicBezTo>
                <a:cubicBezTo>
                  <a:pt x="7" y="69"/>
                  <a:pt x="7" y="69"/>
                  <a:pt x="7" y="69"/>
                </a:cubicBezTo>
                <a:cubicBezTo>
                  <a:pt x="0" y="69"/>
                  <a:pt x="0" y="69"/>
                  <a:pt x="0" y="69"/>
                </a:cubicBezTo>
                <a:cubicBezTo>
                  <a:pt x="0" y="62"/>
                  <a:pt x="0" y="62"/>
                  <a:pt x="0" y="62"/>
                </a:cubicBezTo>
                <a:cubicBezTo>
                  <a:pt x="14" y="48"/>
                  <a:pt x="14" y="48"/>
                  <a:pt x="14" y="48"/>
                </a:cubicBezTo>
                <a:cubicBezTo>
                  <a:pt x="7" y="39"/>
                  <a:pt x="8" y="26"/>
                  <a:pt x="17" y="18"/>
                </a:cubicBezTo>
                <a:cubicBezTo>
                  <a:pt x="23" y="12"/>
                  <a:pt x="23" y="12"/>
                  <a:pt x="23" y="12"/>
                </a:cubicBezTo>
                <a:cubicBezTo>
                  <a:pt x="29" y="17"/>
                  <a:pt x="29" y="17"/>
                  <a:pt x="29" y="17"/>
                </a:cubicBezTo>
                <a:cubicBezTo>
                  <a:pt x="44" y="2"/>
                  <a:pt x="44" y="2"/>
                  <a:pt x="44" y="2"/>
                </a:cubicBezTo>
                <a:cubicBezTo>
                  <a:pt x="46" y="0"/>
                  <a:pt x="49" y="0"/>
                  <a:pt x="51" y="2"/>
                </a:cubicBezTo>
                <a:cubicBezTo>
                  <a:pt x="52" y="4"/>
                  <a:pt x="52" y="7"/>
                  <a:pt x="51" y="9"/>
                </a:cubicBezTo>
                <a:cubicBezTo>
                  <a:pt x="35" y="24"/>
                  <a:pt x="35" y="24"/>
                  <a:pt x="35" y="24"/>
                </a:cubicBezTo>
                <a:cubicBezTo>
                  <a:pt x="44" y="33"/>
                  <a:pt x="44" y="33"/>
                  <a:pt x="44" y="33"/>
                </a:cubicBezTo>
                <a:cubicBezTo>
                  <a:pt x="60" y="18"/>
                  <a:pt x="60" y="18"/>
                  <a:pt x="60" y="18"/>
                </a:cubicBezTo>
                <a:cubicBezTo>
                  <a:pt x="61" y="16"/>
                  <a:pt x="64" y="16"/>
                  <a:pt x="66" y="18"/>
                </a:cubicBezTo>
                <a:cubicBezTo>
                  <a:pt x="68" y="20"/>
                  <a:pt x="68" y="23"/>
                  <a:pt x="66" y="25"/>
                </a:cubicBezTo>
                <a:close/>
              </a:path>
            </a:pathLst>
          </a:custGeom>
          <a:solidFill>
            <a:schemeClr val="bg1"/>
          </a:solidFill>
          <a:ln w="9525">
            <a:noFill/>
            <a:round/>
          </a:ln>
        </p:spPr>
        <p:txBody>
          <a:bodyPr vert="horz" wrap="square" lIns="91435" tIns="45717" rIns="91435" bIns="45717" numCol="1" anchor="t" anchorCtr="0" compatLnSpc="1"/>
          <a:lstStyle/>
          <a:p>
            <a:endParaRPr lang="en-US"/>
          </a:p>
        </p:txBody>
      </p:sp>
      <p:sp>
        <p:nvSpPr>
          <p:cNvPr id="19" name="文本框 18"/>
          <p:cNvSpPr txBox="1"/>
          <p:nvPr/>
        </p:nvSpPr>
        <p:spPr>
          <a:xfrm>
            <a:off x="1966176" y="1731098"/>
            <a:ext cx="4245389" cy="4203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1216025" eaLnBrk="1" hangingPunct="1">
              <a:lnSpc>
                <a:spcPct val="120000"/>
              </a:lnSpc>
              <a:spcBef>
                <a:spcPct val="20000"/>
              </a:spcBef>
            </a:pP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bg1">
                  <a:lumMod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35" name="TextBox 1210"/>
          <p:cNvSpPr/>
          <p:nvPr/>
        </p:nvSpPr>
        <p:spPr>
          <a:xfrm>
            <a:off x="1966176" y="1372342"/>
            <a:ext cx="3132292" cy="368300"/>
          </a:xfrm>
          <a:prstGeom prst="rect">
            <a:avLst/>
          </a:prstGeom>
          <a:noFill/>
          <a:ln w="9525">
            <a:noFill/>
            <a:miter/>
          </a:ln>
        </p:spPr>
        <p:txBody>
          <a:bodyPr wrap="square">
            <a:spAutoFit/>
          </a:bodyPr>
          <a:lstStyle/>
          <a:p>
            <a:pPr algn="l"/>
            <a:r>
              <a:rPr lang="en-US" altLang="zh-CN" noProof="0" dirty="0">
                <a:ln>
                  <a:noFill/>
                </a:ln>
                <a:solidFill>
                  <a:schemeClr val="tx1">
                    <a:lumMod val="50000"/>
                    <a:lumOff val="50000"/>
                  </a:schemeClr>
                </a:solidFill>
                <a:uLnTx/>
                <a:uFillTx/>
                <a:ea typeface="方正舒体" panose="02010601030101010101" charset="-122"/>
                <a:sym typeface="+mn-ea"/>
              </a:rPr>
              <a:t>ADD YOUR TEXT HERE</a:t>
            </a:r>
            <a:endParaRPr lang="en-US" altLang="zh-CN" noProof="0" dirty="0">
              <a:ln>
                <a:noFill/>
              </a:ln>
              <a:solidFill>
                <a:schemeClr val="tx1">
                  <a:lumMod val="50000"/>
                  <a:lumOff val="50000"/>
                </a:schemeClr>
              </a:solidFill>
              <a:uLnTx/>
              <a:uFillTx/>
              <a:ea typeface="方正舒体" panose="02010601030101010101" charset="-122"/>
              <a:sym typeface="+mn-ea"/>
            </a:endParaRPr>
          </a:p>
        </p:txBody>
      </p:sp>
      <p:sp>
        <p:nvSpPr>
          <p:cNvPr id="41" name="文本框 40"/>
          <p:cNvSpPr txBox="1"/>
          <p:nvPr/>
        </p:nvSpPr>
        <p:spPr>
          <a:xfrm>
            <a:off x="1966176" y="2786413"/>
            <a:ext cx="4245389" cy="4203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1216025" eaLnBrk="1" hangingPunct="1">
              <a:lnSpc>
                <a:spcPct val="120000"/>
              </a:lnSpc>
              <a:spcBef>
                <a:spcPct val="20000"/>
              </a:spcBef>
            </a:pP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bg1">
                  <a:lumMod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42" name="TextBox 1210"/>
          <p:cNvSpPr/>
          <p:nvPr/>
        </p:nvSpPr>
        <p:spPr>
          <a:xfrm>
            <a:off x="1966176" y="2427657"/>
            <a:ext cx="3132292" cy="368300"/>
          </a:xfrm>
          <a:prstGeom prst="rect">
            <a:avLst/>
          </a:prstGeom>
          <a:noFill/>
          <a:ln w="9525">
            <a:noFill/>
            <a:miter/>
          </a:ln>
        </p:spPr>
        <p:txBody>
          <a:bodyPr wrap="square">
            <a:spAutoFit/>
          </a:bodyPr>
          <a:lstStyle/>
          <a:p>
            <a:pPr algn="l"/>
            <a:r>
              <a:rPr lang="en-US" altLang="zh-CN" noProof="0" dirty="0">
                <a:ln>
                  <a:noFill/>
                </a:ln>
                <a:solidFill>
                  <a:schemeClr val="tx1">
                    <a:lumMod val="50000"/>
                    <a:lumOff val="50000"/>
                  </a:schemeClr>
                </a:solidFill>
                <a:uLnTx/>
                <a:uFillTx/>
                <a:ea typeface="方正舒体" panose="02010601030101010101" charset="-122"/>
                <a:sym typeface="+mn-ea"/>
              </a:rPr>
              <a:t>ADD YOUR TEXT HERE</a:t>
            </a:r>
            <a:endParaRPr lang="en-US" altLang="zh-CN" noProof="0" dirty="0">
              <a:ln>
                <a:noFill/>
              </a:ln>
              <a:solidFill>
                <a:schemeClr val="tx1">
                  <a:lumMod val="50000"/>
                  <a:lumOff val="50000"/>
                </a:schemeClr>
              </a:solidFill>
              <a:uLnTx/>
              <a:uFillTx/>
              <a:ea typeface="方正舒体" panose="02010601030101010101" charset="-122"/>
              <a:sym typeface="+mn-ea"/>
            </a:endParaRPr>
          </a:p>
        </p:txBody>
      </p:sp>
      <p:sp>
        <p:nvSpPr>
          <p:cNvPr id="43" name="文本框 42"/>
          <p:cNvSpPr txBox="1"/>
          <p:nvPr/>
        </p:nvSpPr>
        <p:spPr>
          <a:xfrm>
            <a:off x="1966176" y="3905860"/>
            <a:ext cx="4245389" cy="4203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1216025" eaLnBrk="1" hangingPunct="1">
              <a:lnSpc>
                <a:spcPct val="120000"/>
              </a:lnSpc>
              <a:spcBef>
                <a:spcPct val="20000"/>
              </a:spcBef>
            </a:pP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bg1">
                  <a:lumMod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44" name="TextBox 1210"/>
          <p:cNvSpPr/>
          <p:nvPr/>
        </p:nvSpPr>
        <p:spPr>
          <a:xfrm>
            <a:off x="1966176" y="3547104"/>
            <a:ext cx="3132292" cy="368300"/>
          </a:xfrm>
          <a:prstGeom prst="rect">
            <a:avLst/>
          </a:prstGeom>
          <a:noFill/>
          <a:ln w="9525">
            <a:noFill/>
            <a:miter/>
          </a:ln>
        </p:spPr>
        <p:txBody>
          <a:bodyPr wrap="square">
            <a:spAutoFit/>
          </a:bodyPr>
          <a:lstStyle/>
          <a:p>
            <a:pPr algn="l"/>
            <a:r>
              <a:rPr lang="en-US" altLang="zh-CN" noProof="0" dirty="0">
                <a:ln>
                  <a:noFill/>
                </a:ln>
                <a:solidFill>
                  <a:schemeClr val="tx1">
                    <a:lumMod val="50000"/>
                    <a:lumOff val="50000"/>
                  </a:schemeClr>
                </a:solidFill>
                <a:uLnTx/>
                <a:uFillTx/>
                <a:ea typeface="方正舒体" panose="02010601030101010101" charset="-122"/>
                <a:sym typeface="+mn-ea"/>
              </a:rPr>
              <a:t>ADD YOUR TEXT HERE</a:t>
            </a:r>
            <a:endParaRPr lang="en-US" altLang="zh-CN" noProof="0" dirty="0">
              <a:ln>
                <a:noFill/>
              </a:ln>
              <a:solidFill>
                <a:schemeClr val="tx1">
                  <a:lumMod val="50000"/>
                  <a:lumOff val="50000"/>
                </a:schemeClr>
              </a:solidFill>
              <a:uLnTx/>
              <a:uFillTx/>
              <a:ea typeface="方正舒体" panose="02010601030101010101" charset="-122"/>
              <a:sym typeface="+mn-ea"/>
            </a:endParaRPr>
          </a:p>
        </p:txBody>
      </p:sp>
      <p:sp>
        <p:nvSpPr>
          <p:cNvPr id="45" name="文本框 44"/>
          <p:cNvSpPr txBox="1"/>
          <p:nvPr/>
        </p:nvSpPr>
        <p:spPr>
          <a:xfrm>
            <a:off x="1966176" y="5025307"/>
            <a:ext cx="4245389" cy="4203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1216025" eaLnBrk="1" hangingPunct="1">
              <a:lnSpc>
                <a:spcPct val="120000"/>
              </a:lnSpc>
              <a:spcBef>
                <a:spcPct val="20000"/>
              </a:spcBef>
            </a:pP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bg1">
                  <a:lumMod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46" name="TextBox 1210"/>
          <p:cNvSpPr/>
          <p:nvPr/>
        </p:nvSpPr>
        <p:spPr>
          <a:xfrm>
            <a:off x="1966176" y="4666551"/>
            <a:ext cx="3132292" cy="368300"/>
          </a:xfrm>
          <a:prstGeom prst="rect">
            <a:avLst/>
          </a:prstGeom>
          <a:noFill/>
          <a:ln w="9525">
            <a:noFill/>
            <a:miter/>
          </a:ln>
        </p:spPr>
        <p:txBody>
          <a:bodyPr wrap="square">
            <a:spAutoFit/>
          </a:bodyPr>
          <a:lstStyle/>
          <a:p>
            <a:pPr algn="l"/>
            <a:r>
              <a:rPr lang="en-US" altLang="zh-CN" noProof="0" dirty="0">
                <a:ln>
                  <a:noFill/>
                </a:ln>
                <a:solidFill>
                  <a:schemeClr val="tx1">
                    <a:lumMod val="50000"/>
                    <a:lumOff val="50000"/>
                  </a:schemeClr>
                </a:solidFill>
                <a:uLnTx/>
                <a:uFillTx/>
                <a:ea typeface="方正舒体" panose="02010601030101010101" charset="-122"/>
                <a:sym typeface="+mn-ea"/>
              </a:rPr>
              <a:t>ADD YOUR TEXT HERE</a:t>
            </a:r>
            <a:endParaRPr lang="en-US" altLang="zh-CN" noProof="0" dirty="0">
              <a:ln>
                <a:noFill/>
              </a:ln>
              <a:solidFill>
                <a:schemeClr val="tx1">
                  <a:lumMod val="50000"/>
                  <a:lumOff val="50000"/>
                </a:schemeClr>
              </a:solidFill>
              <a:uLnTx/>
              <a:uFillTx/>
              <a:ea typeface="方正舒体" panose="02010601030101010101"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310255" y="1356468"/>
            <a:ext cx="9349253" cy="3896792"/>
            <a:chOff x="2417" y="2613"/>
            <a:chExt cx="13654" cy="5691"/>
          </a:xfrm>
        </p:grpSpPr>
        <p:pic>
          <p:nvPicPr>
            <p:cNvPr id="3" name="图片 2" descr="C:\Users\影\Desktop\10038431_130323419137_2.jpg10038431_130323419137_2"/>
            <p:cNvPicPr>
              <a:picLocks noChangeAspect="1"/>
            </p:cNvPicPr>
            <p:nvPr/>
          </p:nvPicPr>
          <p:blipFill>
            <a:blip r:embed="rId1" cstate="print"/>
            <a:srcRect b="7182"/>
            <a:stretch>
              <a:fillRect/>
            </a:stretch>
          </p:blipFill>
          <p:spPr>
            <a:xfrm>
              <a:off x="9685" y="4604"/>
              <a:ext cx="6359" cy="3699"/>
            </a:xfrm>
            <a:prstGeom prst="rect">
              <a:avLst/>
            </a:prstGeom>
          </p:spPr>
        </p:pic>
        <p:sp>
          <p:nvSpPr>
            <p:cNvPr id="4" name="矩形 3"/>
            <p:cNvSpPr/>
            <p:nvPr/>
          </p:nvSpPr>
          <p:spPr>
            <a:xfrm>
              <a:off x="2417" y="6440"/>
              <a:ext cx="6410" cy="1864"/>
            </a:xfrm>
            <a:prstGeom prst="rect">
              <a:avLst/>
            </a:prstGeom>
            <a:solidFill>
              <a:srgbClr val="F8D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661" y="2613"/>
              <a:ext cx="6410" cy="1864"/>
            </a:xfrm>
            <a:prstGeom prst="rect">
              <a:avLst/>
            </a:prstGeom>
            <a:solidFill>
              <a:srgbClr val="679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0060" y="3404"/>
              <a:ext cx="5531" cy="61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1216025" eaLnBrk="1" hangingPunct="1">
                <a:lnSpc>
                  <a:spcPct val="120000"/>
                </a:lnSpc>
                <a:spcBef>
                  <a:spcPct val="20000"/>
                </a:spcBef>
              </a:pP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bg1"/>
                </a:solidFill>
                <a:uLnTx/>
                <a:uFillTx/>
                <a:latin typeface="Arial" panose="020B0604020202020204" pitchFamily="34" charset="0"/>
                <a:ea typeface="微软雅黑" panose="020B0503020204020204" charset="-122"/>
                <a:sym typeface="Arial" panose="020B0604020202020204" pitchFamily="34" charset="0"/>
              </a:endParaRPr>
            </a:p>
          </p:txBody>
        </p:sp>
        <p:sp>
          <p:nvSpPr>
            <p:cNvPr id="35" name="TextBox 1210"/>
            <p:cNvSpPr/>
            <p:nvPr/>
          </p:nvSpPr>
          <p:spPr>
            <a:xfrm>
              <a:off x="10060" y="2839"/>
              <a:ext cx="4933" cy="538"/>
            </a:xfrm>
            <a:prstGeom prst="rect">
              <a:avLst/>
            </a:prstGeom>
            <a:noFill/>
            <a:ln w="9525">
              <a:noFill/>
              <a:miter/>
            </a:ln>
          </p:spPr>
          <p:txBody>
            <a:bodyPr wrap="square">
              <a:spAutoFit/>
            </a:bodyPr>
            <a:lstStyle/>
            <a:p>
              <a:pPr algn="l"/>
              <a:r>
                <a:rPr lang="en-US" altLang="zh-CN" noProof="0" dirty="0">
                  <a:ln>
                    <a:noFill/>
                  </a:ln>
                  <a:solidFill>
                    <a:schemeClr val="bg1"/>
                  </a:solidFill>
                  <a:uLnTx/>
                  <a:uFillTx/>
                  <a:ea typeface="方正舒体" panose="02010601030101010101" charset="-122"/>
                  <a:sym typeface="+mn-ea"/>
                </a:rPr>
                <a:t>ADD YOUR TEXT HERE</a:t>
              </a:r>
              <a:endParaRPr lang="en-US" altLang="zh-CN" noProof="0" dirty="0">
                <a:ln>
                  <a:noFill/>
                </a:ln>
                <a:solidFill>
                  <a:schemeClr val="bg1"/>
                </a:solidFill>
                <a:uLnTx/>
                <a:uFillTx/>
                <a:ea typeface="方正舒体" panose="02010601030101010101" charset="-122"/>
                <a:sym typeface="+mn-ea"/>
              </a:endParaRPr>
            </a:p>
          </p:txBody>
        </p:sp>
        <p:sp>
          <p:nvSpPr>
            <p:cNvPr id="6" name="文本框 5"/>
            <p:cNvSpPr txBox="1"/>
            <p:nvPr/>
          </p:nvSpPr>
          <p:spPr>
            <a:xfrm>
              <a:off x="2834" y="7271"/>
              <a:ext cx="5531" cy="61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1216025" eaLnBrk="1" hangingPunct="1">
                <a:lnSpc>
                  <a:spcPct val="120000"/>
                </a:lnSpc>
                <a:spcBef>
                  <a:spcPct val="20000"/>
                </a:spcBef>
              </a:pP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bg1"/>
                </a:solidFill>
                <a:uLnTx/>
                <a:uFillTx/>
                <a:latin typeface="Arial" panose="020B0604020202020204" pitchFamily="34" charset="0"/>
                <a:ea typeface="微软雅黑" panose="020B0503020204020204" charset="-122"/>
                <a:sym typeface="Arial" panose="020B0604020202020204" pitchFamily="34" charset="0"/>
              </a:endParaRPr>
            </a:p>
          </p:txBody>
        </p:sp>
        <p:sp>
          <p:nvSpPr>
            <p:cNvPr id="7" name="TextBox 1210"/>
            <p:cNvSpPr/>
            <p:nvPr/>
          </p:nvSpPr>
          <p:spPr>
            <a:xfrm>
              <a:off x="2834" y="6706"/>
              <a:ext cx="4933" cy="538"/>
            </a:xfrm>
            <a:prstGeom prst="rect">
              <a:avLst/>
            </a:prstGeom>
            <a:noFill/>
            <a:ln w="9525">
              <a:noFill/>
              <a:miter/>
            </a:ln>
          </p:spPr>
          <p:txBody>
            <a:bodyPr wrap="square">
              <a:spAutoFit/>
            </a:bodyPr>
            <a:lstStyle/>
            <a:p>
              <a:pPr algn="l"/>
              <a:r>
                <a:rPr lang="en-US" altLang="zh-CN" noProof="0" dirty="0">
                  <a:ln>
                    <a:noFill/>
                  </a:ln>
                  <a:solidFill>
                    <a:schemeClr val="bg1"/>
                  </a:solidFill>
                  <a:uLnTx/>
                  <a:uFillTx/>
                  <a:ea typeface="方正舒体" panose="02010601030101010101" charset="-122"/>
                  <a:sym typeface="+mn-ea"/>
                </a:rPr>
                <a:t>ADD YOUR TEXT HERE</a:t>
              </a:r>
              <a:endParaRPr lang="en-US" altLang="zh-CN" noProof="0" dirty="0">
                <a:ln>
                  <a:noFill/>
                </a:ln>
                <a:solidFill>
                  <a:schemeClr val="bg1"/>
                </a:solidFill>
                <a:uLnTx/>
                <a:uFillTx/>
                <a:ea typeface="方正舒体" panose="02010601030101010101" charset="-122"/>
                <a:sym typeface="+mn-ea"/>
              </a:endParaRPr>
            </a:p>
          </p:txBody>
        </p:sp>
      </p:grpSp>
      <p:pic>
        <p:nvPicPr>
          <p:cNvPr id="9" name="图片 8" descr="C:\Users\影\Desktop\10038431_130323419137_2.jpg10038431_130323419137_2"/>
          <p:cNvPicPr>
            <a:picLocks noChangeAspect="1"/>
          </p:cNvPicPr>
          <p:nvPr/>
        </p:nvPicPr>
        <p:blipFill>
          <a:blip r:embed="rId1" cstate="print"/>
          <a:srcRect b="7182"/>
          <a:stretch>
            <a:fillRect/>
          </a:stretch>
        </p:blipFill>
        <p:spPr>
          <a:xfrm>
            <a:off x="1309975" y="1356489"/>
            <a:ext cx="4354174" cy="253281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 220"/>
          <p:cNvSpPr/>
          <p:nvPr/>
        </p:nvSpPr>
        <p:spPr>
          <a:xfrm>
            <a:off x="1532493" y="1340594"/>
            <a:ext cx="2271912" cy="599409"/>
          </a:xfrm>
          <a:prstGeom prst="homePlate">
            <a:avLst/>
          </a:prstGeom>
          <a:solidFill>
            <a:srgbClr val="6795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 name=" 220"/>
          <p:cNvSpPr/>
          <p:nvPr/>
        </p:nvSpPr>
        <p:spPr>
          <a:xfrm>
            <a:off x="1532493" y="2501313"/>
            <a:ext cx="2271912" cy="599409"/>
          </a:xfrm>
          <a:prstGeom prst="homePlate">
            <a:avLst/>
          </a:prstGeom>
          <a:solidFill>
            <a:srgbClr val="F8D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 220"/>
          <p:cNvSpPr/>
          <p:nvPr/>
        </p:nvSpPr>
        <p:spPr>
          <a:xfrm>
            <a:off x="1532493" y="4801799"/>
            <a:ext cx="2271912" cy="599409"/>
          </a:xfrm>
          <a:prstGeom prst="homePlate">
            <a:avLst/>
          </a:prstGeom>
          <a:solidFill>
            <a:srgbClr val="F8D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 name=" 220"/>
          <p:cNvSpPr/>
          <p:nvPr/>
        </p:nvSpPr>
        <p:spPr>
          <a:xfrm>
            <a:off x="1532493" y="3662668"/>
            <a:ext cx="2271912" cy="599409"/>
          </a:xfrm>
          <a:prstGeom prst="homePlate">
            <a:avLst/>
          </a:prstGeom>
          <a:solidFill>
            <a:srgbClr val="6795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8" name="Text Placeholder 2"/>
          <p:cNvSpPr txBox="1"/>
          <p:nvPr/>
        </p:nvSpPr>
        <p:spPr>
          <a:xfrm>
            <a:off x="1591545" y="1369802"/>
            <a:ext cx="1859818" cy="513688"/>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en-US" altLang="zh-CN" sz="1800" dirty="0">
                <a:solidFill>
                  <a:schemeClr val="bg1"/>
                </a:solidFill>
              </a:rPr>
              <a:t>KEYWORD</a:t>
            </a:r>
            <a:endParaRPr lang="en-US" altLang="zh-CN" sz="1800" dirty="0">
              <a:solidFill>
                <a:schemeClr val="bg1"/>
              </a:solidFill>
            </a:endParaRPr>
          </a:p>
        </p:txBody>
      </p:sp>
      <p:sp>
        <p:nvSpPr>
          <p:cNvPr id="6" name="Text Placeholder 2"/>
          <p:cNvSpPr txBox="1"/>
          <p:nvPr/>
        </p:nvSpPr>
        <p:spPr>
          <a:xfrm>
            <a:off x="1591545" y="2517822"/>
            <a:ext cx="1859818" cy="513688"/>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en-US" altLang="zh-CN" sz="1800" dirty="0">
                <a:solidFill>
                  <a:schemeClr val="bg1"/>
                </a:solidFill>
                <a:sym typeface="+mn-ea"/>
              </a:rPr>
              <a:t>KEYWORD</a:t>
            </a:r>
            <a:endParaRPr lang="zh-CN" altLang="en-US" sz="1800" dirty="0">
              <a:solidFill>
                <a:schemeClr val="bg1"/>
              </a:solidFill>
            </a:endParaRPr>
          </a:p>
        </p:txBody>
      </p:sp>
      <p:sp>
        <p:nvSpPr>
          <p:cNvPr id="7" name="Text Placeholder 2"/>
          <p:cNvSpPr txBox="1"/>
          <p:nvPr/>
        </p:nvSpPr>
        <p:spPr>
          <a:xfrm>
            <a:off x="1591545" y="3679177"/>
            <a:ext cx="1859818" cy="513688"/>
          </a:xfrm>
          <a:prstGeom prst="rect">
            <a:avLst/>
          </a:prstGeom>
          <a:noFill/>
          <a:extLst>
            <a:ext uri="{909E8E84-426E-40DD-AFC4-6F175D3DCCD1}">
              <a14:hiddenFill xmlns:a14="http://schemas.microsoft.com/office/drawing/2010/main">
                <a:solidFill>
                  <a:srgbClr val="C1C816"/>
                </a:solidFill>
              </a14:hiddenFill>
            </a:ext>
          </a:extLst>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en-US" altLang="zh-CN" sz="1800" dirty="0">
                <a:solidFill>
                  <a:schemeClr val="bg1"/>
                </a:solidFill>
                <a:sym typeface="+mn-ea"/>
              </a:rPr>
              <a:t>KEYWORD</a:t>
            </a:r>
            <a:endParaRPr lang="zh-CN" altLang="en-US" sz="1800" dirty="0">
              <a:solidFill>
                <a:schemeClr val="bg1"/>
              </a:solidFill>
            </a:endParaRPr>
          </a:p>
        </p:txBody>
      </p:sp>
      <p:sp>
        <p:nvSpPr>
          <p:cNvPr id="5" name="Text Placeholder 2"/>
          <p:cNvSpPr txBox="1"/>
          <p:nvPr/>
        </p:nvSpPr>
        <p:spPr>
          <a:xfrm>
            <a:off x="1591545" y="4801799"/>
            <a:ext cx="1859818" cy="513688"/>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en-US" altLang="zh-CN" sz="1800" dirty="0">
                <a:solidFill>
                  <a:schemeClr val="bg1"/>
                </a:solidFill>
                <a:sym typeface="+mn-ea"/>
              </a:rPr>
              <a:t>KEYWORD</a:t>
            </a:r>
            <a:endParaRPr lang="zh-CN" altLang="en-US" sz="1800" dirty="0">
              <a:solidFill>
                <a:schemeClr val="bg1"/>
              </a:solidFill>
            </a:endParaRPr>
          </a:p>
        </p:txBody>
      </p:sp>
      <p:sp>
        <p:nvSpPr>
          <p:cNvPr id="69" name="TextBox 22"/>
          <p:cNvSpPr txBox="1"/>
          <p:nvPr/>
        </p:nvSpPr>
        <p:spPr>
          <a:xfrm>
            <a:off x="4197449" y="1327259"/>
            <a:ext cx="6567463" cy="952500"/>
          </a:xfrm>
          <a:prstGeom prst="rect">
            <a:avLst/>
          </a:prstGeom>
          <a:noFill/>
        </p:spPr>
        <p:txBody>
          <a:bodyPr wrap="square" lIns="68576" tIns="34288" rIns="68576" bIns="34288" rtlCol="0">
            <a:spAutoFit/>
          </a:bodyPr>
          <a:lstStyle/>
          <a:p>
            <a:pPr indent="0" algn="l" fontAlgn="auto">
              <a:lnSpc>
                <a:spcPct val="100000"/>
              </a:lnSpc>
            </a:pPr>
            <a:r>
              <a:rPr lang="en-US" altLang="zh-CN" sz="1200"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Lorme ipsum dolor sit,consecteturadipsiicing elit.Lorme ipsum dolor sit,consectetur adipsiicing elit.Lorme ipsum dolor sit,consecteturadipsiicing elit.Lorme ipsum dolor sit,consectetur adipsiicing elit.Lorme ipsum dolor sit,consecteturadipsiicing elit.Lorme ipsum dolor sit,consectetur adipsiicing elit.</a:t>
            </a:r>
            <a:endParaRPr lang="en-US" altLang="zh-CN" sz="1200" kern="0" noProof="0" dirty="0" smtClean="0">
              <a:ln>
                <a:noFill/>
              </a:ln>
              <a:solidFill>
                <a:schemeClr val="tx1">
                  <a:lumMod val="65000"/>
                  <a:lumOff val="35000"/>
                </a:schemeClr>
              </a:solidFill>
              <a:uLnTx/>
              <a:uFillTx/>
              <a:latin typeface="Verdana" panose="020B0604030504040204" charset="0"/>
              <a:ea typeface="方正舒体" panose="02010601030101010101" charset="-122"/>
              <a:sym typeface="+mn-ea"/>
            </a:endParaRPr>
          </a:p>
          <a:p>
            <a:pPr indent="0" algn="l" fontAlgn="auto">
              <a:lnSpc>
                <a:spcPct val="100000"/>
              </a:lnSpc>
            </a:pPr>
            <a:endParaRPr lang="en-US" altLang="zh-CN" sz="1000" kern="0" noProof="1">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9" name="TextBox 22"/>
          <p:cNvSpPr txBox="1"/>
          <p:nvPr/>
        </p:nvSpPr>
        <p:spPr>
          <a:xfrm>
            <a:off x="4197449" y="2371780"/>
            <a:ext cx="6567463" cy="952500"/>
          </a:xfrm>
          <a:prstGeom prst="rect">
            <a:avLst/>
          </a:prstGeom>
          <a:noFill/>
        </p:spPr>
        <p:txBody>
          <a:bodyPr wrap="square" lIns="68576" tIns="34288" rIns="68576" bIns="34288" rtlCol="0">
            <a:spAutoFit/>
          </a:bodyPr>
          <a:lstStyle/>
          <a:p>
            <a:pPr indent="0" algn="l" fontAlgn="auto">
              <a:lnSpc>
                <a:spcPct val="100000"/>
              </a:lnSpc>
            </a:pPr>
            <a:r>
              <a:rPr lang="en-US" altLang="zh-CN" sz="1200"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Lorme ipsum dolor sit,consecteturadipsiicing elit.Lorme ipsum dolor sit,consectetur adipsiicing elit.Lorme ipsum dolor sit,consecteturadipsiicing elit.Lorme ipsum dolor sit,consectetur adipsiicing elit.Lorme ipsum dolor sit,consecteturadipsiicing elit.Lorme ipsum dolor sit,consectetur adipsiicing elit.</a:t>
            </a:r>
            <a:endParaRPr lang="en-US" altLang="zh-CN" sz="1200" kern="0" noProof="0" dirty="0" smtClean="0">
              <a:ln>
                <a:noFill/>
              </a:ln>
              <a:solidFill>
                <a:schemeClr val="tx1">
                  <a:lumMod val="65000"/>
                  <a:lumOff val="35000"/>
                </a:schemeClr>
              </a:solidFill>
              <a:uLnTx/>
              <a:uFillTx/>
              <a:latin typeface="Verdana" panose="020B0604030504040204" charset="0"/>
              <a:ea typeface="方正舒体" panose="02010601030101010101" charset="-122"/>
              <a:sym typeface="+mn-ea"/>
            </a:endParaRPr>
          </a:p>
          <a:p>
            <a:pPr indent="0" algn="l" fontAlgn="auto">
              <a:lnSpc>
                <a:spcPct val="100000"/>
              </a:lnSpc>
            </a:pPr>
            <a:endParaRPr lang="en-US" altLang="zh-CN" sz="1000" kern="0" noProof="1">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13" name="TextBox 22"/>
          <p:cNvSpPr txBox="1"/>
          <p:nvPr/>
        </p:nvSpPr>
        <p:spPr>
          <a:xfrm>
            <a:off x="4197449" y="3506466"/>
            <a:ext cx="6567463" cy="713105"/>
          </a:xfrm>
          <a:prstGeom prst="rect">
            <a:avLst/>
          </a:prstGeom>
          <a:noFill/>
        </p:spPr>
        <p:txBody>
          <a:bodyPr wrap="square" lIns="68576" tIns="34288" rIns="68576" bIns="34288" rtlCol="0">
            <a:spAutoFit/>
          </a:bodyPr>
          <a:lstStyle/>
          <a:p>
            <a:r>
              <a:rPr lang="zh-CN" altLang="en-US" sz="1200" dirty="0" smtClean="0">
                <a:solidFill>
                  <a:schemeClr val="tx1">
                    <a:lumMod val="65000"/>
                    <a:lumOff val="35000"/>
                  </a:schemeClr>
                </a:solidFill>
                <a:latin typeface="Verdana" panose="020B0604030504040204" charset="0"/>
                <a:ea typeface="方正舒体" panose="02010601030101010101" charset="-122"/>
                <a:sym typeface="+mn-ea"/>
              </a:rPr>
              <a:t>好客模板</a:t>
            </a:r>
            <a:r>
              <a:rPr lang="en-US" altLang="zh-CN" sz="1200" dirty="0" smtClean="0">
                <a:solidFill>
                  <a:schemeClr val="tx1">
                    <a:lumMod val="65000"/>
                    <a:lumOff val="35000"/>
                  </a:schemeClr>
                </a:solidFill>
                <a:latin typeface="Verdana" panose="020B0604030504040204" charset="0"/>
                <a:ea typeface="方正舒体" panose="02010601030101010101" charset="-122"/>
                <a:sym typeface="+mn-ea"/>
              </a:rPr>
              <a:t>https://www.haoke.com</a:t>
            </a:r>
            <a:endParaRPr lang="en-US" altLang="zh-CN" sz="1200" dirty="0" smtClean="0">
              <a:solidFill>
                <a:schemeClr val="tx1">
                  <a:lumMod val="65000"/>
                  <a:lumOff val="35000"/>
                </a:schemeClr>
              </a:solidFill>
              <a:latin typeface="Verdana" panose="020B0604030504040204" charset="0"/>
              <a:ea typeface="方正舒体" panose="02010601030101010101" charset="-122"/>
              <a:sym typeface="+mn-ea"/>
            </a:endParaRPr>
          </a:p>
          <a:p>
            <a:r>
              <a:rPr lang="zh-CN" altLang="en-US" sz="1000" kern="0" noProof="1" smtClean="0">
                <a:solidFill>
                  <a:schemeClr val="tx1">
                    <a:lumMod val="65000"/>
                    <a:lumOff val="35000"/>
                  </a:schemeClr>
                </a:solidFill>
                <a:latin typeface="微软雅黑" panose="020B0503020204020204" charset="-122"/>
                <a:ea typeface="微软雅黑" panose="020B0503020204020204" charset="-122"/>
                <a:sym typeface="+mn-ea"/>
              </a:rPr>
              <a:t>好客模板</a:t>
            </a:r>
            <a:r>
              <a:rPr lang="en-US" altLang="zh-CN" sz="1000" kern="0" noProof="1" smtClean="0">
                <a:solidFill>
                  <a:schemeClr val="tx1">
                    <a:lumMod val="65000"/>
                    <a:lumOff val="35000"/>
                  </a:schemeClr>
                </a:solidFill>
                <a:latin typeface="微软雅黑" panose="020B0503020204020204" charset="-122"/>
                <a:ea typeface="微软雅黑" panose="020B0503020204020204" charset="-122"/>
                <a:sym typeface="+mn-ea"/>
              </a:rPr>
              <a:t>https://www.haoke.com</a:t>
            </a:r>
            <a:endParaRPr lang="en-US" altLang="zh-CN" sz="1000" kern="0" noProof="1" smtClean="0">
              <a:solidFill>
                <a:schemeClr val="tx1">
                  <a:lumMod val="65000"/>
                  <a:lumOff val="35000"/>
                </a:schemeClr>
              </a:solidFill>
              <a:latin typeface="微软雅黑" panose="020B0503020204020204" charset="-122"/>
              <a:ea typeface="微软雅黑" panose="020B0503020204020204" charset="-122"/>
              <a:sym typeface="+mn-ea"/>
            </a:endParaRPr>
          </a:p>
          <a:p>
            <a:pPr indent="0" algn="l" fontAlgn="auto">
              <a:lnSpc>
                <a:spcPct val="100000"/>
              </a:lnSpc>
            </a:pPr>
            <a:r>
              <a:rPr lang="zh-CN" altLang="en-US" sz="1000" kern="0" smtClean="0">
                <a:solidFill>
                  <a:schemeClr val="tx1">
                    <a:lumMod val="65000"/>
                    <a:lumOff val="35000"/>
                  </a:schemeClr>
                </a:solidFill>
                <a:latin typeface="微软雅黑" panose="020B0503020204020204" charset="-122"/>
                <a:ea typeface="微软雅黑" panose="020B0503020204020204" charset="-122"/>
                <a:sym typeface="+mn-ea"/>
              </a:rPr>
              <a:t>好客模板</a:t>
            </a:r>
            <a:r>
              <a:rPr lang="en-US" altLang="zh-CN" sz="1000" kern="0" smtClean="0">
                <a:solidFill>
                  <a:schemeClr val="tx1">
                    <a:lumMod val="65000"/>
                    <a:lumOff val="35000"/>
                  </a:schemeClr>
                </a:solidFill>
                <a:latin typeface="微软雅黑" panose="020B0503020204020204" charset="-122"/>
                <a:ea typeface="微软雅黑" panose="020B0503020204020204" charset="-122"/>
                <a:sym typeface="+mn-ea"/>
              </a:rPr>
              <a:t>https://www.haoke.com</a:t>
            </a:r>
            <a:endParaRPr lang="en-US" altLang="zh-CN" sz="1000" kern="0" noProof="1" smtClean="0">
              <a:solidFill>
                <a:schemeClr val="tx1">
                  <a:lumMod val="65000"/>
                  <a:lumOff val="35000"/>
                </a:schemeClr>
              </a:solidFill>
              <a:latin typeface="微软雅黑" panose="020B0503020204020204" charset="-122"/>
              <a:ea typeface="微软雅黑" panose="020B0503020204020204" charset="-122"/>
              <a:sym typeface="+mn-ea"/>
            </a:endParaRPr>
          </a:p>
          <a:p>
            <a:pPr indent="0" algn="l" fontAlgn="auto">
              <a:lnSpc>
                <a:spcPct val="100000"/>
              </a:lnSpc>
            </a:pPr>
            <a:endParaRPr lang="en-US" altLang="zh-CN" sz="1000" kern="0" noProof="1">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14" name="TextBox 22"/>
          <p:cNvSpPr txBox="1"/>
          <p:nvPr/>
        </p:nvSpPr>
        <p:spPr>
          <a:xfrm>
            <a:off x="4197449" y="4629087"/>
            <a:ext cx="6567463" cy="952500"/>
          </a:xfrm>
          <a:prstGeom prst="rect">
            <a:avLst/>
          </a:prstGeom>
          <a:noFill/>
        </p:spPr>
        <p:txBody>
          <a:bodyPr wrap="square" lIns="68576" tIns="34288" rIns="68576" bIns="34288" rtlCol="0">
            <a:spAutoFit/>
          </a:bodyPr>
          <a:lstStyle/>
          <a:p>
            <a:pPr indent="0" algn="l" fontAlgn="auto">
              <a:lnSpc>
                <a:spcPct val="100000"/>
              </a:lnSpc>
            </a:pPr>
            <a:r>
              <a:rPr lang="en-US" altLang="zh-CN" sz="1200"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Lorme ipsum dolor sit,consecteturadipsiicing elit.Lorme ipsum dolor sit,consectetur adipsiicing elit.Lorme ipsum dolor sit,consecteturadipsiicing elit.Lorme ipsum dolor sit,consectetur adipsiicing elit.Lorme ipsum dolor sit,consecteturadipsiicing elit.Lorme ipsum dolor sit,consectetur adipsiicing elit.</a:t>
            </a:r>
            <a:endParaRPr lang="en-US" altLang="zh-CN" sz="1200" kern="0" noProof="0" dirty="0" smtClean="0">
              <a:ln>
                <a:noFill/>
              </a:ln>
              <a:solidFill>
                <a:schemeClr val="tx1">
                  <a:lumMod val="65000"/>
                  <a:lumOff val="35000"/>
                </a:schemeClr>
              </a:solidFill>
              <a:uLnTx/>
              <a:uFillTx/>
              <a:latin typeface="Verdana" panose="020B0604030504040204" charset="0"/>
              <a:ea typeface="方正舒体" panose="02010601030101010101" charset="-122"/>
              <a:sym typeface="+mn-ea"/>
            </a:endParaRPr>
          </a:p>
          <a:p>
            <a:pPr indent="0" algn="l" fontAlgn="auto">
              <a:lnSpc>
                <a:spcPct val="100000"/>
              </a:lnSpc>
            </a:pPr>
            <a:endParaRPr lang="en-US" altLang="zh-CN" sz="1000" kern="0" noProof="1">
              <a:solidFill>
                <a:schemeClr val="tx1">
                  <a:lumMod val="65000"/>
                  <a:lumOff val="35000"/>
                </a:schemeClr>
              </a:solidFill>
              <a:latin typeface="微软雅黑" panose="020B0503020204020204" charset="-122"/>
              <a:ea typeface="微软雅黑" panose="020B0503020204020204"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
          <p:cNvPicPr>
            <a:picLocks noChangeAspect="1"/>
          </p:cNvPicPr>
          <p:nvPr/>
        </p:nvPicPr>
        <p:blipFill>
          <a:blip r:embed="rId1" cstate="print"/>
          <a:stretch>
            <a:fillRect/>
          </a:stretch>
        </p:blipFill>
        <p:spPr>
          <a:xfrm rot="180000">
            <a:off x="3644900" y="4436110"/>
            <a:ext cx="5331460" cy="2719070"/>
          </a:xfrm>
          <a:prstGeom prst="rect">
            <a:avLst/>
          </a:prstGeom>
        </p:spPr>
      </p:pic>
      <p:sp>
        <p:nvSpPr>
          <p:cNvPr id="28" name="AutoShape 109"/>
          <p:cNvSpPr>
            <a:spLocks noChangeAspect="1" noChangeArrowheads="1" noTextEdit="1"/>
          </p:cNvSpPr>
          <p:nvPr/>
        </p:nvSpPr>
        <p:spPr bwMode="auto">
          <a:xfrm>
            <a:off x="3761227" y="4008128"/>
            <a:ext cx="4887340" cy="3997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7" rIns="91435" bIns="45717" numCol="1" anchor="t" anchorCtr="0" compatLnSpc="1"/>
          <a:lstStyle/>
          <a:p>
            <a:endParaRPr lang="en-US"/>
          </a:p>
        </p:txBody>
      </p:sp>
      <p:grpSp>
        <p:nvGrpSpPr>
          <p:cNvPr id="56" name="Group 144"/>
          <p:cNvGrpSpPr>
            <a:grpSpLocks noChangeAspect="1"/>
          </p:cNvGrpSpPr>
          <p:nvPr/>
        </p:nvGrpSpPr>
        <p:grpSpPr bwMode="auto">
          <a:xfrm rot="19148166">
            <a:off x="2771266" y="4374658"/>
            <a:ext cx="1267511" cy="1232516"/>
            <a:chOff x="465" y="280"/>
            <a:chExt cx="3622" cy="3522"/>
          </a:xfrm>
        </p:grpSpPr>
        <p:sp>
          <p:nvSpPr>
            <p:cNvPr id="57" name="AutoShape 143"/>
            <p:cNvSpPr>
              <a:spLocks noChangeAspect="1" noChangeArrowheads="1" noTextEdit="1"/>
            </p:cNvSpPr>
            <p:nvPr/>
          </p:nvSpPr>
          <p:spPr bwMode="auto">
            <a:xfrm>
              <a:off x="465" y="280"/>
              <a:ext cx="3622" cy="3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7" rIns="91435" bIns="45717" numCol="1" anchor="t" anchorCtr="0" compatLnSpc="1"/>
            <a:lstStyle/>
            <a:p>
              <a:endParaRPr lang="en-US"/>
            </a:p>
          </p:txBody>
        </p:sp>
        <p:sp>
          <p:nvSpPr>
            <p:cNvPr id="58" name="Freeform 145"/>
            <p:cNvSpPr/>
            <p:nvPr/>
          </p:nvSpPr>
          <p:spPr bwMode="auto">
            <a:xfrm>
              <a:off x="280" y="-70"/>
              <a:ext cx="3947" cy="3874"/>
            </a:xfrm>
            <a:custGeom>
              <a:avLst/>
              <a:gdLst>
                <a:gd name="T0" fmla="*/ 581 w 1667"/>
                <a:gd name="T1" fmla="*/ 272 h 1637"/>
                <a:gd name="T2" fmla="*/ 1093 w 1667"/>
                <a:gd name="T3" fmla="*/ 259 h 1637"/>
                <a:gd name="T4" fmla="*/ 1372 w 1667"/>
                <a:gd name="T5" fmla="*/ 305 h 1637"/>
                <a:gd name="T6" fmla="*/ 1466 w 1667"/>
                <a:gd name="T7" fmla="*/ 593 h 1637"/>
                <a:gd name="T8" fmla="*/ 1495 w 1667"/>
                <a:gd name="T9" fmla="*/ 1032 h 1637"/>
                <a:gd name="T10" fmla="*/ 1167 w 1667"/>
                <a:gd name="T11" fmla="*/ 1340 h 1637"/>
                <a:gd name="T12" fmla="*/ 1220 w 1667"/>
                <a:gd name="T13" fmla="*/ 1621 h 1637"/>
                <a:gd name="T14" fmla="*/ 1183 w 1667"/>
                <a:gd name="T15" fmla="*/ 1637 h 1637"/>
                <a:gd name="T16" fmla="*/ 999 w 1667"/>
                <a:gd name="T17" fmla="*/ 1377 h 1637"/>
                <a:gd name="T18" fmla="*/ 565 w 1667"/>
                <a:gd name="T19" fmla="*/ 1349 h 1637"/>
                <a:gd name="T20" fmla="*/ 205 w 1667"/>
                <a:gd name="T21" fmla="*/ 1069 h 1637"/>
                <a:gd name="T22" fmla="*/ 168 w 1667"/>
                <a:gd name="T23" fmla="*/ 1003 h 1637"/>
                <a:gd name="T24" fmla="*/ 221 w 1667"/>
                <a:gd name="T25" fmla="*/ 565 h 1637"/>
                <a:gd name="T26" fmla="*/ 233 w 1667"/>
                <a:gd name="T27" fmla="*/ 337 h 1637"/>
                <a:gd name="T28" fmla="*/ 581 w 1667"/>
                <a:gd name="T29" fmla="*/ 272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7" h="1637">
                  <a:moveTo>
                    <a:pt x="581" y="272"/>
                  </a:moveTo>
                  <a:cubicBezTo>
                    <a:pt x="581" y="272"/>
                    <a:pt x="811" y="0"/>
                    <a:pt x="1093" y="259"/>
                  </a:cubicBezTo>
                  <a:cubicBezTo>
                    <a:pt x="1093" y="259"/>
                    <a:pt x="1234" y="203"/>
                    <a:pt x="1372" y="305"/>
                  </a:cubicBezTo>
                  <a:cubicBezTo>
                    <a:pt x="1491" y="393"/>
                    <a:pt x="1453" y="590"/>
                    <a:pt x="1466" y="593"/>
                  </a:cubicBezTo>
                  <a:cubicBezTo>
                    <a:pt x="1667" y="650"/>
                    <a:pt x="1638" y="955"/>
                    <a:pt x="1495" y="1032"/>
                  </a:cubicBezTo>
                  <a:cubicBezTo>
                    <a:pt x="1495" y="1032"/>
                    <a:pt x="1586" y="1404"/>
                    <a:pt x="1167" y="1340"/>
                  </a:cubicBezTo>
                  <a:cubicBezTo>
                    <a:pt x="1220" y="1621"/>
                    <a:pt x="1220" y="1621"/>
                    <a:pt x="1220" y="1621"/>
                  </a:cubicBezTo>
                  <a:cubicBezTo>
                    <a:pt x="1183" y="1637"/>
                    <a:pt x="1183" y="1637"/>
                    <a:pt x="1183" y="1637"/>
                  </a:cubicBezTo>
                  <a:cubicBezTo>
                    <a:pt x="999" y="1377"/>
                    <a:pt x="999" y="1377"/>
                    <a:pt x="999" y="1377"/>
                  </a:cubicBezTo>
                  <a:cubicBezTo>
                    <a:pt x="999" y="1377"/>
                    <a:pt x="737" y="1572"/>
                    <a:pt x="565" y="1349"/>
                  </a:cubicBezTo>
                  <a:cubicBezTo>
                    <a:pt x="565" y="1349"/>
                    <a:pt x="188" y="1434"/>
                    <a:pt x="205" y="1069"/>
                  </a:cubicBezTo>
                  <a:cubicBezTo>
                    <a:pt x="221" y="1015"/>
                    <a:pt x="168" y="1003"/>
                    <a:pt x="168" y="1003"/>
                  </a:cubicBezTo>
                  <a:cubicBezTo>
                    <a:pt x="0" y="845"/>
                    <a:pt x="94" y="619"/>
                    <a:pt x="221" y="565"/>
                  </a:cubicBezTo>
                  <a:cubicBezTo>
                    <a:pt x="221" y="565"/>
                    <a:pt x="165" y="432"/>
                    <a:pt x="233" y="337"/>
                  </a:cubicBezTo>
                  <a:cubicBezTo>
                    <a:pt x="336" y="195"/>
                    <a:pt x="483" y="191"/>
                    <a:pt x="581" y="272"/>
                  </a:cubicBezTo>
                  <a:close/>
                </a:path>
              </a:pathLst>
            </a:custGeom>
            <a:solidFill>
              <a:srgbClr val="E8C762"/>
            </a:solidFill>
          </p:spPr>
          <p:style>
            <a:lnRef idx="0">
              <a:schemeClr val="accent1"/>
            </a:lnRef>
            <a:fillRef idx="3">
              <a:schemeClr val="accent1"/>
            </a:fillRef>
            <a:effectRef idx="3">
              <a:schemeClr val="accent1"/>
            </a:effectRef>
            <a:fontRef idx="minor">
              <a:schemeClr val="lt1"/>
            </a:fontRef>
          </p:style>
          <p:txBody>
            <a:bodyPr vert="horz" wrap="square" lIns="91435" tIns="45717" rIns="91435" bIns="45717" numCol="1" anchor="t" anchorCtr="0" compatLnSpc="1"/>
            <a:lstStyle/>
            <a:p>
              <a:endParaRPr lang="en-US"/>
            </a:p>
          </p:txBody>
        </p:sp>
      </p:grpSp>
      <p:sp>
        <p:nvSpPr>
          <p:cNvPr id="156" name="Freeform 145"/>
          <p:cNvSpPr/>
          <p:nvPr/>
        </p:nvSpPr>
        <p:spPr bwMode="auto">
          <a:xfrm rot="20393376">
            <a:off x="3709366" y="3142796"/>
            <a:ext cx="1381244" cy="1355697"/>
          </a:xfrm>
          <a:custGeom>
            <a:avLst/>
            <a:gdLst>
              <a:gd name="T0" fmla="*/ 581 w 1667"/>
              <a:gd name="T1" fmla="*/ 272 h 1637"/>
              <a:gd name="T2" fmla="*/ 1093 w 1667"/>
              <a:gd name="T3" fmla="*/ 259 h 1637"/>
              <a:gd name="T4" fmla="*/ 1372 w 1667"/>
              <a:gd name="T5" fmla="*/ 305 h 1637"/>
              <a:gd name="T6" fmla="*/ 1466 w 1667"/>
              <a:gd name="T7" fmla="*/ 593 h 1637"/>
              <a:gd name="T8" fmla="*/ 1495 w 1667"/>
              <a:gd name="T9" fmla="*/ 1032 h 1637"/>
              <a:gd name="T10" fmla="*/ 1167 w 1667"/>
              <a:gd name="T11" fmla="*/ 1340 h 1637"/>
              <a:gd name="T12" fmla="*/ 1220 w 1667"/>
              <a:gd name="T13" fmla="*/ 1621 h 1637"/>
              <a:gd name="T14" fmla="*/ 1183 w 1667"/>
              <a:gd name="T15" fmla="*/ 1637 h 1637"/>
              <a:gd name="T16" fmla="*/ 999 w 1667"/>
              <a:gd name="T17" fmla="*/ 1377 h 1637"/>
              <a:gd name="T18" fmla="*/ 565 w 1667"/>
              <a:gd name="T19" fmla="*/ 1349 h 1637"/>
              <a:gd name="T20" fmla="*/ 205 w 1667"/>
              <a:gd name="T21" fmla="*/ 1069 h 1637"/>
              <a:gd name="T22" fmla="*/ 168 w 1667"/>
              <a:gd name="T23" fmla="*/ 1003 h 1637"/>
              <a:gd name="T24" fmla="*/ 221 w 1667"/>
              <a:gd name="T25" fmla="*/ 565 h 1637"/>
              <a:gd name="T26" fmla="*/ 233 w 1667"/>
              <a:gd name="T27" fmla="*/ 337 h 1637"/>
              <a:gd name="T28" fmla="*/ 581 w 1667"/>
              <a:gd name="T29" fmla="*/ 272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7" h="1637">
                <a:moveTo>
                  <a:pt x="581" y="272"/>
                </a:moveTo>
                <a:cubicBezTo>
                  <a:pt x="581" y="272"/>
                  <a:pt x="811" y="0"/>
                  <a:pt x="1093" y="259"/>
                </a:cubicBezTo>
                <a:cubicBezTo>
                  <a:pt x="1093" y="259"/>
                  <a:pt x="1234" y="203"/>
                  <a:pt x="1372" y="305"/>
                </a:cubicBezTo>
                <a:cubicBezTo>
                  <a:pt x="1491" y="393"/>
                  <a:pt x="1453" y="590"/>
                  <a:pt x="1466" y="593"/>
                </a:cubicBezTo>
                <a:cubicBezTo>
                  <a:pt x="1667" y="650"/>
                  <a:pt x="1638" y="955"/>
                  <a:pt x="1495" y="1032"/>
                </a:cubicBezTo>
                <a:cubicBezTo>
                  <a:pt x="1495" y="1032"/>
                  <a:pt x="1586" y="1404"/>
                  <a:pt x="1167" y="1340"/>
                </a:cubicBezTo>
                <a:cubicBezTo>
                  <a:pt x="1220" y="1621"/>
                  <a:pt x="1220" y="1621"/>
                  <a:pt x="1220" y="1621"/>
                </a:cubicBezTo>
                <a:cubicBezTo>
                  <a:pt x="1183" y="1637"/>
                  <a:pt x="1183" y="1637"/>
                  <a:pt x="1183" y="1637"/>
                </a:cubicBezTo>
                <a:cubicBezTo>
                  <a:pt x="999" y="1377"/>
                  <a:pt x="999" y="1377"/>
                  <a:pt x="999" y="1377"/>
                </a:cubicBezTo>
                <a:cubicBezTo>
                  <a:pt x="999" y="1377"/>
                  <a:pt x="737" y="1572"/>
                  <a:pt x="565" y="1349"/>
                </a:cubicBezTo>
                <a:cubicBezTo>
                  <a:pt x="565" y="1349"/>
                  <a:pt x="188" y="1434"/>
                  <a:pt x="205" y="1069"/>
                </a:cubicBezTo>
                <a:cubicBezTo>
                  <a:pt x="221" y="1015"/>
                  <a:pt x="168" y="1003"/>
                  <a:pt x="168" y="1003"/>
                </a:cubicBezTo>
                <a:cubicBezTo>
                  <a:pt x="0" y="845"/>
                  <a:pt x="94" y="619"/>
                  <a:pt x="221" y="565"/>
                </a:cubicBezTo>
                <a:cubicBezTo>
                  <a:pt x="221" y="565"/>
                  <a:pt x="165" y="432"/>
                  <a:pt x="233" y="337"/>
                </a:cubicBezTo>
                <a:cubicBezTo>
                  <a:pt x="336" y="195"/>
                  <a:pt x="483" y="191"/>
                  <a:pt x="581" y="272"/>
                </a:cubicBezTo>
                <a:close/>
              </a:path>
            </a:pathLst>
          </a:custGeom>
          <a:solidFill>
            <a:srgbClr val="679549"/>
          </a:solidFill>
        </p:spPr>
        <p:style>
          <a:lnRef idx="0">
            <a:schemeClr val="accent2"/>
          </a:lnRef>
          <a:fillRef idx="3">
            <a:schemeClr val="accent2"/>
          </a:fillRef>
          <a:effectRef idx="3">
            <a:schemeClr val="accent2"/>
          </a:effectRef>
          <a:fontRef idx="minor">
            <a:schemeClr val="lt1"/>
          </a:fontRef>
        </p:style>
        <p:txBody>
          <a:bodyPr vert="horz" wrap="square" lIns="91435" tIns="45717" rIns="91435" bIns="45717" numCol="1" anchor="t" anchorCtr="0" compatLnSpc="1"/>
          <a:lstStyle/>
          <a:p>
            <a:endParaRPr lang="en-US"/>
          </a:p>
        </p:txBody>
      </p:sp>
      <p:sp>
        <p:nvSpPr>
          <p:cNvPr id="157" name="Freeform 145"/>
          <p:cNvSpPr/>
          <p:nvPr/>
        </p:nvSpPr>
        <p:spPr bwMode="auto">
          <a:xfrm rot="1479810">
            <a:off x="5463096" y="2623131"/>
            <a:ext cx="1381244" cy="1355697"/>
          </a:xfrm>
          <a:custGeom>
            <a:avLst/>
            <a:gdLst>
              <a:gd name="T0" fmla="*/ 581 w 1667"/>
              <a:gd name="T1" fmla="*/ 272 h 1637"/>
              <a:gd name="T2" fmla="*/ 1093 w 1667"/>
              <a:gd name="T3" fmla="*/ 259 h 1637"/>
              <a:gd name="T4" fmla="*/ 1372 w 1667"/>
              <a:gd name="T5" fmla="*/ 305 h 1637"/>
              <a:gd name="T6" fmla="*/ 1466 w 1667"/>
              <a:gd name="T7" fmla="*/ 593 h 1637"/>
              <a:gd name="T8" fmla="*/ 1495 w 1667"/>
              <a:gd name="T9" fmla="*/ 1032 h 1637"/>
              <a:gd name="T10" fmla="*/ 1167 w 1667"/>
              <a:gd name="T11" fmla="*/ 1340 h 1637"/>
              <a:gd name="T12" fmla="*/ 1220 w 1667"/>
              <a:gd name="T13" fmla="*/ 1621 h 1637"/>
              <a:gd name="T14" fmla="*/ 1183 w 1667"/>
              <a:gd name="T15" fmla="*/ 1637 h 1637"/>
              <a:gd name="T16" fmla="*/ 999 w 1667"/>
              <a:gd name="T17" fmla="*/ 1377 h 1637"/>
              <a:gd name="T18" fmla="*/ 565 w 1667"/>
              <a:gd name="T19" fmla="*/ 1349 h 1637"/>
              <a:gd name="T20" fmla="*/ 205 w 1667"/>
              <a:gd name="T21" fmla="*/ 1069 h 1637"/>
              <a:gd name="T22" fmla="*/ 168 w 1667"/>
              <a:gd name="T23" fmla="*/ 1003 h 1637"/>
              <a:gd name="T24" fmla="*/ 221 w 1667"/>
              <a:gd name="T25" fmla="*/ 565 h 1637"/>
              <a:gd name="T26" fmla="*/ 233 w 1667"/>
              <a:gd name="T27" fmla="*/ 337 h 1637"/>
              <a:gd name="T28" fmla="*/ 581 w 1667"/>
              <a:gd name="T29" fmla="*/ 272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7" h="1637">
                <a:moveTo>
                  <a:pt x="581" y="272"/>
                </a:moveTo>
                <a:cubicBezTo>
                  <a:pt x="581" y="272"/>
                  <a:pt x="811" y="0"/>
                  <a:pt x="1093" y="259"/>
                </a:cubicBezTo>
                <a:cubicBezTo>
                  <a:pt x="1093" y="259"/>
                  <a:pt x="1234" y="203"/>
                  <a:pt x="1372" y="305"/>
                </a:cubicBezTo>
                <a:cubicBezTo>
                  <a:pt x="1491" y="393"/>
                  <a:pt x="1453" y="590"/>
                  <a:pt x="1466" y="593"/>
                </a:cubicBezTo>
                <a:cubicBezTo>
                  <a:pt x="1667" y="650"/>
                  <a:pt x="1638" y="955"/>
                  <a:pt x="1495" y="1032"/>
                </a:cubicBezTo>
                <a:cubicBezTo>
                  <a:pt x="1495" y="1032"/>
                  <a:pt x="1586" y="1404"/>
                  <a:pt x="1167" y="1340"/>
                </a:cubicBezTo>
                <a:cubicBezTo>
                  <a:pt x="1220" y="1621"/>
                  <a:pt x="1220" y="1621"/>
                  <a:pt x="1220" y="1621"/>
                </a:cubicBezTo>
                <a:cubicBezTo>
                  <a:pt x="1183" y="1637"/>
                  <a:pt x="1183" y="1637"/>
                  <a:pt x="1183" y="1637"/>
                </a:cubicBezTo>
                <a:cubicBezTo>
                  <a:pt x="999" y="1377"/>
                  <a:pt x="999" y="1377"/>
                  <a:pt x="999" y="1377"/>
                </a:cubicBezTo>
                <a:cubicBezTo>
                  <a:pt x="999" y="1377"/>
                  <a:pt x="737" y="1572"/>
                  <a:pt x="565" y="1349"/>
                </a:cubicBezTo>
                <a:cubicBezTo>
                  <a:pt x="565" y="1349"/>
                  <a:pt x="188" y="1434"/>
                  <a:pt x="205" y="1069"/>
                </a:cubicBezTo>
                <a:cubicBezTo>
                  <a:pt x="221" y="1015"/>
                  <a:pt x="168" y="1003"/>
                  <a:pt x="168" y="1003"/>
                </a:cubicBezTo>
                <a:cubicBezTo>
                  <a:pt x="0" y="845"/>
                  <a:pt x="94" y="619"/>
                  <a:pt x="221" y="565"/>
                </a:cubicBezTo>
                <a:cubicBezTo>
                  <a:pt x="221" y="565"/>
                  <a:pt x="165" y="432"/>
                  <a:pt x="233" y="337"/>
                </a:cubicBezTo>
                <a:cubicBezTo>
                  <a:pt x="336" y="195"/>
                  <a:pt x="483" y="191"/>
                  <a:pt x="581" y="272"/>
                </a:cubicBezTo>
                <a:close/>
              </a:path>
            </a:pathLst>
          </a:custGeom>
          <a:solidFill>
            <a:srgbClr val="E8C762"/>
          </a:solidFill>
        </p:spPr>
        <p:style>
          <a:lnRef idx="0">
            <a:schemeClr val="accent3"/>
          </a:lnRef>
          <a:fillRef idx="3">
            <a:schemeClr val="accent3"/>
          </a:fillRef>
          <a:effectRef idx="3">
            <a:schemeClr val="accent3"/>
          </a:effectRef>
          <a:fontRef idx="minor">
            <a:schemeClr val="lt1"/>
          </a:fontRef>
        </p:style>
        <p:txBody>
          <a:bodyPr vert="horz" wrap="square" lIns="91435" tIns="45717" rIns="91435" bIns="45717" numCol="1" anchor="t" anchorCtr="0" compatLnSpc="1"/>
          <a:lstStyle/>
          <a:p>
            <a:endParaRPr lang="en-US"/>
          </a:p>
        </p:txBody>
      </p:sp>
      <p:sp>
        <p:nvSpPr>
          <p:cNvPr id="158" name="Freeform 145"/>
          <p:cNvSpPr/>
          <p:nvPr/>
        </p:nvSpPr>
        <p:spPr bwMode="auto">
          <a:xfrm rot="3498738">
            <a:off x="7130357" y="3106933"/>
            <a:ext cx="1381244" cy="1355697"/>
          </a:xfrm>
          <a:custGeom>
            <a:avLst/>
            <a:gdLst>
              <a:gd name="T0" fmla="*/ 581 w 1667"/>
              <a:gd name="T1" fmla="*/ 272 h 1637"/>
              <a:gd name="T2" fmla="*/ 1093 w 1667"/>
              <a:gd name="T3" fmla="*/ 259 h 1637"/>
              <a:gd name="T4" fmla="*/ 1372 w 1667"/>
              <a:gd name="T5" fmla="*/ 305 h 1637"/>
              <a:gd name="T6" fmla="*/ 1466 w 1667"/>
              <a:gd name="T7" fmla="*/ 593 h 1637"/>
              <a:gd name="T8" fmla="*/ 1495 w 1667"/>
              <a:gd name="T9" fmla="*/ 1032 h 1637"/>
              <a:gd name="T10" fmla="*/ 1167 w 1667"/>
              <a:gd name="T11" fmla="*/ 1340 h 1637"/>
              <a:gd name="T12" fmla="*/ 1220 w 1667"/>
              <a:gd name="T13" fmla="*/ 1621 h 1637"/>
              <a:gd name="T14" fmla="*/ 1183 w 1667"/>
              <a:gd name="T15" fmla="*/ 1637 h 1637"/>
              <a:gd name="T16" fmla="*/ 999 w 1667"/>
              <a:gd name="T17" fmla="*/ 1377 h 1637"/>
              <a:gd name="T18" fmla="*/ 565 w 1667"/>
              <a:gd name="T19" fmla="*/ 1349 h 1637"/>
              <a:gd name="T20" fmla="*/ 205 w 1667"/>
              <a:gd name="T21" fmla="*/ 1069 h 1637"/>
              <a:gd name="T22" fmla="*/ 168 w 1667"/>
              <a:gd name="T23" fmla="*/ 1003 h 1637"/>
              <a:gd name="T24" fmla="*/ 221 w 1667"/>
              <a:gd name="T25" fmla="*/ 565 h 1637"/>
              <a:gd name="T26" fmla="*/ 233 w 1667"/>
              <a:gd name="T27" fmla="*/ 337 h 1637"/>
              <a:gd name="T28" fmla="*/ 581 w 1667"/>
              <a:gd name="T29" fmla="*/ 272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7" h="1637">
                <a:moveTo>
                  <a:pt x="581" y="272"/>
                </a:moveTo>
                <a:cubicBezTo>
                  <a:pt x="581" y="272"/>
                  <a:pt x="811" y="0"/>
                  <a:pt x="1093" y="259"/>
                </a:cubicBezTo>
                <a:cubicBezTo>
                  <a:pt x="1093" y="259"/>
                  <a:pt x="1234" y="203"/>
                  <a:pt x="1372" y="305"/>
                </a:cubicBezTo>
                <a:cubicBezTo>
                  <a:pt x="1491" y="393"/>
                  <a:pt x="1453" y="590"/>
                  <a:pt x="1466" y="593"/>
                </a:cubicBezTo>
                <a:cubicBezTo>
                  <a:pt x="1667" y="650"/>
                  <a:pt x="1638" y="955"/>
                  <a:pt x="1495" y="1032"/>
                </a:cubicBezTo>
                <a:cubicBezTo>
                  <a:pt x="1495" y="1032"/>
                  <a:pt x="1586" y="1404"/>
                  <a:pt x="1167" y="1340"/>
                </a:cubicBezTo>
                <a:cubicBezTo>
                  <a:pt x="1220" y="1621"/>
                  <a:pt x="1220" y="1621"/>
                  <a:pt x="1220" y="1621"/>
                </a:cubicBezTo>
                <a:cubicBezTo>
                  <a:pt x="1183" y="1637"/>
                  <a:pt x="1183" y="1637"/>
                  <a:pt x="1183" y="1637"/>
                </a:cubicBezTo>
                <a:cubicBezTo>
                  <a:pt x="999" y="1377"/>
                  <a:pt x="999" y="1377"/>
                  <a:pt x="999" y="1377"/>
                </a:cubicBezTo>
                <a:cubicBezTo>
                  <a:pt x="999" y="1377"/>
                  <a:pt x="737" y="1572"/>
                  <a:pt x="565" y="1349"/>
                </a:cubicBezTo>
                <a:cubicBezTo>
                  <a:pt x="565" y="1349"/>
                  <a:pt x="188" y="1434"/>
                  <a:pt x="205" y="1069"/>
                </a:cubicBezTo>
                <a:cubicBezTo>
                  <a:pt x="221" y="1015"/>
                  <a:pt x="168" y="1003"/>
                  <a:pt x="168" y="1003"/>
                </a:cubicBezTo>
                <a:cubicBezTo>
                  <a:pt x="0" y="845"/>
                  <a:pt x="94" y="619"/>
                  <a:pt x="221" y="565"/>
                </a:cubicBezTo>
                <a:cubicBezTo>
                  <a:pt x="221" y="565"/>
                  <a:pt x="165" y="432"/>
                  <a:pt x="233" y="337"/>
                </a:cubicBezTo>
                <a:cubicBezTo>
                  <a:pt x="336" y="195"/>
                  <a:pt x="483" y="191"/>
                  <a:pt x="581" y="272"/>
                </a:cubicBezTo>
                <a:close/>
              </a:path>
            </a:pathLst>
          </a:custGeom>
          <a:solidFill>
            <a:srgbClr val="679549"/>
          </a:solidFill>
        </p:spPr>
        <p:style>
          <a:lnRef idx="0">
            <a:schemeClr val="accent4"/>
          </a:lnRef>
          <a:fillRef idx="3">
            <a:schemeClr val="accent4"/>
          </a:fillRef>
          <a:effectRef idx="3">
            <a:schemeClr val="accent4"/>
          </a:effectRef>
          <a:fontRef idx="minor">
            <a:schemeClr val="lt1"/>
          </a:fontRef>
        </p:style>
        <p:txBody>
          <a:bodyPr vert="horz" wrap="square" lIns="91435" tIns="45717" rIns="91435" bIns="45717" numCol="1" anchor="t" anchorCtr="0" compatLnSpc="1"/>
          <a:lstStyle/>
          <a:p>
            <a:endParaRPr lang="en-US"/>
          </a:p>
        </p:txBody>
      </p:sp>
      <p:sp>
        <p:nvSpPr>
          <p:cNvPr id="159" name="Freeform 145"/>
          <p:cNvSpPr/>
          <p:nvPr/>
        </p:nvSpPr>
        <p:spPr bwMode="auto">
          <a:xfrm rot="5400000">
            <a:off x="8273463" y="4312936"/>
            <a:ext cx="1381244" cy="1355697"/>
          </a:xfrm>
          <a:custGeom>
            <a:avLst/>
            <a:gdLst>
              <a:gd name="T0" fmla="*/ 581 w 1667"/>
              <a:gd name="T1" fmla="*/ 272 h 1637"/>
              <a:gd name="T2" fmla="*/ 1093 w 1667"/>
              <a:gd name="T3" fmla="*/ 259 h 1637"/>
              <a:gd name="T4" fmla="*/ 1372 w 1667"/>
              <a:gd name="T5" fmla="*/ 305 h 1637"/>
              <a:gd name="T6" fmla="*/ 1466 w 1667"/>
              <a:gd name="T7" fmla="*/ 593 h 1637"/>
              <a:gd name="T8" fmla="*/ 1495 w 1667"/>
              <a:gd name="T9" fmla="*/ 1032 h 1637"/>
              <a:gd name="T10" fmla="*/ 1167 w 1667"/>
              <a:gd name="T11" fmla="*/ 1340 h 1637"/>
              <a:gd name="T12" fmla="*/ 1220 w 1667"/>
              <a:gd name="T13" fmla="*/ 1621 h 1637"/>
              <a:gd name="T14" fmla="*/ 1183 w 1667"/>
              <a:gd name="T15" fmla="*/ 1637 h 1637"/>
              <a:gd name="T16" fmla="*/ 999 w 1667"/>
              <a:gd name="T17" fmla="*/ 1377 h 1637"/>
              <a:gd name="T18" fmla="*/ 565 w 1667"/>
              <a:gd name="T19" fmla="*/ 1349 h 1637"/>
              <a:gd name="T20" fmla="*/ 205 w 1667"/>
              <a:gd name="T21" fmla="*/ 1069 h 1637"/>
              <a:gd name="T22" fmla="*/ 168 w 1667"/>
              <a:gd name="T23" fmla="*/ 1003 h 1637"/>
              <a:gd name="T24" fmla="*/ 221 w 1667"/>
              <a:gd name="T25" fmla="*/ 565 h 1637"/>
              <a:gd name="T26" fmla="*/ 233 w 1667"/>
              <a:gd name="T27" fmla="*/ 337 h 1637"/>
              <a:gd name="T28" fmla="*/ 581 w 1667"/>
              <a:gd name="T29" fmla="*/ 272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7" h="1637">
                <a:moveTo>
                  <a:pt x="581" y="272"/>
                </a:moveTo>
                <a:cubicBezTo>
                  <a:pt x="581" y="272"/>
                  <a:pt x="811" y="0"/>
                  <a:pt x="1093" y="259"/>
                </a:cubicBezTo>
                <a:cubicBezTo>
                  <a:pt x="1093" y="259"/>
                  <a:pt x="1234" y="203"/>
                  <a:pt x="1372" y="305"/>
                </a:cubicBezTo>
                <a:cubicBezTo>
                  <a:pt x="1491" y="393"/>
                  <a:pt x="1453" y="590"/>
                  <a:pt x="1466" y="593"/>
                </a:cubicBezTo>
                <a:cubicBezTo>
                  <a:pt x="1667" y="650"/>
                  <a:pt x="1638" y="955"/>
                  <a:pt x="1495" y="1032"/>
                </a:cubicBezTo>
                <a:cubicBezTo>
                  <a:pt x="1495" y="1032"/>
                  <a:pt x="1586" y="1404"/>
                  <a:pt x="1167" y="1340"/>
                </a:cubicBezTo>
                <a:cubicBezTo>
                  <a:pt x="1220" y="1621"/>
                  <a:pt x="1220" y="1621"/>
                  <a:pt x="1220" y="1621"/>
                </a:cubicBezTo>
                <a:cubicBezTo>
                  <a:pt x="1183" y="1637"/>
                  <a:pt x="1183" y="1637"/>
                  <a:pt x="1183" y="1637"/>
                </a:cubicBezTo>
                <a:cubicBezTo>
                  <a:pt x="999" y="1377"/>
                  <a:pt x="999" y="1377"/>
                  <a:pt x="999" y="1377"/>
                </a:cubicBezTo>
                <a:cubicBezTo>
                  <a:pt x="999" y="1377"/>
                  <a:pt x="737" y="1572"/>
                  <a:pt x="565" y="1349"/>
                </a:cubicBezTo>
                <a:cubicBezTo>
                  <a:pt x="565" y="1349"/>
                  <a:pt x="188" y="1434"/>
                  <a:pt x="205" y="1069"/>
                </a:cubicBezTo>
                <a:cubicBezTo>
                  <a:pt x="221" y="1015"/>
                  <a:pt x="168" y="1003"/>
                  <a:pt x="168" y="1003"/>
                </a:cubicBezTo>
                <a:cubicBezTo>
                  <a:pt x="0" y="845"/>
                  <a:pt x="94" y="619"/>
                  <a:pt x="221" y="565"/>
                </a:cubicBezTo>
                <a:cubicBezTo>
                  <a:pt x="221" y="565"/>
                  <a:pt x="165" y="432"/>
                  <a:pt x="233" y="337"/>
                </a:cubicBezTo>
                <a:cubicBezTo>
                  <a:pt x="336" y="195"/>
                  <a:pt x="483" y="191"/>
                  <a:pt x="581" y="272"/>
                </a:cubicBezTo>
                <a:close/>
              </a:path>
            </a:pathLst>
          </a:custGeom>
          <a:solidFill>
            <a:srgbClr val="F8D49B"/>
          </a:solidFill>
        </p:spPr>
        <p:style>
          <a:lnRef idx="0">
            <a:schemeClr val="accent5"/>
          </a:lnRef>
          <a:fillRef idx="3">
            <a:schemeClr val="accent5"/>
          </a:fillRef>
          <a:effectRef idx="3">
            <a:schemeClr val="accent5"/>
          </a:effectRef>
          <a:fontRef idx="minor">
            <a:schemeClr val="lt1"/>
          </a:fontRef>
        </p:style>
        <p:txBody>
          <a:bodyPr vert="horz" wrap="square" lIns="91435" tIns="45717" rIns="91435" bIns="45717" numCol="1" anchor="t" anchorCtr="0" compatLnSpc="1"/>
          <a:lstStyle/>
          <a:p>
            <a:endParaRPr lang="en-US"/>
          </a:p>
        </p:txBody>
      </p:sp>
      <p:sp>
        <p:nvSpPr>
          <p:cNvPr id="59" name="Oval 58"/>
          <p:cNvSpPr/>
          <p:nvPr/>
        </p:nvSpPr>
        <p:spPr>
          <a:xfrm>
            <a:off x="3119759" y="4693345"/>
            <a:ext cx="493750" cy="494924"/>
          </a:xfrm>
          <a:prstGeom prst="ellipse">
            <a:avLst/>
          </a:prstGeom>
          <a:solidFill>
            <a:srgbClr val="E8C76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1" name="Oval 160"/>
          <p:cNvSpPr/>
          <p:nvPr/>
        </p:nvSpPr>
        <p:spPr>
          <a:xfrm>
            <a:off x="4153615" y="3561269"/>
            <a:ext cx="493750" cy="494924"/>
          </a:xfrm>
          <a:prstGeom prst="ellipse">
            <a:avLst/>
          </a:prstGeom>
          <a:solidFill>
            <a:srgbClr val="679549"/>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62" name="Oval 161"/>
          <p:cNvSpPr/>
          <p:nvPr/>
        </p:nvSpPr>
        <p:spPr>
          <a:xfrm>
            <a:off x="5904303" y="3051244"/>
            <a:ext cx="493750" cy="494924"/>
          </a:xfrm>
          <a:prstGeom prst="ellipse">
            <a:avLst/>
          </a:prstGeom>
          <a:solidFill>
            <a:srgbClr val="E8C762"/>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63" name="Oval 162"/>
          <p:cNvSpPr/>
          <p:nvPr/>
        </p:nvSpPr>
        <p:spPr>
          <a:xfrm>
            <a:off x="7565576" y="3555594"/>
            <a:ext cx="493750" cy="494924"/>
          </a:xfrm>
          <a:prstGeom prst="ellipse">
            <a:avLst/>
          </a:prstGeom>
          <a:solidFill>
            <a:srgbClr val="67954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64" name="Oval 163"/>
          <p:cNvSpPr/>
          <p:nvPr/>
        </p:nvSpPr>
        <p:spPr>
          <a:xfrm>
            <a:off x="8717210" y="4743323"/>
            <a:ext cx="493750" cy="494924"/>
          </a:xfrm>
          <a:prstGeom prst="ellipse">
            <a:avLst/>
          </a:prstGeom>
          <a:solidFill>
            <a:srgbClr val="F8D49B"/>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60" name="Rectangle 59"/>
          <p:cNvSpPr/>
          <p:nvPr/>
        </p:nvSpPr>
        <p:spPr>
          <a:xfrm>
            <a:off x="3136900" y="4772660"/>
            <a:ext cx="477520" cy="337185"/>
          </a:xfrm>
          <a:prstGeom prst="rect">
            <a:avLst/>
          </a:prstGeom>
          <a:noFill/>
          <a:extLst>
            <a:ext uri="{909E8E84-426E-40DD-AFC4-6F175D3DCCD1}">
              <a14:hiddenFill xmlns:a14="http://schemas.microsoft.com/office/drawing/2010/main">
                <a:solidFill>
                  <a:srgbClr val="A1C0D1"/>
                </a:solidFill>
              </a14:hiddenFill>
            </a:ext>
          </a:extLst>
        </p:spPr>
        <p:txBody>
          <a:bodyPr wrap="square">
            <a:spAutoFit/>
          </a:bodyPr>
          <a:lstStyle/>
          <a:p>
            <a:pPr algn="ctr"/>
            <a:r>
              <a:rPr lang="en-AU" sz="1600" dirty="0" smtClean="0">
                <a:solidFill>
                  <a:schemeClr val="bg1"/>
                </a:solidFill>
                <a:latin typeface="Roboto Medium" panose="02000000000000000000" pitchFamily="2" charset="0"/>
                <a:ea typeface="Roboto Medium" panose="02000000000000000000" pitchFamily="2" charset="0"/>
                <a:cs typeface="Roboto Medium" panose="02000000000000000000" pitchFamily="2" charset="0"/>
              </a:rPr>
              <a:t>01</a:t>
            </a:r>
            <a:endParaRPr lang="en-AU" sz="1600" dirty="0" smtClean="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166" name="Rectangle 165"/>
          <p:cNvSpPr/>
          <p:nvPr/>
        </p:nvSpPr>
        <p:spPr>
          <a:xfrm>
            <a:off x="4180146" y="3649175"/>
            <a:ext cx="440690" cy="337185"/>
          </a:xfrm>
          <a:prstGeom prst="rect">
            <a:avLst/>
          </a:prstGeom>
        </p:spPr>
        <p:txBody>
          <a:bodyPr wrap="none">
            <a:spAutoFit/>
          </a:bodyPr>
          <a:lstStyle/>
          <a:p>
            <a:pPr algn="ctr"/>
            <a:r>
              <a:rPr lang="en-AU" sz="1600" dirty="0" smtClean="0">
                <a:solidFill>
                  <a:schemeClr val="bg1"/>
                </a:solidFill>
                <a:latin typeface="Roboto Medium" panose="02000000000000000000" pitchFamily="2" charset="0"/>
                <a:ea typeface="Roboto Medium" panose="02000000000000000000" pitchFamily="2" charset="0"/>
                <a:cs typeface="Roboto Medium" panose="02000000000000000000" pitchFamily="2" charset="0"/>
              </a:rPr>
              <a:t>02</a:t>
            </a:r>
            <a:endParaRPr lang="en-US" altLang="en-AU" sz="1400" dirty="0">
              <a:solidFill>
                <a:schemeClr val="bg1"/>
              </a:solidFill>
              <a:latin typeface="FontAwesome" pitchFamily="2" charset="0"/>
            </a:endParaRPr>
          </a:p>
        </p:txBody>
      </p:sp>
      <p:sp>
        <p:nvSpPr>
          <p:cNvPr id="167" name="Rectangle 166"/>
          <p:cNvSpPr/>
          <p:nvPr/>
        </p:nvSpPr>
        <p:spPr>
          <a:xfrm>
            <a:off x="5933665" y="3116039"/>
            <a:ext cx="440690" cy="337185"/>
          </a:xfrm>
          <a:prstGeom prst="rect">
            <a:avLst/>
          </a:prstGeom>
        </p:spPr>
        <p:txBody>
          <a:bodyPr wrap="none">
            <a:spAutoFit/>
          </a:bodyPr>
          <a:lstStyle/>
          <a:p>
            <a:pPr algn="ctr"/>
            <a:r>
              <a:rPr lang="en-AU" sz="1600" dirty="0" smtClean="0">
                <a:solidFill>
                  <a:schemeClr val="bg1"/>
                </a:solidFill>
                <a:latin typeface="Roboto Medium" panose="02000000000000000000" pitchFamily="2" charset="0"/>
                <a:ea typeface="Roboto Medium" panose="02000000000000000000" pitchFamily="2" charset="0"/>
                <a:cs typeface="Roboto Medium" panose="02000000000000000000" pitchFamily="2" charset="0"/>
              </a:rPr>
              <a:t>03</a:t>
            </a:r>
            <a:endParaRPr lang="en-US" sz="1400" dirty="0">
              <a:solidFill>
                <a:schemeClr val="bg1"/>
              </a:solidFill>
              <a:latin typeface="FontAwesome" pitchFamily="2" charset="0"/>
            </a:endParaRPr>
          </a:p>
        </p:txBody>
      </p:sp>
      <p:sp>
        <p:nvSpPr>
          <p:cNvPr id="168" name="Rectangle 167"/>
          <p:cNvSpPr/>
          <p:nvPr/>
        </p:nvSpPr>
        <p:spPr>
          <a:xfrm>
            <a:off x="7592379" y="3640051"/>
            <a:ext cx="440690" cy="337185"/>
          </a:xfrm>
          <a:prstGeom prst="rect">
            <a:avLst/>
          </a:prstGeom>
        </p:spPr>
        <p:txBody>
          <a:bodyPr wrap="none">
            <a:spAutoFit/>
          </a:bodyPr>
          <a:lstStyle/>
          <a:p>
            <a:pPr algn="ctr"/>
            <a:r>
              <a:rPr lang="en-AU" sz="1600" dirty="0" smtClean="0">
                <a:solidFill>
                  <a:schemeClr val="bg1"/>
                </a:solidFill>
                <a:latin typeface="Roboto Medium" panose="02000000000000000000" pitchFamily="2" charset="0"/>
                <a:ea typeface="Roboto Medium" panose="02000000000000000000" pitchFamily="2" charset="0"/>
                <a:cs typeface="Roboto Medium" panose="02000000000000000000" pitchFamily="2" charset="0"/>
              </a:rPr>
              <a:t>04</a:t>
            </a:r>
            <a:endParaRPr lang="en-US" sz="1400" dirty="0">
              <a:solidFill>
                <a:schemeClr val="bg1"/>
              </a:solidFill>
              <a:latin typeface="FontAwesome" pitchFamily="2" charset="0"/>
            </a:endParaRPr>
          </a:p>
        </p:txBody>
      </p:sp>
      <p:sp>
        <p:nvSpPr>
          <p:cNvPr id="169" name="Rectangle 168"/>
          <p:cNvSpPr/>
          <p:nvPr/>
        </p:nvSpPr>
        <p:spPr>
          <a:xfrm>
            <a:off x="8760248" y="4821938"/>
            <a:ext cx="440690" cy="337185"/>
          </a:xfrm>
          <a:prstGeom prst="rect">
            <a:avLst/>
          </a:prstGeom>
        </p:spPr>
        <p:txBody>
          <a:bodyPr wrap="none">
            <a:spAutoFit/>
          </a:bodyPr>
          <a:lstStyle/>
          <a:p>
            <a:pPr algn="ctr"/>
            <a:r>
              <a:rPr lang="en-AU" sz="1600" dirty="0" smtClean="0">
                <a:solidFill>
                  <a:schemeClr val="bg1"/>
                </a:solidFill>
                <a:latin typeface="Roboto Medium" panose="02000000000000000000" pitchFamily="2" charset="0"/>
                <a:ea typeface="Roboto Medium" panose="02000000000000000000" pitchFamily="2" charset="0"/>
                <a:cs typeface="Roboto Medium" panose="02000000000000000000" pitchFamily="2" charset="0"/>
              </a:rPr>
              <a:t>05</a:t>
            </a:r>
            <a:endParaRPr lang="en-US" sz="1400" dirty="0">
              <a:solidFill>
                <a:schemeClr val="bg1"/>
              </a:solidFill>
              <a:latin typeface="FontAwesome" pitchFamily="2" charset="0"/>
            </a:endParaRPr>
          </a:p>
        </p:txBody>
      </p:sp>
      <p:sp>
        <p:nvSpPr>
          <p:cNvPr id="170" name="TextBox 169"/>
          <p:cNvSpPr txBox="1"/>
          <p:nvPr/>
        </p:nvSpPr>
        <p:spPr>
          <a:xfrm>
            <a:off x="1250067" y="4298318"/>
            <a:ext cx="1352380" cy="275590"/>
          </a:xfrm>
          <a:prstGeom prst="rect">
            <a:avLst/>
          </a:prstGeom>
          <a:noFill/>
        </p:spPr>
        <p:txBody>
          <a:bodyPr wrap="square" rtlCol="0">
            <a:spAutoFit/>
          </a:bodyPr>
          <a:lstStyle/>
          <a:p>
            <a:pPr algn="r"/>
            <a:r>
              <a:rPr lang="en-US" sz="1200" dirty="0" smtClean="0">
                <a:solidFill>
                  <a:srgbClr val="657284"/>
                </a:solidFill>
                <a:latin typeface="Roboto Medium" panose="02000000000000000000" pitchFamily="2" charset="0"/>
                <a:ea typeface="Roboto Medium" panose="02000000000000000000" pitchFamily="2" charset="0"/>
                <a:cs typeface="Roboto Medium" panose="02000000000000000000" pitchFamily="2" charset="0"/>
                <a:sym typeface="+mn-ea"/>
              </a:rPr>
              <a:t>KEYWORD</a:t>
            </a:r>
            <a:endParaRPr lang="en-US" sz="1600" dirty="0">
              <a:solidFill>
                <a:srgbClr val="657284"/>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171" name="TextBox 170"/>
          <p:cNvSpPr txBox="1"/>
          <p:nvPr/>
        </p:nvSpPr>
        <p:spPr>
          <a:xfrm>
            <a:off x="808648" y="4530295"/>
            <a:ext cx="1790844" cy="702310"/>
          </a:xfrm>
          <a:prstGeom prst="rect">
            <a:avLst/>
          </a:prstGeom>
          <a:noFill/>
        </p:spPr>
        <p:txBody>
          <a:bodyPr wrap="square" rtlCol="0">
            <a:spAutoFit/>
          </a:bodyPr>
          <a:lstStyle/>
          <a:p>
            <a:pPr algn="r"/>
            <a:r>
              <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There are many variations of passages of </a:t>
            </a:r>
            <a:r>
              <a:rPr lang="en-US" sz="10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Lorem</a:t>
            </a:r>
            <a:r>
              <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a:t>
            </a:r>
            <a:r>
              <a:rPr lang="en-US" sz="10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Ipsum</a:t>
            </a:r>
            <a:r>
              <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available, but the majority have</a:t>
            </a:r>
            <a:r>
              <a:rPr lang="en-US" sz="1000" dirty="0" smtClean="0">
                <a:solidFill>
                  <a:srgbClr val="657284"/>
                </a:solidFill>
                <a:latin typeface="Roboto Light" panose="02000000000000000000" pitchFamily="2" charset="0"/>
                <a:ea typeface="Roboto Light" panose="02000000000000000000" pitchFamily="2" charset="0"/>
                <a:cs typeface="Roboto Light" panose="02000000000000000000" pitchFamily="2" charset="0"/>
              </a:rPr>
              <a:t>.</a:t>
            </a:r>
            <a:endPar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72" name="TextBox 171"/>
          <p:cNvSpPr txBox="1"/>
          <p:nvPr/>
        </p:nvSpPr>
        <p:spPr>
          <a:xfrm>
            <a:off x="2450685" y="2714662"/>
            <a:ext cx="1352380" cy="275590"/>
          </a:xfrm>
          <a:prstGeom prst="rect">
            <a:avLst/>
          </a:prstGeom>
          <a:noFill/>
        </p:spPr>
        <p:txBody>
          <a:bodyPr wrap="square" rtlCol="0">
            <a:spAutoFit/>
          </a:bodyPr>
          <a:lstStyle/>
          <a:p>
            <a:pPr algn="r"/>
            <a:r>
              <a:rPr lang="en-US" sz="1200" dirty="0" smtClean="0">
                <a:solidFill>
                  <a:srgbClr val="657284"/>
                </a:solidFill>
                <a:latin typeface="Roboto Medium" panose="02000000000000000000" pitchFamily="2" charset="0"/>
                <a:ea typeface="Roboto Medium" panose="02000000000000000000" pitchFamily="2" charset="0"/>
                <a:cs typeface="Roboto Medium" panose="02000000000000000000" pitchFamily="2" charset="0"/>
              </a:rPr>
              <a:t>KEYWORD</a:t>
            </a:r>
            <a:endParaRPr lang="en-US" sz="1400" dirty="0">
              <a:solidFill>
                <a:srgbClr val="657284"/>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173" name="TextBox 172"/>
          <p:cNvSpPr txBox="1"/>
          <p:nvPr/>
        </p:nvSpPr>
        <p:spPr>
          <a:xfrm>
            <a:off x="2009266" y="2946639"/>
            <a:ext cx="1790844" cy="702310"/>
          </a:xfrm>
          <a:prstGeom prst="rect">
            <a:avLst/>
          </a:prstGeom>
          <a:noFill/>
        </p:spPr>
        <p:txBody>
          <a:bodyPr wrap="square" rtlCol="0">
            <a:spAutoFit/>
          </a:bodyPr>
          <a:lstStyle/>
          <a:p>
            <a:pPr algn="r"/>
            <a:r>
              <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There are many variations of passages of </a:t>
            </a:r>
            <a:r>
              <a:rPr lang="en-US" sz="10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Lorem</a:t>
            </a:r>
            <a:r>
              <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a:t>
            </a:r>
            <a:r>
              <a:rPr lang="en-US" sz="10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Ipsum</a:t>
            </a:r>
            <a:r>
              <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available, but the majority have</a:t>
            </a:r>
            <a:r>
              <a:rPr lang="en-US" sz="1000" dirty="0" smtClean="0">
                <a:solidFill>
                  <a:srgbClr val="657284"/>
                </a:solidFill>
                <a:latin typeface="Roboto Light" panose="02000000000000000000" pitchFamily="2" charset="0"/>
                <a:ea typeface="Roboto Light" panose="02000000000000000000" pitchFamily="2" charset="0"/>
                <a:cs typeface="Roboto Light" panose="02000000000000000000" pitchFamily="2" charset="0"/>
              </a:rPr>
              <a:t>.</a:t>
            </a:r>
            <a:endPar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75" name="TextBox 174"/>
          <p:cNvSpPr txBox="1"/>
          <p:nvPr/>
        </p:nvSpPr>
        <p:spPr>
          <a:xfrm>
            <a:off x="5200984" y="1998695"/>
            <a:ext cx="2000158" cy="702310"/>
          </a:xfrm>
          <a:prstGeom prst="rect">
            <a:avLst/>
          </a:prstGeom>
          <a:noFill/>
        </p:spPr>
        <p:txBody>
          <a:bodyPr wrap="square" rtlCol="0">
            <a:spAutoFit/>
          </a:bodyPr>
          <a:lstStyle/>
          <a:p>
            <a:pPr algn="ctr"/>
            <a:r>
              <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There are many variations of passages of </a:t>
            </a:r>
            <a:r>
              <a:rPr lang="en-US" sz="10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Lorem</a:t>
            </a:r>
            <a:r>
              <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a:t>
            </a:r>
            <a:r>
              <a:rPr lang="en-US" sz="10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Ipsum</a:t>
            </a:r>
            <a:r>
              <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available, but the majority have</a:t>
            </a:r>
            <a:r>
              <a:rPr lang="en-US" sz="1000" dirty="0" smtClean="0">
                <a:solidFill>
                  <a:srgbClr val="657284"/>
                </a:solidFill>
                <a:latin typeface="Roboto Light" panose="02000000000000000000" pitchFamily="2" charset="0"/>
                <a:ea typeface="Roboto Light" panose="02000000000000000000" pitchFamily="2" charset="0"/>
                <a:cs typeface="Roboto Light" panose="02000000000000000000" pitchFamily="2" charset="0"/>
              </a:rPr>
              <a:t>.</a:t>
            </a:r>
            <a:endPar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76" name="TextBox 175"/>
          <p:cNvSpPr txBox="1"/>
          <p:nvPr/>
        </p:nvSpPr>
        <p:spPr>
          <a:xfrm>
            <a:off x="8350181" y="2712121"/>
            <a:ext cx="1352380" cy="275590"/>
          </a:xfrm>
          <a:prstGeom prst="rect">
            <a:avLst/>
          </a:prstGeom>
          <a:noFill/>
        </p:spPr>
        <p:txBody>
          <a:bodyPr wrap="square" rtlCol="0">
            <a:spAutoFit/>
          </a:bodyPr>
          <a:lstStyle/>
          <a:p>
            <a:pPr algn="l"/>
            <a:r>
              <a:rPr lang="en-US" sz="1200" dirty="0" smtClean="0">
                <a:solidFill>
                  <a:srgbClr val="657284"/>
                </a:solidFill>
                <a:latin typeface="Roboto Medium" panose="02000000000000000000" pitchFamily="2" charset="0"/>
                <a:ea typeface="Roboto Medium" panose="02000000000000000000" pitchFamily="2" charset="0"/>
                <a:cs typeface="Roboto Medium" panose="02000000000000000000" pitchFamily="2" charset="0"/>
                <a:sym typeface="+mn-ea"/>
              </a:rPr>
              <a:t>KEYWORD</a:t>
            </a:r>
            <a:endParaRPr lang="en-US" sz="1600" dirty="0">
              <a:solidFill>
                <a:srgbClr val="657284"/>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177" name="TextBox 176"/>
          <p:cNvSpPr txBox="1"/>
          <p:nvPr/>
        </p:nvSpPr>
        <p:spPr>
          <a:xfrm>
            <a:off x="8344967" y="2944097"/>
            <a:ext cx="1790844" cy="702310"/>
          </a:xfrm>
          <a:prstGeom prst="rect">
            <a:avLst/>
          </a:prstGeom>
          <a:noFill/>
        </p:spPr>
        <p:txBody>
          <a:bodyPr wrap="square" rtlCol="0">
            <a:spAutoFit/>
          </a:bodyPr>
          <a:lstStyle/>
          <a:p>
            <a:r>
              <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There are many variations of passages of </a:t>
            </a:r>
            <a:r>
              <a:rPr lang="en-US" sz="10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Lorem</a:t>
            </a:r>
            <a:r>
              <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a:t>
            </a:r>
            <a:r>
              <a:rPr lang="en-US" sz="10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Ipsum</a:t>
            </a:r>
            <a:r>
              <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available, but the majority have</a:t>
            </a:r>
            <a:r>
              <a:rPr lang="en-US" sz="1000" dirty="0" smtClean="0">
                <a:solidFill>
                  <a:srgbClr val="657284"/>
                </a:solidFill>
                <a:latin typeface="Roboto Light" panose="02000000000000000000" pitchFamily="2" charset="0"/>
                <a:ea typeface="Roboto Light" panose="02000000000000000000" pitchFamily="2" charset="0"/>
                <a:cs typeface="Roboto Light" panose="02000000000000000000" pitchFamily="2" charset="0"/>
              </a:rPr>
              <a:t>.</a:t>
            </a:r>
            <a:endPar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78" name="TextBox 177"/>
          <p:cNvSpPr txBox="1"/>
          <p:nvPr/>
        </p:nvSpPr>
        <p:spPr>
          <a:xfrm>
            <a:off x="9692640" y="4303615"/>
            <a:ext cx="1352380" cy="275590"/>
          </a:xfrm>
          <a:prstGeom prst="rect">
            <a:avLst/>
          </a:prstGeom>
          <a:noFill/>
        </p:spPr>
        <p:txBody>
          <a:bodyPr wrap="square" rtlCol="0">
            <a:spAutoFit/>
          </a:bodyPr>
          <a:lstStyle/>
          <a:p>
            <a:pPr algn="l"/>
            <a:r>
              <a:rPr lang="en-US" sz="1200" dirty="0" smtClean="0">
                <a:solidFill>
                  <a:srgbClr val="657284"/>
                </a:solidFill>
                <a:latin typeface="Roboto Medium" panose="02000000000000000000" pitchFamily="2" charset="0"/>
                <a:ea typeface="Roboto Medium" panose="02000000000000000000" pitchFamily="2" charset="0"/>
                <a:cs typeface="Roboto Medium" panose="02000000000000000000" pitchFamily="2" charset="0"/>
                <a:sym typeface="+mn-ea"/>
              </a:rPr>
              <a:t>KEYWORD</a:t>
            </a:r>
            <a:endParaRPr lang="en-US" sz="1600" dirty="0">
              <a:solidFill>
                <a:srgbClr val="657284"/>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179" name="TextBox 178"/>
          <p:cNvSpPr txBox="1"/>
          <p:nvPr/>
        </p:nvSpPr>
        <p:spPr>
          <a:xfrm>
            <a:off x="9687426" y="4535592"/>
            <a:ext cx="1790844" cy="702310"/>
          </a:xfrm>
          <a:prstGeom prst="rect">
            <a:avLst/>
          </a:prstGeom>
          <a:noFill/>
        </p:spPr>
        <p:txBody>
          <a:bodyPr wrap="square" rtlCol="0">
            <a:spAutoFit/>
          </a:bodyPr>
          <a:lstStyle/>
          <a:p>
            <a:r>
              <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There are many variations of passages of </a:t>
            </a:r>
            <a:r>
              <a:rPr lang="en-US" sz="10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Lorem</a:t>
            </a:r>
            <a:r>
              <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a:t>
            </a:r>
            <a:r>
              <a:rPr lang="en-US" sz="10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Ipsum</a:t>
            </a:r>
            <a:r>
              <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available, but the majority have</a:t>
            </a:r>
            <a:r>
              <a:rPr lang="en-US" sz="1000" dirty="0" smtClean="0">
                <a:solidFill>
                  <a:srgbClr val="657284"/>
                </a:solidFill>
                <a:latin typeface="Roboto Light" panose="02000000000000000000" pitchFamily="2" charset="0"/>
                <a:ea typeface="Roboto Light" panose="02000000000000000000" pitchFamily="2" charset="0"/>
                <a:cs typeface="Roboto Light" panose="02000000000000000000" pitchFamily="2" charset="0"/>
              </a:rPr>
              <a:t>.</a:t>
            </a:r>
            <a:endPar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29" name="Freeform 111"/>
          <p:cNvSpPr/>
          <p:nvPr/>
        </p:nvSpPr>
        <p:spPr bwMode="auto">
          <a:xfrm>
            <a:off x="3767577" y="5185357"/>
            <a:ext cx="544167" cy="1389943"/>
          </a:xfrm>
          <a:custGeom>
            <a:avLst/>
            <a:gdLst>
              <a:gd name="T0" fmla="*/ 180 w 249"/>
              <a:gd name="T1" fmla="*/ 0 h 636"/>
              <a:gd name="T2" fmla="*/ 110 w 249"/>
              <a:gd name="T3" fmla="*/ 70 h 636"/>
              <a:gd name="T4" fmla="*/ 130 w 249"/>
              <a:gd name="T5" fmla="*/ 119 h 636"/>
              <a:gd name="T6" fmla="*/ 56 w 249"/>
              <a:gd name="T7" fmla="*/ 320 h 636"/>
              <a:gd name="T8" fmla="*/ 22 w 249"/>
              <a:gd name="T9" fmla="*/ 567 h 636"/>
              <a:gd name="T10" fmla="*/ 0 w 249"/>
              <a:gd name="T11" fmla="*/ 600 h 636"/>
              <a:gd name="T12" fmla="*/ 35 w 249"/>
              <a:gd name="T13" fmla="*/ 636 h 636"/>
              <a:gd name="T14" fmla="*/ 71 w 249"/>
              <a:gd name="T15" fmla="*/ 600 h 636"/>
              <a:gd name="T16" fmla="*/ 49 w 249"/>
              <a:gd name="T17" fmla="*/ 567 h 636"/>
              <a:gd name="T18" fmla="*/ 82 w 249"/>
              <a:gd name="T19" fmla="*/ 326 h 636"/>
              <a:gd name="T20" fmla="*/ 152 w 249"/>
              <a:gd name="T21" fmla="*/ 134 h 636"/>
              <a:gd name="T22" fmla="*/ 180 w 249"/>
              <a:gd name="T23" fmla="*/ 139 h 636"/>
              <a:gd name="T24" fmla="*/ 249 w 249"/>
              <a:gd name="T25" fmla="*/ 70 h 636"/>
              <a:gd name="T26" fmla="*/ 180 w 249"/>
              <a:gd name="T27" fmla="*/ 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9" h="636">
                <a:moveTo>
                  <a:pt x="180" y="0"/>
                </a:moveTo>
                <a:cubicBezTo>
                  <a:pt x="141" y="0"/>
                  <a:pt x="110" y="31"/>
                  <a:pt x="110" y="70"/>
                </a:cubicBezTo>
                <a:cubicBezTo>
                  <a:pt x="110" y="89"/>
                  <a:pt x="117" y="106"/>
                  <a:pt x="130" y="119"/>
                </a:cubicBezTo>
                <a:cubicBezTo>
                  <a:pt x="106" y="164"/>
                  <a:pt x="76" y="233"/>
                  <a:pt x="56" y="320"/>
                </a:cubicBezTo>
                <a:cubicBezTo>
                  <a:pt x="30" y="435"/>
                  <a:pt x="24" y="522"/>
                  <a:pt x="22" y="567"/>
                </a:cubicBezTo>
                <a:cubicBezTo>
                  <a:pt x="9" y="572"/>
                  <a:pt x="0" y="585"/>
                  <a:pt x="0" y="600"/>
                </a:cubicBezTo>
                <a:cubicBezTo>
                  <a:pt x="0" y="620"/>
                  <a:pt x="16" y="636"/>
                  <a:pt x="35" y="636"/>
                </a:cubicBezTo>
                <a:cubicBezTo>
                  <a:pt x="55" y="636"/>
                  <a:pt x="71" y="620"/>
                  <a:pt x="71" y="600"/>
                </a:cubicBezTo>
                <a:cubicBezTo>
                  <a:pt x="71" y="585"/>
                  <a:pt x="62" y="573"/>
                  <a:pt x="49" y="567"/>
                </a:cubicBezTo>
                <a:cubicBezTo>
                  <a:pt x="51" y="523"/>
                  <a:pt x="57" y="437"/>
                  <a:pt x="82" y="326"/>
                </a:cubicBezTo>
                <a:cubicBezTo>
                  <a:pt x="101" y="244"/>
                  <a:pt x="129" y="178"/>
                  <a:pt x="152" y="134"/>
                </a:cubicBezTo>
                <a:cubicBezTo>
                  <a:pt x="161" y="137"/>
                  <a:pt x="170" y="139"/>
                  <a:pt x="180" y="139"/>
                </a:cubicBezTo>
                <a:cubicBezTo>
                  <a:pt x="218" y="139"/>
                  <a:pt x="249" y="108"/>
                  <a:pt x="249" y="70"/>
                </a:cubicBezTo>
                <a:cubicBezTo>
                  <a:pt x="249" y="31"/>
                  <a:pt x="218" y="0"/>
                  <a:pt x="180" y="0"/>
                </a:cubicBezTo>
                <a:close/>
              </a:path>
            </a:pathLst>
          </a:custGeom>
          <a:solidFill>
            <a:srgbClr val="E8C762"/>
          </a:solidFill>
        </p:spPr>
        <p:style>
          <a:lnRef idx="0">
            <a:schemeClr val="accent1"/>
          </a:lnRef>
          <a:fillRef idx="3">
            <a:schemeClr val="accent1"/>
          </a:fillRef>
          <a:effectRef idx="3">
            <a:schemeClr val="accent1"/>
          </a:effectRef>
          <a:fontRef idx="minor">
            <a:schemeClr val="lt1"/>
          </a:fontRef>
        </p:style>
        <p:txBody>
          <a:bodyPr vert="horz" wrap="square" lIns="91435" tIns="45717" rIns="91435" bIns="45717" numCol="1" anchor="t" anchorCtr="0" compatLnSpc="1"/>
          <a:lstStyle/>
          <a:p>
            <a:endParaRPr lang="en-US"/>
          </a:p>
        </p:txBody>
      </p:sp>
      <p:sp>
        <p:nvSpPr>
          <p:cNvPr id="30" name="Freeform 112"/>
          <p:cNvSpPr/>
          <p:nvPr/>
        </p:nvSpPr>
        <p:spPr bwMode="auto">
          <a:xfrm>
            <a:off x="4069186" y="4303388"/>
            <a:ext cx="1106747" cy="1117542"/>
          </a:xfrm>
          <a:custGeom>
            <a:avLst/>
            <a:gdLst>
              <a:gd name="T0" fmla="*/ 461 w 507"/>
              <a:gd name="T1" fmla="*/ 19 h 512"/>
              <a:gd name="T2" fmla="*/ 366 w 507"/>
              <a:gd name="T3" fmla="*/ 45 h 512"/>
              <a:gd name="T4" fmla="*/ 360 w 507"/>
              <a:gd name="T5" fmla="*/ 98 h 512"/>
              <a:gd name="T6" fmla="*/ 196 w 507"/>
              <a:gd name="T7" fmla="*/ 238 h 512"/>
              <a:gd name="T8" fmla="*/ 46 w 507"/>
              <a:gd name="T9" fmla="*/ 436 h 512"/>
              <a:gd name="T10" fmla="*/ 10 w 507"/>
              <a:gd name="T11" fmla="*/ 454 h 512"/>
              <a:gd name="T12" fmla="*/ 24 w 507"/>
              <a:gd name="T13" fmla="*/ 502 h 512"/>
              <a:gd name="T14" fmla="*/ 72 w 507"/>
              <a:gd name="T15" fmla="*/ 489 h 512"/>
              <a:gd name="T16" fmla="*/ 69 w 507"/>
              <a:gd name="T17" fmla="*/ 449 h 512"/>
              <a:gd name="T18" fmla="*/ 216 w 507"/>
              <a:gd name="T19" fmla="*/ 256 h 512"/>
              <a:gd name="T20" fmla="*/ 372 w 507"/>
              <a:gd name="T21" fmla="*/ 122 h 512"/>
              <a:gd name="T22" fmla="*/ 393 w 507"/>
              <a:gd name="T23" fmla="*/ 140 h 512"/>
              <a:gd name="T24" fmla="*/ 488 w 507"/>
              <a:gd name="T25" fmla="*/ 114 h 512"/>
              <a:gd name="T26" fmla="*/ 461 w 507"/>
              <a:gd name="T27" fmla="*/ 1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7" h="512">
                <a:moveTo>
                  <a:pt x="461" y="19"/>
                </a:moveTo>
                <a:cubicBezTo>
                  <a:pt x="428" y="0"/>
                  <a:pt x="385" y="12"/>
                  <a:pt x="366" y="45"/>
                </a:cubicBezTo>
                <a:cubicBezTo>
                  <a:pt x="357" y="62"/>
                  <a:pt x="355" y="81"/>
                  <a:pt x="360" y="98"/>
                </a:cubicBezTo>
                <a:cubicBezTo>
                  <a:pt x="317" y="126"/>
                  <a:pt x="257" y="171"/>
                  <a:pt x="196" y="238"/>
                </a:cubicBezTo>
                <a:cubicBezTo>
                  <a:pt x="118" y="325"/>
                  <a:pt x="69" y="397"/>
                  <a:pt x="46" y="436"/>
                </a:cubicBezTo>
                <a:cubicBezTo>
                  <a:pt x="32" y="434"/>
                  <a:pt x="17" y="440"/>
                  <a:pt x="10" y="454"/>
                </a:cubicBezTo>
                <a:cubicBezTo>
                  <a:pt x="0" y="471"/>
                  <a:pt x="6" y="493"/>
                  <a:pt x="24" y="502"/>
                </a:cubicBezTo>
                <a:cubicBezTo>
                  <a:pt x="41" y="512"/>
                  <a:pt x="63" y="506"/>
                  <a:pt x="72" y="489"/>
                </a:cubicBezTo>
                <a:cubicBezTo>
                  <a:pt x="80" y="476"/>
                  <a:pt x="78" y="460"/>
                  <a:pt x="69" y="449"/>
                </a:cubicBezTo>
                <a:cubicBezTo>
                  <a:pt x="92" y="412"/>
                  <a:pt x="140" y="340"/>
                  <a:pt x="216" y="256"/>
                </a:cubicBezTo>
                <a:cubicBezTo>
                  <a:pt x="273" y="192"/>
                  <a:pt x="330" y="149"/>
                  <a:pt x="372" y="122"/>
                </a:cubicBezTo>
                <a:cubicBezTo>
                  <a:pt x="377" y="129"/>
                  <a:pt x="384" y="136"/>
                  <a:pt x="393" y="140"/>
                </a:cubicBezTo>
                <a:cubicBezTo>
                  <a:pt x="426" y="159"/>
                  <a:pt x="469" y="147"/>
                  <a:pt x="488" y="114"/>
                </a:cubicBezTo>
                <a:cubicBezTo>
                  <a:pt x="507" y="80"/>
                  <a:pt x="495" y="38"/>
                  <a:pt x="461" y="19"/>
                </a:cubicBezTo>
                <a:close/>
              </a:path>
            </a:pathLst>
          </a:custGeom>
          <a:solidFill>
            <a:srgbClr val="679549"/>
          </a:solidFill>
        </p:spPr>
        <p:style>
          <a:lnRef idx="0">
            <a:schemeClr val="accent2"/>
          </a:lnRef>
          <a:fillRef idx="3">
            <a:schemeClr val="accent2"/>
          </a:fillRef>
          <a:effectRef idx="3">
            <a:schemeClr val="accent2"/>
          </a:effectRef>
          <a:fontRef idx="minor">
            <a:schemeClr val="lt1"/>
          </a:fontRef>
        </p:style>
        <p:txBody>
          <a:bodyPr vert="horz" wrap="square" lIns="91435" tIns="45717" rIns="91435" bIns="45717" numCol="1" anchor="t" anchorCtr="0" compatLnSpc="1"/>
          <a:lstStyle/>
          <a:p>
            <a:endParaRPr lang="en-US"/>
          </a:p>
        </p:txBody>
      </p:sp>
      <p:sp>
        <p:nvSpPr>
          <p:cNvPr id="31" name="Freeform 113"/>
          <p:cNvSpPr/>
          <p:nvPr/>
        </p:nvSpPr>
        <p:spPr bwMode="auto">
          <a:xfrm>
            <a:off x="4912422" y="3988444"/>
            <a:ext cx="1424231" cy="572105"/>
          </a:xfrm>
          <a:custGeom>
            <a:avLst/>
            <a:gdLst>
              <a:gd name="T0" fmla="*/ 633 w 652"/>
              <a:gd name="T1" fmla="*/ 45 h 262"/>
              <a:gd name="T2" fmla="*/ 538 w 652"/>
              <a:gd name="T3" fmla="*/ 20 h 262"/>
              <a:gd name="T4" fmla="*/ 505 w 652"/>
              <a:gd name="T5" fmla="*/ 61 h 262"/>
              <a:gd name="T6" fmla="*/ 294 w 652"/>
              <a:gd name="T7" fmla="*/ 99 h 262"/>
              <a:gd name="T8" fmla="*/ 64 w 652"/>
              <a:gd name="T9" fmla="*/ 193 h 262"/>
              <a:gd name="T10" fmla="*/ 23 w 652"/>
              <a:gd name="T11" fmla="*/ 190 h 262"/>
              <a:gd name="T12" fmla="*/ 10 w 652"/>
              <a:gd name="T13" fmla="*/ 239 h 262"/>
              <a:gd name="T14" fmla="*/ 59 w 652"/>
              <a:gd name="T15" fmla="*/ 252 h 262"/>
              <a:gd name="T16" fmla="*/ 77 w 652"/>
              <a:gd name="T17" fmla="*/ 217 h 262"/>
              <a:gd name="T18" fmla="*/ 302 w 652"/>
              <a:gd name="T19" fmla="*/ 125 h 262"/>
              <a:gd name="T20" fmla="*/ 503 w 652"/>
              <a:gd name="T21" fmla="*/ 88 h 262"/>
              <a:gd name="T22" fmla="*/ 512 w 652"/>
              <a:gd name="T23" fmla="*/ 115 h 262"/>
              <a:gd name="T24" fmla="*/ 608 w 652"/>
              <a:gd name="T25" fmla="*/ 140 h 262"/>
              <a:gd name="T26" fmla="*/ 633 w 652"/>
              <a:gd name="T27" fmla="*/ 4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2" h="262">
                <a:moveTo>
                  <a:pt x="633" y="45"/>
                </a:moveTo>
                <a:cubicBezTo>
                  <a:pt x="614" y="12"/>
                  <a:pt x="571" y="0"/>
                  <a:pt x="538" y="20"/>
                </a:cubicBezTo>
                <a:cubicBezTo>
                  <a:pt x="521" y="29"/>
                  <a:pt x="510" y="44"/>
                  <a:pt x="505" y="61"/>
                </a:cubicBezTo>
                <a:cubicBezTo>
                  <a:pt x="454" y="63"/>
                  <a:pt x="380" y="72"/>
                  <a:pt x="294" y="99"/>
                </a:cubicBezTo>
                <a:cubicBezTo>
                  <a:pt x="182" y="134"/>
                  <a:pt x="103" y="172"/>
                  <a:pt x="64" y="193"/>
                </a:cubicBezTo>
                <a:cubicBezTo>
                  <a:pt x="52" y="185"/>
                  <a:pt x="36" y="183"/>
                  <a:pt x="23" y="190"/>
                </a:cubicBezTo>
                <a:cubicBezTo>
                  <a:pt x="6" y="200"/>
                  <a:pt x="0" y="222"/>
                  <a:pt x="10" y="239"/>
                </a:cubicBezTo>
                <a:cubicBezTo>
                  <a:pt x="20" y="257"/>
                  <a:pt x="42" y="262"/>
                  <a:pt x="59" y="252"/>
                </a:cubicBezTo>
                <a:cubicBezTo>
                  <a:pt x="72" y="245"/>
                  <a:pt x="79" y="231"/>
                  <a:pt x="77" y="217"/>
                </a:cubicBezTo>
                <a:cubicBezTo>
                  <a:pt x="116" y="196"/>
                  <a:pt x="193" y="159"/>
                  <a:pt x="302" y="125"/>
                </a:cubicBezTo>
                <a:cubicBezTo>
                  <a:pt x="383" y="99"/>
                  <a:pt x="454" y="91"/>
                  <a:pt x="503" y="88"/>
                </a:cubicBezTo>
                <a:cubicBezTo>
                  <a:pt x="504" y="98"/>
                  <a:pt x="507" y="107"/>
                  <a:pt x="512" y="115"/>
                </a:cubicBezTo>
                <a:cubicBezTo>
                  <a:pt x="532" y="148"/>
                  <a:pt x="574" y="160"/>
                  <a:pt x="608" y="140"/>
                </a:cubicBezTo>
                <a:cubicBezTo>
                  <a:pt x="641" y="121"/>
                  <a:pt x="652" y="78"/>
                  <a:pt x="633" y="45"/>
                </a:cubicBezTo>
                <a:close/>
              </a:path>
            </a:pathLst>
          </a:custGeom>
          <a:solidFill>
            <a:srgbClr val="E8C762"/>
          </a:solidFill>
        </p:spPr>
        <p:style>
          <a:lnRef idx="0">
            <a:schemeClr val="accent3"/>
          </a:lnRef>
          <a:fillRef idx="3">
            <a:schemeClr val="accent3"/>
          </a:fillRef>
          <a:effectRef idx="3">
            <a:schemeClr val="accent3"/>
          </a:effectRef>
          <a:fontRef idx="minor">
            <a:schemeClr val="lt1"/>
          </a:fontRef>
        </p:style>
        <p:txBody>
          <a:bodyPr vert="horz" wrap="square" lIns="91435" tIns="45717" rIns="91435" bIns="45717" numCol="1" anchor="t" anchorCtr="0" compatLnSpc="1"/>
          <a:lstStyle/>
          <a:p>
            <a:endParaRPr lang="en-US"/>
          </a:p>
        </p:txBody>
      </p:sp>
      <p:sp>
        <p:nvSpPr>
          <p:cNvPr id="32" name="Freeform 114"/>
          <p:cNvSpPr/>
          <p:nvPr/>
        </p:nvSpPr>
        <p:spPr bwMode="auto">
          <a:xfrm>
            <a:off x="6087111" y="4080514"/>
            <a:ext cx="1395022" cy="532737"/>
          </a:xfrm>
          <a:custGeom>
            <a:avLst/>
            <a:gdLst>
              <a:gd name="T0" fmla="*/ 639 w 639"/>
              <a:gd name="T1" fmla="*/ 173 h 244"/>
              <a:gd name="T2" fmla="*/ 568 w 639"/>
              <a:gd name="T3" fmla="*/ 104 h 244"/>
              <a:gd name="T4" fmla="*/ 519 w 639"/>
              <a:gd name="T5" fmla="*/ 124 h 244"/>
              <a:gd name="T6" fmla="*/ 317 w 639"/>
              <a:gd name="T7" fmla="*/ 53 h 244"/>
              <a:gd name="T8" fmla="*/ 70 w 639"/>
              <a:gd name="T9" fmla="*/ 23 h 244"/>
              <a:gd name="T10" fmla="*/ 36 w 639"/>
              <a:gd name="T11" fmla="*/ 0 h 244"/>
              <a:gd name="T12" fmla="*/ 1 w 639"/>
              <a:gd name="T13" fmla="*/ 37 h 244"/>
              <a:gd name="T14" fmla="*/ 37 w 639"/>
              <a:gd name="T15" fmla="*/ 72 h 244"/>
              <a:gd name="T16" fmla="*/ 70 w 639"/>
              <a:gd name="T17" fmla="*/ 50 h 244"/>
              <a:gd name="T18" fmla="*/ 311 w 639"/>
              <a:gd name="T19" fmla="*/ 80 h 244"/>
              <a:gd name="T20" fmla="*/ 504 w 639"/>
              <a:gd name="T21" fmla="*/ 147 h 244"/>
              <a:gd name="T22" fmla="*/ 499 w 639"/>
              <a:gd name="T23" fmla="*/ 174 h 244"/>
              <a:gd name="T24" fmla="*/ 570 w 639"/>
              <a:gd name="T25" fmla="*/ 243 h 244"/>
              <a:gd name="T26" fmla="*/ 639 w 639"/>
              <a:gd name="T27" fmla="*/ 17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9" h="244">
                <a:moveTo>
                  <a:pt x="639" y="173"/>
                </a:moveTo>
                <a:cubicBezTo>
                  <a:pt x="638" y="134"/>
                  <a:pt x="606" y="103"/>
                  <a:pt x="568" y="104"/>
                </a:cubicBezTo>
                <a:cubicBezTo>
                  <a:pt x="549" y="104"/>
                  <a:pt x="532" y="112"/>
                  <a:pt x="519" y="124"/>
                </a:cubicBezTo>
                <a:cubicBezTo>
                  <a:pt x="474" y="101"/>
                  <a:pt x="405" y="72"/>
                  <a:pt x="317" y="53"/>
                </a:cubicBezTo>
                <a:cubicBezTo>
                  <a:pt x="202" y="29"/>
                  <a:pt x="115" y="24"/>
                  <a:pt x="70" y="23"/>
                </a:cubicBezTo>
                <a:cubicBezTo>
                  <a:pt x="64" y="9"/>
                  <a:pt x="51" y="0"/>
                  <a:pt x="36" y="0"/>
                </a:cubicBezTo>
                <a:cubicBezTo>
                  <a:pt x="16" y="1"/>
                  <a:pt x="0" y="17"/>
                  <a:pt x="1" y="37"/>
                </a:cubicBezTo>
                <a:cubicBezTo>
                  <a:pt x="1" y="56"/>
                  <a:pt x="17" y="72"/>
                  <a:pt x="37" y="72"/>
                </a:cubicBezTo>
                <a:cubicBezTo>
                  <a:pt x="52" y="72"/>
                  <a:pt x="65" y="63"/>
                  <a:pt x="70" y="50"/>
                </a:cubicBezTo>
                <a:cubicBezTo>
                  <a:pt x="114" y="51"/>
                  <a:pt x="200" y="56"/>
                  <a:pt x="311" y="80"/>
                </a:cubicBezTo>
                <a:cubicBezTo>
                  <a:pt x="394" y="97"/>
                  <a:pt x="460" y="125"/>
                  <a:pt x="504" y="147"/>
                </a:cubicBezTo>
                <a:cubicBezTo>
                  <a:pt x="501" y="155"/>
                  <a:pt x="499" y="165"/>
                  <a:pt x="499" y="174"/>
                </a:cubicBezTo>
                <a:cubicBezTo>
                  <a:pt x="500" y="213"/>
                  <a:pt x="531" y="244"/>
                  <a:pt x="570" y="243"/>
                </a:cubicBezTo>
                <a:cubicBezTo>
                  <a:pt x="608" y="243"/>
                  <a:pt x="639" y="211"/>
                  <a:pt x="639" y="173"/>
                </a:cubicBezTo>
                <a:close/>
              </a:path>
            </a:pathLst>
          </a:custGeom>
          <a:solidFill>
            <a:srgbClr val="679549"/>
          </a:solidFill>
        </p:spPr>
        <p:style>
          <a:lnRef idx="0">
            <a:schemeClr val="accent4"/>
          </a:lnRef>
          <a:fillRef idx="3">
            <a:schemeClr val="accent4"/>
          </a:fillRef>
          <a:effectRef idx="3">
            <a:schemeClr val="accent4"/>
          </a:effectRef>
          <a:fontRef idx="minor">
            <a:schemeClr val="lt1"/>
          </a:fontRef>
        </p:style>
        <p:txBody>
          <a:bodyPr vert="horz" wrap="square" lIns="91435" tIns="45717" rIns="91435" bIns="45717" numCol="1" anchor="t" anchorCtr="0" compatLnSpc="1"/>
          <a:lstStyle/>
          <a:p>
            <a:endParaRPr lang="en-US"/>
          </a:p>
        </p:txBody>
      </p:sp>
      <p:sp>
        <p:nvSpPr>
          <p:cNvPr id="33" name="Freeform 115"/>
          <p:cNvSpPr/>
          <p:nvPr/>
        </p:nvSpPr>
        <p:spPr bwMode="auto">
          <a:xfrm>
            <a:off x="7242116" y="4377044"/>
            <a:ext cx="1102938" cy="1120717"/>
          </a:xfrm>
          <a:custGeom>
            <a:avLst/>
            <a:gdLst>
              <a:gd name="T0" fmla="*/ 486 w 505"/>
              <a:gd name="T1" fmla="*/ 468 h 513"/>
              <a:gd name="T2" fmla="*/ 461 w 505"/>
              <a:gd name="T3" fmla="*/ 373 h 513"/>
              <a:gd name="T4" fmla="*/ 408 w 505"/>
              <a:gd name="T5" fmla="*/ 366 h 513"/>
              <a:gd name="T6" fmla="*/ 271 w 505"/>
              <a:gd name="T7" fmla="*/ 200 h 513"/>
              <a:gd name="T8" fmla="*/ 76 w 505"/>
              <a:gd name="T9" fmla="*/ 46 h 513"/>
              <a:gd name="T10" fmla="*/ 59 w 505"/>
              <a:gd name="T11" fmla="*/ 10 h 513"/>
              <a:gd name="T12" fmla="*/ 10 w 505"/>
              <a:gd name="T13" fmla="*/ 23 h 513"/>
              <a:gd name="T14" fmla="*/ 22 w 505"/>
              <a:gd name="T15" fmla="*/ 72 h 513"/>
              <a:gd name="T16" fmla="*/ 62 w 505"/>
              <a:gd name="T17" fmla="*/ 69 h 513"/>
              <a:gd name="T18" fmla="*/ 253 w 505"/>
              <a:gd name="T19" fmla="*/ 220 h 513"/>
              <a:gd name="T20" fmla="*/ 384 w 505"/>
              <a:gd name="T21" fmla="*/ 377 h 513"/>
              <a:gd name="T22" fmla="*/ 365 w 505"/>
              <a:gd name="T23" fmla="*/ 398 h 513"/>
              <a:gd name="T24" fmla="*/ 390 w 505"/>
              <a:gd name="T25" fmla="*/ 493 h 513"/>
              <a:gd name="T26" fmla="*/ 486 w 505"/>
              <a:gd name="T27" fmla="*/ 468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5" h="513">
                <a:moveTo>
                  <a:pt x="486" y="468"/>
                </a:moveTo>
                <a:cubicBezTo>
                  <a:pt x="505" y="435"/>
                  <a:pt x="494" y="392"/>
                  <a:pt x="461" y="373"/>
                </a:cubicBezTo>
                <a:cubicBezTo>
                  <a:pt x="444" y="363"/>
                  <a:pt x="426" y="361"/>
                  <a:pt x="408" y="366"/>
                </a:cubicBezTo>
                <a:cubicBezTo>
                  <a:pt x="381" y="322"/>
                  <a:pt x="337" y="262"/>
                  <a:pt x="271" y="200"/>
                </a:cubicBezTo>
                <a:cubicBezTo>
                  <a:pt x="186" y="120"/>
                  <a:pt x="114" y="70"/>
                  <a:pt x="76" y="46"/>
                </a:cubicBezTo>
                <a:cubicBezTo>
                  <a:pt x="78" y="32"/>
                  <a:pt x="72" y="18"/>
                  <a:pt x="59" y="10"/>
                </a:cubicBezTo>
                <a:cubicBezTo>
                  <a:pt x="41" y="0"/>
                  <a:pt x="20" y="6"/>
                  <a:pt x="10" y="23"/>
                </a:cubicBezTo>
                <a:cubicBezTo>
                  <a:pt x="0" y="40"/>
                  <a:pt x="5" y="62"/>
                  <a:pt x="22" y="72"/>
                </a:cubicBezTo>
                <a:cubicBezTo>
                  <a:pt x="35" y="79"/>
                  <a:pt x="51" y="78"/>
                  <a:pt x="62" y="69"/>
                </a:cubicBezTo>
                <a:cubicBezTo>
                  <a:pt x="99" y="93"/>
                  <a:pt x="170" y="142"/>
                  <a:pt x="253" y="220"/>
                </a:cubicBezTo>
                <a:cubicBezTo>
                  <a:pt x="315" y="278"/>
                  <a:pt x="358" y="335"/>
                  <a:pt x="384" y="377"/>
                </a:cubicBezTo>
                <a:cubicBezTo>
                  <a:pt x="377" y="383"/>
                  <a:pt x="370" y="390"/>
                  <a:pt x="365" y="398"/>
                </a:cubicBezTo>
                <a:cubicBezTo>
                  <a:pt x="346" y="431"/>
                  <a:pt x="357" y="474"/>
                  <a:pt x="390" y="493"/>
                </a:cubicBezTo>
                <a:cubicBezTo>
                  <a:pt x="423" y="513"/>
                  <a:pt x="466" y="502"/>
                  <a:pt x="486" y="468"/>
                </a:cubicBezTo>
                <a:close/>
              </a:path>
            </a:pathLst>
          </a:custGeom>
          <a:solidFill>
            <a:srgbClr val="F8D49B"/>
          </a:solidFill>
        </p:spPr>
        <p:style>
          <a:lnRef idx="0">
            <a:schemeClr val="accent5"/>
          </a:lnRef>
          <a:fillRef idx="3">
            <a:schemeClr val="accent5"/>
          </a:fillRef>
          <a:effectRef idx="3">
            <a:schemeClr val="accent5"/>
          </a:effectRef>
          <a:fontRef idx="minor">
            <a:schemeClr val="lt1"/>
          </a:fontRef>
        </p:style>
        <p:txBody>
          <a:bodyPr vert="horz" wrap="square" lIns="91435" tIns="45717" rIns="91435" bIns="45717" numCol="1" anchor="t" anchorCtr="0" compatLnSpc="1"/>
          <a:lstStyle/>
          <a:p>
            <a:endParaRPr lang="en-US"/>
          </a:p>
        </p:txBody>
      </p:sp>
      <p:sp>
        <p:nvSpPr>
          <p:cNvPr id="34" name="Freeform 116"/>
          <p:cNvSpPr/>
          <p:nvPr/>
        </p:nvSpPr>
        <p:spPr bwMode="auto">
          <a:xfrm>
            <a:off x="8086622" y="5236154"/>
            <a:ext cx="576550" cy="1421056"/>
          </a:xfrm>
          <a:custGeom>
            <a:avLst/>
            <a:gdLst>
              <a:gd name="T0" fmla="*/ 219 w 264"/>
              <a:gd name="T1" fmla="*/ 632 h 651"/>
              <a:gd name="T2" fmla="*/ 244 w 264"/>
              <a:gd name="T3" fmla="*/ 537 h 651"/>
              <a:gd name="T4" fmla="*/ 202 w 264"/>
              <a:gd name="T5" fmla="*/ 505 h 651"/>
              <a:gd name="T6" fmla="*/ 164 w 264"/>
              <a:gd name="T7" fmla="*/ 293 h 651"/>
              <a:gd name="T8" fmla="*/ 69 w 264"/>
              <a:gd name="T9" fmla="*/ 63 h 651"/>
              <a:gd name="T10" fmla="*/ 72 w 264"/>
              <a:gd name="T11" fmla="*/ 23 h 651"/>
              <a:gd name="T12" fmla="*/ 23 w 264"/>
              <a:gd name="T13" fmla="*/ 10 h 651"/>
              <a:gd name="T14" fmla="*/ 10 w 264"/>
              <a:gd name="T15" fmla="*/ 59 h 651"/>
              <a:gd name="T16" fmla="*/ 46 w 264"/>
              <a:gd name="T17" fmla="*/ 77 h 651"/>
              <a:gd name="T18" fmla="*/ 139 w 264"/>
              <a:gd name="T19" fmla="*/ 301 h 651"/>
              <a:gd name="T20" fmla="*/ 175 w 264"/>
              <a:gd name="T21" fmla="*/ 503 h 651"/>
              <a:gd name="T22" fmla="*/ 149 w 264"/>
              <a:gd name="T23" fmla="*/ 512 h 651"/>
              <a:gd name="T24" fmla="*/ 124 w 264"/>
              <a:gd name="T25" fmla="*/ 607 h 651"/>
              <a:gd name="T26" fmla="*/ 219 w 264"/>
              <a:gd name="T27" fmla="*/ 632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4" h="651">
                <a:moveTo>
                  <a:pt x="219" y="632"/>
                </a:moveTo>
                <a:cubicBezTo>
                  <a:pt x="252" y="613"/>
                  <a:pt x="264" y="570"/>
                  <a:pt x="244" y="537"/>
                </a:cubicBezTo>
                <a:cubicBezTo>
                  <a:pt x="235" y="520"/>
                  <a:pt x="219" y="509"/>
                  <a:pt x="202" y="505"/>
                </a:cubicBezTo>
                <a:cubicBezTo>
                  <a:pt x="200" y="453"/>
                  <a:pt x="191" y="379"/>
                  <a:pt x="164" y="293"/>
                </a:cubicBezTo>
                <a:cubicBezTo>
                  <a:pt x="129" y="181"/>
                  <a:pt x="90" y="103"/>
                  <a:pt x="69" y="63"/>
                </a:cubicBezTo>
                <a:cubicBezTo>
                  <a:pt x="78" y="52"/>
                  <a:pt x="80" y="36"/>
                  <a:pt x="72" y="23"/>
                </a:cubicBezTo>
                <a:cubicBezTo>
                  <a:pt x="62" y="6"/>
                  <a:pt x="40" y="0"/>
                  <a:pt x="23" y="10"/>
                </a:cubicBezTo>
                <a:cubicBezTo>
                  <a:pt x="6" y="20"/>
                  <a:pt x="0" y="42"/>
                  <a:pt x="10" y="59"/>
                </a:cubicBezTo>
                <a:cubicBezTo>
                  <a:pt x="18" y="72"/>
                  <a:pt x="32" y="78"/>
                  <a:pt x="46" y="77"/>
                </a:cubicBezTo>
                <a:cubicBezTo>
                  <a:pt x="67" y="115"/>
                  <a:pt x="104" y="193"/>
                  <a:pt x="139" y="301"/>
                </a:cubicBezTo>
                <a:cubicBezTo>
                  <a:pt x="164" y="382"/>
                  <a:pt x="173" y="453"/>
                  <a:pt x="175" y="503"/>
                </a:cubicBezTo>
                <a:cubicBezTo>
                  <a:pt x="166" y="504"/>
                  <a:pt x="157" y="507"/>
                  <a:pt x="149" y="512"/>
                </a:cubicBezTo>
                <a:cubicBezTo>
                  <a:pt x="116" y="531"/>
                  <a:pt x="104" y="574"/>
                  <a:pt x="124" y="607"/>
                </a:cubicBezTo>
                <a:cubicBezTo>
                  <a:pt x="143" y="640"/>
                  <a:pt x="186" y="651"/>
                  <a:pt x="219" y="632"/>
                </a:cubicBezTo>
                <a:close/>
              </a:path>
            </a:pathLst>
          </a:custGeom>
          <a:solidFill>
            <a:srgbClr val="E8C762"/>
          </a:solidFill>
        </p:spPr>
        <p:style>
          <a:lnRef idx="0">
            <a:schemeClr val="accent6"/>
          </a:lnRef>
          <a:fillRef idx="3">
            <a:schemeClr val="accent6"/>
          </a:fillRef>
          <a:effectRef idx="3">
            <a:schemeClr val="accent6"/>
          </a:effectRef>
          <a:fontRef idx="minor">
            <a:schemeClr val="lt1"/>
          </a:fontRef>
        </p:style>
        <p:txBody>
          <a:bodyPr vert="horz" wrap="square" lIns="91435" tIns="45717" rIns="91435" bIns="45717" numCol="1" anchor="t" anchorCtr="0" compatLnSpc="1"/>
          <a:lstStyle/>
          <a:p>
            <a:endParaRPr lang="en-US"/>
          </a:p>
        </p:txBody>
      </p:sp>
      <p:sp>
        <p:nvSpPr>
          <p:cNvPr id="5" name="TextBox 171"/>
          <p:cNvSpPr txBox="1"/>
          <p:nvPr/>
        </p:nvSpPr>
        <p:spPr>
          <a:xfrm>
            <a:off x="5524560" y="1785071"/>
            <a:ext cx="1352380" cy="275590"/>
          </a:xfrm>
          <a:prstGeom prst="rect">
            <a:avLst/>
          </a:prstGeom>
          <a:noFill/>
        </p:spPr>
        <p:txBody>
          <a:bodyPr wrap="square" rtlCol="0">
            <a:spAutoFit/>
          </a:bodyPr>
          <a:lstStyle/>
          <a:p>
            <a:pPr algn="ctr"/>
            <a:r>
              <a:rPr lang="en-US" sz="1200" dirty="0" smtClean="0">
                <a:solidFill>
                  <a:srgbClr val="657284"/>
                </a:solidFill>
                <a:latin typeface="Roboto Medium" panose="02000000000000000000" pitchFamily="2" charset="0"/>
                <a:ea typeface="Roboto Medium" panose="02000000000000000000" pitchFamily="2" charset="0"/>
                <a:cs typeface="Roboto Medium" panose="02000000000000000000" pitchFamily="2" charset="0"/>
              </a:rPr>
              <a:t>KEYWORD</a:t>
            </a:r>
            <a:endParaRPr lang="en-US" sz="1400" dirty="0">
              <a:solidFill>
                <a:srgbClr val="657284"/>
              </a:solidFill>
              <a:latin typeface="Roboto Medium" panose="02000000000000000000" pitchFamily="2" charset="0"/>
              <a:ea typeface="Roboto Medium" panose="02000000000000000000" pitchFamily="2" charset="0"/>
              <a:cs typeface="Roboto Medium" panose="02000000000000000000" pitchFamily="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911896" y="2933741"/>
            <a:ext cx="8601897" cy="822960"/>
          </a:xfrm>
          <a:prstGeom prst="rect">
            <a:avLst/>
          </a:prstGeom>
          <a:noFill/>
        </p:spPr>
        <p:txBody>
          <a:bodyPr wrap="square" rtlCol="0">
            <a:spAutoFit/>
          </a:bodyPr>
          <a:lstStyle/>
          <a:p>
            <a:pPr lvl="0" algn="ctr"/>
            <a:r>
              <a:rPr lang="zh-CN" altLang="en-US" sz="4800" b="1" noProof="0" dirty="0">
                <a:ln w="12700">
                  <a:solidFill>
                    <a:srgbClr val="7EA122"/>
                  </a:solidFill>
                </a:ln>
                <a:solidFill>
                  <a:srgbClr val="7EA122"/>
                </a:solidFill>
                <a:effectLst/>
                <a:uLnTx/>
                <a:uFillTx/>
                <a:latin typeface="方正兰亭超细黑简体" panose="02000000000000000000" charset="-122"/>
                <a:ea typeface="方正兰亭超细黑简体" panose="02000000000000000000" charset="-122"/>
                <a:sym typeface="+mn-ea"/>
              </a:rPr>
              <a:t>单击此处输入您的标题</a:t>
            </a:r>
            <a:endParaRPr lang="zh-CN" altLang="en-US" sz="4800" b="1" noProof="0" dirty="0">
              <a:ln w="12700">
                <a:solidFill>
                  <a:srgbClr val="7EA122"/>
                </a:solidFill>
              </a:ln>
              <a:solidFill>
                <a:srgbClr val="7EA122"/>
              </a:solidFill>
              <a:effectLst/>
              <a:uLnTx/>
              <a:uFillTx/>
              <a:latin typeface="方正兰亭超细黑简体" panose="02000000000000000000" charset="-122"/>
              <a:ea typeface="方正兰亭超细黑简体" panose="02000000000000000000" charset="-122"/>
              <a:sym typeface="+mn-ea"/>
            </a:endParaRPr>
          </a:p>
        </p:txBody>
      </p:sp>
      <p:sp>
        <p:nvSpPr>
          <p:cNvPr id="13" name="文本框 12"/>
          <p:cNvSpPr txBox="1"/>
          <p:nvPr/>
        </p:nvSpPr>
        <p:spPr>
          <a:xfrm>
            <a:off x="2881491" y="3756658"/>
            <a:ext cx="6371893" cy="457200"/>
          </a:xfrm>
          <a:prstGeom prst="rect">
            <a:avLst/>
          </a:prstGeom>
          <a:noFill/>
        </p:spPr>
        <p:txBody>
          <a:bodyPr wrap="square" rtlCol="0">
            <a:spAutoFit/>
          </a:bodyPr>
          <a:lstStyle/>
          <a:p>
            <a:pPr indent="0" algn="ctr" fontAlgn="auto">
              <a:lnSpc>
                <a:spcPct val="150000"/>
              </a:lnSpc>
            </a:pP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27" name="文本框 26"/>
          <p:cNvSpPr txBox="1"/>
          <p:nvPr/>
        </p:nvSpPr>
        <p:spPr>
          <a:xfrm>
            <a:off x="5567401" y="1773656"/>
            <a:ext cx="1290888" cy="1160145"/>
          </a:xfrm>
          <a:prstGeom prst="rect">
            <a:avLst/>
          </a:prstGeom>
          <a:noFill/>
        </p:spPr>
        <p:txBody>
          <a:bodyPr wrap="square" rtlCol="0">
            <a:spAutoFit/>
          </a:bodyPr>
          <a:lstStyle/>
          <a:p>
            <a:r>
              <a:rPr lang="en-US" altLang="zh-CN" sz="6600">
                <a:solidFill>
                  <a:schemeClr val="tx1">
                    <a:lumMod val="65000"/>
                    <a:lumOff val="35000"/>
                  </a:schemeClr>
                </a:solidFill>
                <a:latin typeface="Palatino Linotype" panose="02040502050505030304" charset="0"/>
                <a:ea typeface="文鼎习字体" panose="020B0602010101010101" charset="-122"/>
              </a:rPr>
              <a:t>03</a:t>
            </a:r>
            <a:endParaRPr lang="en-US" altLang="zh-CN" sz="6600">
              <a:solidFill>
                <a:schemeClr val="tx1">
                  <a:lumMod val="65000"/>
                  <a:lumOff val="35000"/>
                </a:schemeClr>
              </a:solidFill>
              <a:latin typeface="Palatino Linotype" panose="02040502050505030304" charset="0"/>
              <a:ea typeface="文鼎习字体" panose="020B0602010101010101"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1297655" y="1796462"/>
            <a:ext cx="1590973" cy="1590973"/>
          </a:xfrm>
          <a:prstGeom prst="donut">
            <a:avLst>
              <a:gd name="adj" fmla="val 10146"/>
            </a:avLst>
          </a:prstGeom>
          <a:solidFill>
            <a:srgbClr val="679549"/>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5" name="Oval 4"/>
          <p:cNvSpPr/>
          <p:nvPr/>
        </p:nvSpPr>
        <p:spPr>
          <a:xfrm>
            <a:off x="1080385" y="1588243"/>
            <a:ext cx="2011575" cy="2011575"/>
          </a:xfrm>
          <a:prstGeom prst="ellipse">
            <a:avLst/>
          </a:prstGeom>
          <a:noFill/>
          <a:ln w="76200">
            <a:solidFill>
              <a:srgbClr val="99C28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nut 11"/>
          <p:cNvSpPr/>
          <p:nvPr/>
        </p:nvSpPr>
        <p:spPr>
          <a:xfrm>
            <a:off x="3981114" y="1796462"/>
            <a:ext cx="1590973" cy="1590973"/>
          </a:xfrm>
          <a:prstGeom prst="donut">
            <a:avLst>
              <a:gd name="adj" fmla="val 10146"/>
            </a:avLst>
          </a:prstGeom>
          <a:solidFill>
            <a:srgbClr val="E8C762"/>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13" name="Oval 12"/>
          <p:cNvSpPr/>
          <p:nvPr/>
        </p:nvSpPr>
        <p:spPr>
          <a:xfrm>
            <a:off x="3763843" y="1588243"/>
            <a:ext cx="2011575" cy="2011575"/>
          </a:xfrm>
          <a:prstGeom prst="ellipse">
            <a:avLst/>
          </a:prstGeom>
          <a:noFill/>
          <a:ln w="76200">
            <a:solidFill>
              <a:srgbClr val="E8C76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nut 13"/>
          <p:cNvSpPr/>
          <p:nvPr/>
        </p:nvSpPr>
        <p:spPr>
          <a:xfrm>
            <a:off x="6664572" y="1796462"/>
            <a:ext cx="1590973" cy="1590973"/>
          </a:xfrm>
          <a:prstGeom prst="donut">
            <a:avLst>
              <a:gd name="adj" fmla="val 10146"/>
            </a:avLst>
          </a:prstGeom>
          <a:solidFill>
            <a:srgbClr val="67954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5" name="Oval 14"/>
          <p:cNvSpPr/>
          <p:nvPr/>
        </p:nvSpPr>
        <p:spPr>
          <a:xfrm>
            <a:off x="6447301" y="1588243"/>
            <a:ext cx="2011575" cy="2011575"/>
          </a:xfrm>
          <a:prstGeom prst="ellipse">
            <a:avLst/>
          </a:prstGeom>
          <a:noFill/>
          <a:ln w="76200">
            <a:solidFill>
              <a:srgbClr val="679549"/>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nut 15"/>
          <p:cNvSpPr/>
          <p:nvPr/>
        </p:nvSpPr>
        <p:spPr>
          <a:xfrm>
            <a:off x="9341045" y="1796462"/>
            <a:ext cx="1590973" cy="1590973"/>
          </a:xfrm>
          <a:prstGeom prst="donut">
            <a:avLst>
              <a:gd name="adj" fmla="val 10146"/>
            </a:avLst>
          </a:prstGeom>
          <a:solidFill>
            <a:srgbClr val="E8C762"/>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17" name="Oval 16"/>
          <p:cNvSpPr/>
          <p:nvPr/>
        </p:nvSpPr>
        <p:spPr>
          <a:xfrm>
            <a:off x="9130759" y="1588243"/>
            <a:ext cx="2011575" cy="2011575"/>
          </a:xfrm>
          <a:prstGeom prst="ellipse">
            <a:avLst/>
          </a:prstGeom>
          <a:noFill/>
          <a:ln w="76200">
            <a:solidFill>
              <a:srgbClr val="E8C76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669929" y="1991815"/>
            <a:ext cx="832485" cy="1195705"/>
          </a:xfrm>
          <a:prstGeom prst="rect">
            <a:avLst/>
          </a:prstGeom>
          <a:noFill/>
        </p:spPr>
        <p:txBody>
          <a:bodyPr wrap="none" rtlCol="0">
            <a:spAutoFit/>
          </a:bodyPr>
          <a:lstStyle/>
          <a:p>
            <a:pPr algn="ctr"/>
            <a:r>
              <a:rPr lang="en-US" sz="7200" b="1" dirty="0" smtClean="0">
                <a:solidFill>
                  <a:srgbClr val="679549"/>
                </a:solidFill>
                <a:latin typeface="Roboto Medium" panose="02000000000000000000" pitchFamily="2" charset="0"/>
                <a:ea typeface="Roboto Medium" panose="02000000000000000000" pitchFamily="2" charset="0"/>
                <a:cs typeface="Roboto Medium" panose="02000000000000000000" pitchFamily="2" charset="0"/>
              </a:rPr>
              <a:t>S</a:t>
            </a:r>
            <a:endParaRPr lang="en-US" sz="7200" b="1" dirty="0" smtClean="0">
              <a:solidFill>
                <a:srgbClr val="679549"/>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19" name="TextBox 18"/>
          <p:cNvSpPr txBox="1"/>
          <p:nvPr/>
        </p:nvSpPr>
        <p:spPr>
          <a:xfrm>
            <a:off x="4162253" y="2039563"/>
            <a:ext cx="1214755" cy="1195705"/>
          </a:xfrm>
          <a:prstGeom prst="rect">
            <a:avLst/>
          </a:prstGeom>
          <a:noFill/>
        </p:spPr>
        <p:txBody>
          <a:bodyPr wrap="none" rtlCol="0">
            <a:spAutoFit/>
          </a:bodyPr>
          <a:lstStyle/>
          <a:p>
            <a:pPr algn="ctr"/>
            <a:r>
              <a:rPr lang="en-US" sz="7200" b="1" dirty="0" smtClean="0">
                <a:solidFill>
                  <a:srgbClr val="F5BF6A"/>
                </a:solidFill>
                <a:latin typeface="Roboto Medium" panose="02000000000000000000" pitchFamily="2" charset="0"/>
                <a:ea typeface="Roboto Medium" panose="02000000000000000000" pitchFamily="2" charset="0"/>
                <a:cs typeface="Roboto Medium" panose="02000000000000000000" pitchFamily="2" charset="0"/>
              </a:rPr>
              <a:t>W</a:t>
            </a:r>
            <a:endParaRPr lang="en-US" sz="7200" b="1" dirty="0" smtClean="0">
              <a:solidFill>
                <a:srgbClr val="F5BF6A"/>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20" name="TextBox 19"/>
          <p:cNvSpPr txBox="1"/>
          <p:nvPr/>
        </p:nvSpPr>
        <p:spPr>
          <a:xfrm>
            <a:off x="6979997" y="2039563"/>
            <a:ext cx="960120" cy="1195705"/>
          </a:xfrm>
          <a:prstGeom prst="rect">
            <a:avLst/>
          </a:prstGeom>
          <a:noFill/>
        </p:spPr>
        <p:txBody>
          <a:bodyPr wrap="none" rtlCol="0">
            <a:spAutoFit/>
          </a:bodyPr>
          <a:lstStyle/>
          <a:p>
            <a:pPr algn="ctr"/>
            <a:r>
              <a:rPr lang="en-US" sz="7200" b="1" dirty="0" smtClean="0">
                <a:solidFill>
                  <a:srgbClr val="679549"/>
                </a:solidFill>
                <a:latin typeface="Roboto Medium" panose="02000000000000000000" pitchFamily="2" charset="0"/>
                <a:ea typeface="Roboto Medium" panose="02000000000000000000" pitchFamily="2" charset="0"/>
                <a:cs typeface="Roboto Medium" panose="02000000000000000000" pitchFamily="2" charset="0"/>
              </a:rPr>
              <a:t>O</a:t>
            </a:r>
            <a:endParaRPr lang="en-US" sz="7200" b="1" dirty="0" smtClean="0">
              <a:solidFill>
                <a:srgbClr val="679549"/>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21" name="TextBox 20"/>
          <p:cNvSpPr txBox="1"/>
          <p:nvPr/>
        </p:nvSpPr>
        <p:spPr>
          <a:xfrm>
            <a:off x="9733321" y="2039563"/>
            <a:ext cx="806450" cy="1195705"/>
          </a:xfrm>
          <a:prstGeom prst="rect">
            <a:avLst/>
          </a:prstGeom>
          <a:noFill/>
        </p:spPr>
        <p:txBody>
          <a:bodyPr wrap="none" rtlCol="0">
            <a:spAutoFit/>
          </a:bodyPr>
          <a:lstStyle/>
          <a:p>
            <a:pPr algn="ctr"/>
            <a:r>
              <a:rPr lang="en-US" sz="7200" b="1" dirty="0" smtClean="0">
                <a:solidFill>
                  <a:srgbClr val="E8C762"/>
                </a:solidFill>
                <a:latin typeface="Roboto Medium" panose="02000000000000000000" pitchFamily="2" charset="0"/>
                <a:ea typeface="Roboto Medium" panose="02000000000000000000" pitchFamily="2" charset="0"/>
                <a:cs typeface="Roboto Medium" panose="02000000000000000000" pitchFamily="2" charset="0"/>
              </a:rPr>
              <a:t>T</a:t>
            </a:r>
            <a:endParaRPr lang="en-US" sz="7200" b="1" dirty="0" smtClean="0">
              <a:solidFill>
                <a:srgbClr val="E8C762"/>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24" name="TextBox 23"/>
          <p:cNvSpPr txBox="1"/>
          <p:nvPr/>
        </p:nvSpPr>
        <p:spPr>
          <a:xfrm>
            <a:off x="1263007" y="3895921"/>
            <a:ext cx="1625621" cy="306705"/>
          </a:xfrm>
          <a:prstGeom prst="rect">
            <a:avLst/>
          </a:prstGeom>
          <a:noFill/>
        </p:spPr>
        <p:txBody>
          <a:bodyPr wrap="square" rtlCol="0">
            <a:spAutoFit/>
          </a:bodyPr>
          <a:lstStyle/>
          <a:p>
            <a:pPr algn="ctr"/>
            <a:r>
              <a:rPr lang="en-US" sz="1400" dirty="0">
                <a:solidFill>
                  <a:srgbClr val="657284"/>
                </a:solidFill>
                <a:latin typeface="Roboto Medium" panose="02000000000000000000" pitchFamily="2" charset="0"/>
                <a:ea typeface="Roboto Medium" panose="02000000000000000000" pitchFamily="2" charset="0"/>
                <a:cs typeface="Roboto Medium" panose="02000000000000000000" pitchFamily="2" charset="0"/>
              </a:rPr>
              <a:t>Strengths</a:t>
            </a:r>
            <a:endParaRPr lang="en-US" sz="1400" dirty="0">
              <a:solidFill>
                <a:srgbClr val="657284"/>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25" name="TextBox 24"/>
          <p:cNvSpPr txBox="1"/>
          <p:nvPr/>
        </p:nvSpPr>
        <p:spPr>
          <a:xfrm>
            <a:off x="893091" y="4203682"/>
            <a:ext cx="2338131" cy="1129030"/>
          </a:xfrm>
          <a:prstGeom prst="rect">
            <a:avLst/>
          </a:prstGeom>
          <a:noFill/>
        </p:spPr>
        <p:txBody>
          <a:bodyPr wrap="square" rtlCol="0">
            <a:spAutoFit/>
          </a:bodyPr>
          <a:lstStyle/>
          <a:p>
            <a:pPr algn="ctr"/>
            <a:r>
              <a:rPr lang="en-US" sz="12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There are many variations of passages of </a:t>
            </a:r>
            <a:r>
              <a:rPr lang="en-US" sz="12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Lorem</a:t>
            </a:r>
            <a:r>
              <a:rPr lang="en-US" sz="12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a:t>
            </a:r>
            <a:r>
              <a:rPr lang="en-US" sz="12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Ipsum</a:t>
            </a:r>
            <a:r>
              <a:rPr lang="en-US" sz="12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available, but the majority have.</a:t>
            </a:r>
            <a:endParaRPr lang="en-US" sz="12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a:p>
            <a:endParaRPr lang="en-US" sz="20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30" name="TextBox 29"/>
          <p:cNvSpPr txBox="1"/>
          <p:nvPr/>
        </p:nvSpPr>
        <p:spPr>
          <a:xfrm>
            <a:off x="4000490" y="3895921"/>
            <a:ext cx="1625621" cy="306705"/>
          </a:xfrm>
          <a:prstGeom prst="rect">
            <a:avLst/>
          </a:prstGeom>
          <a:noFill/>
        </p:spPr>
        <p:txBody>
          <a:bodyPr wrap="square" rtlCol="0">
            <a:spAutoFit/>
          </a:bodyPr>
          <a:lstStyle/>
          <a:p>
            <a:pPr algn="ctr"/>
            <a:r>
              <a:rPr lang="en-US" sz="1400" dirty="0">
                <a:solidFill>
                  <a:srgbClr val="657284"/>
                </a:solidFill>
                <a:latin typeface="Roboto Medium" panose="02000000000000000000" pitchFamily="2" charset="0"/>
                <a:ea typeface="Roboto Medium" panose="02000000000000000000" pitchFamily="2" charset="0"/>
                <a:cs typeface="Roboto Medium" panose="02000000000000000000" pitchFamily="2" charset="0"/>
              </a:rPr>
              <a:t>Weaknesses</a:t>
            </a:r>
            <a:endParaRPr lang="en-US" sz="1400" dirty="0">
              <a:solidFill>
                <a:srgbClr val="657284"/>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31" name="TextBox 30"/>
          <p:cNvSpPr txBox="1"/>
          <p:nvPr/>
        </p:nvSpPr>
        <p:spPr>
          <a:xfrm>
            <a:off x="3630575" y="4203682"/>
            <a:ext cx="2338131" cy="1129030"/>
          </a:xfrm>
          <a:prstGeom prst="rect">
            <a:avLst/>
          </a:prstGeom>
          <a:noFill/>
        </p:spPr>
        <p:txBody>
          <a:bodyPr wrap="square" rtlCol="0">
            <a:spAutoFit/>
          </a:bodyPr>
          <a:lstStyle/>
          <a:p>
            <a:pPr algn="ctr"/>
            <a:r>
              <a:rPr lang="en-US" sz="12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There are many variations of passages of </a:t>
            </a:r>
            <a:r>
              <a:rPr lang="en-US" sz="12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Lorem</a:t>
            </a:r>
            <a:r>
              <a:rPr lang="en-US" sz="12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a:t>
            </a:r>
            <a:r>
              <a:rPr lang="en-US" sz="12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Ipsum</a:t>
            </a:r>
            <a:r>
              <a:rPr lang="en-US" sz="12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available, but the majority have.</a:t>
            </a:r>
            <a:endParaRPr lang="en-US" sz="12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a:p>
            <a:endParaRPr lang="en-US" sz="20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32" name="TextBox 31"/>
          <p:cNvSpPr txBox="1"/>
          <p:nvPr/>
        </p:nvSpPr>
        <p:spPr>
          <a:xfrm>
            <a:off x="6661817" y="3895921"/>
            <a:ext cx="1625621" cy="306705"/>
          </a:xfrm>
          <a:prstGeom prst="rect">
            <a:avLst/>
          </a:prstGeom>
          <a:noFill/>
        </p:spPr>
        <p:txBody>
          <a:bodyPr wrap="square" rtlCol="0">
            <a:spAutoFit/>
          </a:bodyPr>
          <a:lstStyle/>
          <a:p>
            <a:pPr algn="ctr"/>
            <a:r>
              <a:rPr lang="en-US" sz="1400" dirty="0">
                <a:solidFill>
                  <a:srgbClr val="657284"/>
                </a:solidFill>
                <a:latin typeface="Roboto Medium" panose="02000000000000000000" pitchFamily="2" charset="0"/>
                <a:ea typeface="Roboto Medium" panose="02000000000000000000" pitchFamily="2" charset="0"/>
                <a:cs typeface="Roboto Medium" panose="02000000000000000000" pitchFamily="2" charset="0"/>
              </a:rPr>
              <a:t>Opportunities</a:t>
            </a:r>
            <a:endParaRPr lang="en-US" sz="1400" dirty="0">
              <a:solidFill>
                <a:srgbClr val="657284"/>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33" name="TextBox 32"/>
          <p:cNvSpPr txBox="1"/>
          <p:nvPr/>
        </p:nvSpPr>
        <p:spPr>
          <a:xfrm>
            <a:off x="6291902" y="4203682"/>
            <a:ext cx="2338131" cy="1129030"/>
          </a:xfrm>
          <a:prstGeom prst="rect">
            <a:avLst/>
          </a:prstGeom>
          <a:noFill/>
        </p:spPr>
        <p:txBody>
          <a:bodyPr wrap="square" rtlCol="0">
            <a:spAutoFit/>
          </a:bodyPr>
          <a:lstStyle/>
          <a:p>
            <a:pPr algn="ctr"/>
            <a:r>
              <a:rPr lang="en-US" sz="12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There are many variations of passages of </a:t>
            </a:r>
            <a:r>
              <a:rPr lang="en-US" sz="12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Lorem</a:t>
            </a:r>
            <a:r>
              <a:rPr lang="en-US" sz="12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a:t>
            </a:r>
            <a:r>
              <a:rPr lang="en-US" sz="12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Ipsum</a:t>
            </a:r>
            <a:r>
              <a:rPr lang="en-US" sz="12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available, but the majority have.</a:t>
            </a:r>
            <a:endParaRPr lang="en-US" sz="12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a:p>
            <a:endParaRPr lang="en-US" sz="20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34" name="TextBox 33"/>
          <p:cNvSpPr txBox="1"/>
          <p:nvPr/>
        </p:nvSpPr>
        <p:spPr>
          <a:xfrm>
            <a:off x="9399299" y="3895921"/>
            <a:ext cx="1625621" cy="306705"/>
          </a:xfrm>
          <a:prstGeom prst="rect">
            <a:avLst/>
          </a:prstGeom>
          <a:noFill/>
        </p:spPr>
        <p:txBody>
          <a:bodyPr wrap="square" rtlCol="0">
            <a:spAutoFit/>
          </a:bodyPr>
          <a:lstStyle/>
          <a:p>
            <a:pPr algn="ctr"/>
            <a:r>
              <a:rPr lang="en-US" sz="1400" dirty="0">
                <a:solidFill>
                  <a:srgbClr val="657284"/>
                </a:solidFill>
                <a:latin typeface="Roboto Medium" panose="02000000000000000000" pitchFamily="2" charset="0"/>
                <a:ea typeface="Roboto Medium" panose="02000000000000000000" pitchFamily="2" charset="0"/>
                <a:cs typeface="Roboto Medium" panose="02000000000000000000" pitchFamily="2" charset="0"/>
              </a:rPr>
              <a:t>Threats</a:t>
            </a:r>
            <a:endParaRPr lang="en-US" sz="1400" dirty="0">
              <a:solidFill>
                <a:srgbClr val="657284"/>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35" name="TextBox 34"/>
          <p:cNvSpPr txBox="1"/>
          <p:nvPr/>
        </p:nvSpPr>
        <p:spPr>
          <a:xfrm>
            <a:off x="9029385" y="4203682"/>
            <a:ext cx="2338131" cy="1129030"/>
          </a:xfrm>
          <a:prstGeom prst="rect">
            <a:avLst/>
          </a:prstGeom>
          <a:noFill/>
        </p:spPr>
        <p:txBody>
          <a:bodyPr wrap="square" rtlCol="0">
            <a:spAutoFit/>
          </a:bodyPr>
          <a:lstStyle/>
          <a:p>
            <a:pPr algn="ctr"/>
            <a:r>
              <a:rPr lang="en-US" sz="12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There are many variations of passages of </a:t>
            </a:r>
            <a:r>
              <a:rPr lang="en-US" sz="12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Lorem</a:t>
            </a:r>
            <a:r>
              <a:rPr lang="en-US" sz="12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a:t>
            </a:r>
            <a:r>
              <a:rPr lang="en-US" sz="12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Ipsum</a:t>
            </a:r>
            <a:r>
              <a:rPr lang="en-US" sz="12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available, but the majority have.</a:t>
            </a:r>
            <a:endParaRPr lang="en-US" sz="12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a:p>
            <a:endParaRPr lang="en-US" sz="20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MH_Other_4"/>
          <p:cNvCxnSpPr/>
          <p:nvPr/>
        </p:nvCxnSpPr>
        <p:spPr>
          <a:xfrm>
            <a:off x="5167679" y="1883490"/>
            <a:ext cx="736562"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MH_Other_1"/>
          <p:cNvCxnSpPr/>
          <p:nvPr/>
        </p:nvCxnSpPr>
        <p:spPr>
          <a:xfrm>
            <a:off x="6673820" y="4210644"/>
            <a:ext cx="736562"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MH_Other_2"/>
          <p:cNvCxnSpPr/>
          <p:nvPr/>
        </p:nvCxnSpPr>
        <p:spPr>
          <a:xfrm>
            <a:off x="6977335" y="2607353"/>
            <a:ext cx="736562"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MH_Other_3"/>
          <p:cNvCxnSpPr/>
          <p:nvPr/>
        </p:nvCxnSpPr>
        <p:spPr>
          <a:xfrm>
            <a:off x="4254596" y="3359789"/>
            <a:ext cx="736562"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MH_SubTitle_4"/>
          <p:cNvSpPr/>
          <p:nvPr/>
        </p:nvSpPr>
        <p:spPr>
          <a:xfrm>
            <a:off x="5575328" y="1750147"/>
            <a:ext cx="1000073" cy="1000073"/>
          </a:xfrm>
          <a:prstGeom prst="flowChartConnector">
            <a:avLst/>
          </a:prstGeom>
          <a:solidFill>
            <a:srgbClr val="E0B52E"/>
          </a:solidFill>
          <a:ln w="762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tIns="0" bIns="107994" anchor="ctr"/>
          <a:lstStyle/>
          <a:p>
            <a:pPr algn="ctr"/>
            <a:r>
              <a:rPr lang="en-US" altLang="zh-CN" sz="600" b="1" spc="42" noProof="0" dirty="0">
                <a:ln>
                  <a:noFill/>
                </a:ln>
                <a:solidFill>
                  <a:schemeClr val="bg1"/>
                </a:solidFill>
                <a:effectLst/>
                <a:uLnTx/>
                <a:uFillTx/>
                <a:latin typeface="Verdana" panose="020B0604030504040204" charset="0"/>
                <a:ea typeface="方正舒体" panose="02010601030101010101" charset="-122"/>
                <a:cs typeface="Oswald Light" panose="00000400000000000000"/>
                <a:sym typeface="+mn-ea"/>
              </a:rPr>
              <a:t>KEYWORD</a:t>
            </a:r>
            <a:endParaRPr kumimoji="0" lang="en-US" altLang="zh-CN" sz="600" b="1" i="0" u="none" strike="noStrike" kern="1200" cap="none" spc="42" normalizeH="0" baseline="0" noProof="0" dirty="0">
              <a:ln>
                <a:noFill/>
              </a:ln>
              <a:solidFill>
                <a:schemeClr val="bg1"/>
              </a:solidFill>
              <a:effectLst/>
              <a:uLnTx/>
              <a:uFillTx/>
              <a:latin typeface="Verdana" panose="020B0604030504040204" charset="0"/>
              <a:ea typeface="方正舒体" panose="02010601030101010101" charset="-122"/>
              <a:cs typeface="Oswald Light" panose="00000400000000000000"/>
              <a:sym typeface="+mn-ea"/>
            </a:endParaRPr>
          </a:p>
        </p:txBody>
      </p:sp>
      <p:sp>
        <p:nvSpPr>
          <p:cNvPr id="2" name="MH_SubTitle_3"/>
          <p:cNvSpPr/>
          <p:nvPr/>
        </p:nvSpPr>
        <p:spPr>
          <a:xfrm>
            <a:off x="6156322" y="2358446"/>
            <a:ext cx="1000073" cy="1001343"/>
          </a:xfrm>
          <a:prstGeom prst="flowChartConnector">
            <a:avLst/>
          </a:prstGeom>
          <a:solidFill>
            <a:srgbClr val="679549"/>
          </a:solidFill>
          <a:ln w="762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600" b="1" spc="42" noProof="0" dirty="0">
                <a:ln>
                  <a:noFill/>
                </a:ln>
                <a:solidFill>
                  <a:schemeClr val="bg1"/>
                </a:solidFill>
                <a:effectLst/>
                <a:uLnTx/>
                <a:uFillTx/>
                <a:latin typeface="Verdana" panose="020B0604030504040204" charset="0"/>
                <a:ea typeface="方正舒体" panose="02010601030101010101" charset="-122"/>
                <a:cs typeface="Oswald Light" panose="00000400000000000000"/>
                <a:sym typeface="+mn-ea"/>
              </a:rPr>
              <a:t>KEYWORD</a:t>
            </a:r>
            <a:endParaRPr kumimoji="0" lang="en-US" altLang="zh-CN" sz="600" b="1" i="0" u="none" strike="noStrike" kern="1200" cap="none" spc="42" normalizeH="0" baseline="0" noProof="0" dirty="0">
              <a:ln>
                <a:noFill/>
              </a:ln>
              <a:solidFill>
                <a:schemeClr val="bg1"/>
              </a:solidFill>
              <a:effectLst/>
              <a:uLnTx/>
              <a:uFillTx/>
              <a:latin typeface="Verdana" panose="020B0604030504040204" charset="0"/>
              <a:ea typeface="方正舒体" panose="02010601030101010101" charset="-122"/>
              <a:cs typeface="Oswald Light" panose="00000400000000000000"/>
              <a:sym typeface="+mn-ea"/>
            </a:endParaRPr>
          </a:p>
        </p:txBody>
      </p:sp>
      <p:sp>
        <p:nvSpPr>
          <p:cNvPr id="6" name="MH_SubTitle_2"/>
          <p:cNvSpPr/>
          <p:nvPr/>
        </p:nvSpPr>
        <p:spPr>
          <a:xfrm>
            <a:off x="4761935" y="2409243"/>
            <a:ext cx="1548049" cy="1547414"/>
          </a:xfrm>
          <a:prstGeom prst="flowChartConnector">
            <a:avLst/>
          </a:prstGeom>
          <a:solidFill>
            <a:srgbClr val="679549"/>
          </a:solidFill>
          <a:ln w="762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altLang="zh-CN" sz="1000" b="1" spc="42" noProof="0" dirty="0">
                <a:ln>
                  <a:noFill/>
                </a:ln>
                <a:solidFill>
                  <a:schemeClr val="bg1"/>
                </a:solidFill>
                <a:effectLst/>
                <a:uLnTx/>
                <a:uFillTx/>
                <a:latin typeface="Verdana" panose="020B0604030504040204" charset="0"/>
                <a:ea typeface="方正舒体" panose="02010601030101010101" charset="-122"/>
                <a:cs typeface="Oswald Light" panose="00000400000000000000"/>
                <a:sym typeface="+mn-ea"/>
              </a:rPr>
              <a:t>KEYWORD</a:t>
            </a:r>
            <a:endParaRPr kumimoji="0" lang="en-US" altLang="zh-CN" sz="1000" b="1" i="0" u="none" strike="noStrike" kern="1200" cap="none" spc="42" normalizeH="0" baseline="0" noProof="0" dirty="0">
              <a:ln>
                <a:noFill/>
              </a:ln>
              <a:solidFill>
                <a:schemeClr val="bg1"/>
              </a:solidFill>
              <a:effectLst/>
              <a:uLnTx/>
              <a:uFillTx/>
              <a:latin typeface="Verdana" panose="020B0604030504040204" charset="0"/>
              <a:ea typeface="方正舒体" panose="02010601030101010101" charset="-122"/>
              <a:cs typeface="Oswald Light" panose="00000400000000000000"/>
              <a:sym typeface="+mn-ea"/>
            </a:endParaRPr>
          </a:p>
        </p:txBody>
      </p:sp>
      <p:sp>
        <p:nvSpPr>
          <p:cNvPr id="4" name="MH_SubTitle_1"/>
          <p:cNvSpPr/>
          <p:nvPr/>
        </p:nvSpPr>
        <p:spPr>
          <a:xfrm>
            <a:off x="5803916" y="3220096"/>
            <a:ext cx="1260409" cy="1260409"/>
          </a:xfrm>
          <a:prstGeom prst="flowChartConnector">
            <a:avLst/>
          </a:prstGeom>
          <a:solidFill>
            <a:srgbClr val="F5BF6A"/>
          </a:solidFill>
          <a:ln w="762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altLang="zh-CN" sz="800" b="1" spc="42" noProof="0" dirty="0">
                <a:ln>
                  <a:noFill/>
                </a:ln>
                <a:solidFill>
                  <a:schemeClr val="bg1"/>
                </a:solidFill>
                <a:effectLst/>
                <a:uLnTx/>
                <a:uFillTx/>
                <a:latin typeface="Verdana" panose="020B0604030504040204" charset="0"/>
                <a:ea typeface="方正舒体" panose="02010601030101010101" charset="-122"/>
                <a:cs typeface="Oswald Light" panose="00000400000000000000"/>
                <a:sym typeface="+mn-ea"/>
              </a:rPr>
              <a:t>KEYWORD</a:t>
            </a:r>
            <a:endParaRPr kumimoji="0" lang="en-US" altLang="zh-CN" sz="800" b="1" i="0" u="none" strike="noStrike" kern="1200" cap="none" spc="42" normalizeH="0" baseline="0" noProof="0" dirty="0">
              <a:ln>
                <a:noFill/>
              </a:ln>
              <a:solidFill>
                <a:schemeClr val="bg1"/>
              </a:solidFill>
              <a:effectLst/>
              <a:uLnTx/>
              <a:uFillTx/>
              <a:latin typeface="Verdana" panose="020B0604030504040204" charset="0"/>
              <a:ea typeface="方正舒体" panose="02010601030101010101" charset="-122"/>
              <a:cs typeface="Oswald Light" panose="00000400000000000000"/>
              <a:sym typeface="+mn-ea"/>
            </a:endParaRPr>
          </a:p>
        </p:txBody>
      </p:sp>
      <p:sp>
        <p:nvSpPr>
          <p:cNvPr id="9" name="MH_Title_1"/>
          <p:cNvSpPr/>
          <p:nvPr/>
        </p:nvSpPr>
        <p:spPr>
          <a:xfrm>
            <a:off x="4480010" y="3594726"/>
            <a:ext cx="1817910" cy="1817910"/>
          </a:xfrm>
          <a:prstGeom prst="flowChartConnector">
            <a:avLst/>
          </a:prstGeom>
          <a:solidFill>
            <a:srgbClr val="99C282"/>
          </a:solidFill>
          <a:ln w="762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r>
              <a:rPr lang="en-US" altLang="zh-CN" sz="1600" b="1" spc="42" noProof="0" dirty="0">
                <a:ln>
                  <a:noFill/>
                </a:ln>
                <a:solidFill>
                  <a:schemeClr val="bg1"/>
                </a:solidFill>
                <a:effectLst/>
                <a:uLnTx/>
                <a:uFillTx/>
                <a:latin typeface="Verdana" panose="020B0604030504040204" charset="0"/>
                <a:ea typeface="方正舒体" panose="02010601030101010101" charset="-122"/>
                <a:cs typeface="Oswald Light" panose="00000400000000000000"/>
                <a:sym typeface="+mn-ea"/>
              </a:rPr>
              <a:t>KEYWORD</a:t>
            </a:r>
            <a:endParaRPr kumimoji="0" lang="en-US" altLang="zh-CN" sz="1600" b="1" i="0" u="none" strike="noStrike" kern="1200" cap="none" spc="42" normalizeH="0" baseline="0" noProof="0" dirty="0">
              <a:ln>
                <a:noFill/>
              </a:ln>
              <a:solidFill>
                <a:schemeClr val="bg1"/>
              </a:solidFill>
              <a:effectLst/>
              <a:uLnTx/>
              <a:uFillTx/>
              <a:latin typeface="Verdana" panose="020B0604030504040204" charset="0"/>
              <a:ea typeface="方正舒体" panose="02010601030101010101" charset="-122"/>
              <a:cs typeface="Oswald Light" panose="00000400000000000000"/>
              <a:sym typeface="+mn-ea"/>
            </a:endParaRPr>
          </a:p>
        </p:txBody>
      </p:sp>
      <p:sp>
        <p:nvSpPr>
          <p:cNvPr id="5" name="文本框 4"/>
          <p:cNvSpPr txBox="1"/>
          <p:nvPr/>
        </p:nvSpPr>
        <p:spPr>
          <a:xfrm>
            <a:off x="3418345" y="1589501"/>
            <a:ext cx="1629960" cy="367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b="1" spc="42" noProof="0" dirty="0">
                <a:ln>
                  <a:noFill/>
                </a:ln>
                <a:solidFill>
                  <a:schemeClr val="tx1">
                    <a:lumMod val="65000"/>
                    <a:lumOff val="35000"/>
                  </a:schemeClr>
                </a:solidFill>
                <a:effectLst/>
                <a:uLnTx/>
                <a:uFillTx/>
                <a:latin typeface="Verdana" panose="020B0604030504040204" charset="0"/>
                <a:ea typeface="方正舒体" panose="02010601030101010101" charset="-122"/>
                <a:cs typeface="Oswald Light" panose="00000400000000000000"/>
                <a:sym typeface="+mn-ea"/>
              </a:rPr>
              <a:t>KEYWORD</a:t>
            </a:r>
            <a:endParaRPr lang="zh-CN" altLang="da-DK" dirty="0">
              <a:solidFill>
                <a:schemeClr val="tx1">
                  <a:lumMod val="50000"/>
                  <a:lumOff val="50000"/>
                </a:schemeClr>
              </a:solidFill>
              <a:latin typeface="微软雅黑" panose="020B0503020204020204" charset="-122"/>
              <a:ea typeface="微软雅黑" panose="020B0503020204020204" charset="-122"/>
              <a:sym typeface="+mn-ea"/>
            </a:endParaRPr>
          </a:p>
        </p:txBody>
      </p:sp>
      <p:sp>
        <p:nvSpPr>
          <p:cNvPr id="7" name="TextBox 1210"/>
          <p:cNvSpPr/>
          <p:nvPr/>
        </p:nvSpPr>
        <p:spPr>
          <a:xfrm>
            <a:off x="1106430" y="1929843"/>
            <a:ext cx="3801547" cy="641350"/>
          </a:xfrm>
          <a:prstGeom prst="rect">
            <a:avLst/>
          </a:prstGeom>
          <a:noFill/>
          <a:ln w="9525">
            <a:noFill/>
            <a:miter/>
          </a:ln>
        </p:spPr>
        <p:txBody>
          <a:bodyPr wrap="square">
            <a:spAutoFit/>
          </a:bodyPr>
          <a:lstStyle/>
          <a:p>
            <a:pPr algn="r"/>
            <a:r>
              <a:rPr lang="en-US" altLang="zh-CN" sz="1200" noProof="0" dirty="0">
                <a:ln>
                  <a:noFill/>
                </a:ln>
                <a:solidFill>
                  <a:schemeClr val="tx1">
                    <a:lumMod val="50000"/>
                    <a:lumOff val="50000"/>
                  </a:schemeClr>
                </a:solidFill>
                <a:uLnTx/>
                <a:uFillTx/>
                <a:latin typeface="Verdana" panose="020B0604030504040204" charset="0"/>
                <a:ea typeface="方正舒体" panose="02010601030101010101" charset="-122"/>
                <a:sym typeface="+mn-ea"/>
              </a:rPr>
              <a:t>Lorme ipsum dolor sit,consectetur adipsiicing elit.Lorme ipsum dolor sit,consectetur adipsiicing elit.</a:t>
            </a:r>
            <a:endParaRPr lang="en-US" altLang="zh-CN" sz="1200" noProof="0" dirty="0">
              <a:ln>
                <a:noFill/>
              </a:ln>
              <a:solidFill>
                <a:schemeClr val="tx1">
                  <a:lumMod val="50000"/>
                  <a:lumOff val="50000"/>
                </a:schemeClr>
              </a:solidFill>
              <a:uLnTx/>
              <a:uFillTx/>
              <a:latin typeface="Verdana" panose="020B0604030504040204" charset="0"/>
              <a:ea typeface="方正舒体" panose="02010601030101010101" charset="-122"/>
              <a:sym typeface="+mn-ea"/>
            </a:endParaRPr>
          </a:p>
        </p:txBody>
      </p:sp>
      <p:sp>
        <p:nvSpPr>
          <p:cNvPr id="11" name="文本框 10"/>
          <p:cNvSpPr txBox="1"/>
          <p:nvPr/>
        </p:nvSpPr>
        <p:spPr>
          <a:xfrm>
            <a:off x="2624636" y="2999127"/>
            <a:ext cx="1629960" cy="367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b="1" spc="42" noProof="0" dirty="0">
                <a:ln>
                  <a:noFill/>
                </a:ln>
                <a:solidFill>
                  <a:schemeClr val="tx1">
                    <a:lumMod val="65000"/>
                    <a:lumOff val="35000"/>
                  </a:schemeClr>
                </a:solidFill>
                <a:effectLst/>
                <a:uLnTx/>
                <a:uFillTx/>
                <a:latin typeface="Verdana" panose="020B0604030504040204" charset="0"/>
                <a:ea typeface="方正舒体" panose="02010601030101010101" charset="-122"/>
                <a:cs typeface="Oswald Light" panose="00000400000000000000"/>
                <a:sym typeface="+mn-ea"/>
              </a:rPr>
              <a:t>KEYWORD</a:t>
            </a:r>
            <a:endParaRPr lang="zh-CN" altLang="da-DK" dirty="0">
              <a:solidFill>
                <a:schemeClr val="tx1">
                  <a:lumMod val="50000"/>
                  <a:lumOff val="50000"/>
                </a:schemeClr>
              </a:solidFill>
              <a:latin typeface="微软雅黑" panose="020B0503020204020204" charset="-122"/>
              <a:ea typeface="微软雅黑" panose="020B0503020204020204" charset="-122"/>
              <a:sym typeface="+mn-ea"/>
            </a:endParaRPr>
          </a:p>
        </p:txBody>
      </p:sp>
      <p:sp>
        <p:nvSpPr>
          <p:cNvPr id="17" name="文本框 16"/>
          <p:cNvSpPr txBox="1"/>
          <p:nvPr/>
        </p:nvSpPr>
        <p:spPr>
          <a:xfrm>
            <a:off x="7791362" y="2267011"/>
            <a:ext cx="1629960" cy="367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b="1" spc="42" noProof="0" dirty="0">
                <a:ln>
                  <a:noFill/>
                </a:ln>
                <a:solidFill>
                  <a:schemeClr val="tx1">
                    <a:lumMod val="65000"/>
                    <a:lumOff val="35000"/>
                  </a:schemeClr>
                </a:solidFill>
                <a:effectLst/>
                <a:uLnTx/>
                <a:uFillTx/>
                <a:latin typeface="Verdana" panose="020B0604030504040204" charset="0"/>
                <a:ea typeface="方正舒体" panose="02010601030101010101" charset="-122"/>
                <a:cs typeface="Oswald Light" panose="00000400000000000000"/>
                <a:sym typeface="+mn-ea"/>
              </a:rPr>
              <a:t>KEYWORD</a:t>
            </a:r>
            <a:endParaRPr lang="zh-CN" altLang="da-DK" dirty="0">
              <a:solidFill>
                <a:schemeClr val="tx1">
                  <a:lumMod val="50000"/>
                  <a:lumOff val="50000"/>
                </a:schemeClr>
              </a:solidFill>
              <a:latin typeface="微软雅黑" panose="020B0503020204020204" charset="-122"/>
              <a:ea typeface="微软雅黑" panose="020B0503020204020204" charset="-122"/>
              <a:sym typeface="+mn-ea"/>
            </a:endParaRPr>
          </a:p>
        </p:txBody>
      </p:sp>
      <p:sp>
        <p:nvSpPr>
          <p:cNvPr id="18" name="TextBox 1210"/>
          <p:cNvSpPr/>
          <p:nvPr/>
        </p:nvSpPr>
        <p:spPr>
          <a:xfrm>
            <a:off x="7791362" y="2607353"/>
            <a:ext cx="3801547" cy="641350"/>
          </a:xfrm>
          <a:prstGeom prst="rect">
            <a:avLst/>
          </a:prstGeom>
          <a:noFill/>
          <a:ln w="9525">
            <a:noFill/>
            <a:miter/>
          </a:ln>
        </p:spPr>
        <p:txBody>
          <a:bodyPr wrap="square">
            <a:spAutoFit/>
          </a:bodyPr>
          <a:lstStyle/>
          <a:p>
            <a:pPr algn="l"/>
            <a:r>
              <a:rPr lang="en-US" altLang="zh-CN" sz="1200" noProof="0" dirty="0">
                <a:ln>
                  <a:noFill/>
                </a:ln>
                <a:solidFill>
                  <a:schemeClr val="tx1">
                    <a:lumMod val="50000"/>
                    <a:lumOff val="50000"/>
                  </a:schemeClr>
                </a:solidFill>
                <a:uLnTx/>
                <a:uFillTx/>
                <a:latin typeface="Verdana" panose="020B0604030504040204" charset="0"/>
                <a:ea typeface="方正舒体" panose="02010601030101010101" charset="-122"/>
                <a:sym typeface="+mn-ea"/>
              </a:rPr>
              <a:t>Lorme ipsum dolor sit,consectetur adipsiicing elit.Lorme ipsum dolor sit,consectetur adipsiicing elit.</a:t>
            </a:r>
            <a:endParaRPr lang="en-US" altLang="zh-CN" sz="1200" noProof="0" dirty="0">
              <a:ln>
                <a:noFill/>
              </a:ln>
              <a:solidFill>
                <a:schemeClr val="tx1">
                  <a:lumMod val="50000"/>
                  <a:lumOff val="50000"/>
                </a:schemeClr>
              </a:solidFill>
              <a:uLnTx/>
              <a:uFillTx/>
              <a:latin typeface="Verdana" panose="020B0604030504040204" charset="0"/>
              <a:ea typeface="方正舒体" panose="02010601030101010101" charset="-122"/>
              <a:sym typeface="+mn-ea"/>
            </a:endParaRPr>
          </a:p>
        </p:txBody>
      </p:sp>
      <p:sp>
        <p:nvSpPr>
          <p:cNvPr id="19" name="文本框 18"/>
          <p:cNvSpPr txBox="1"/>
          <p:nvPr/>
        </p:nvSpPr>
        <p:spPr>
          <a:xfrm>
            <a:off x="7542455" y="3842998"/>
            <a:ext cx="1629960" cy="367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b="1" spc="42" noProof="0" dirty="0">
                <a:ln>
                  <a:noFill/>
                </a:ln>
                <a:solidFill>
                  <a:schemeClr val="tx1">
                    <a:lumMod val="65000"/>
                    <a:lumOff val="35000"/>
                  </a:schemeClr>
                </a:solidFill>
                <a:effectLst/>
                <a:uLnTx/>
                <a:uFillTx/>
                <a:latin typeface="Verdana" panose="020B0604030504040204" charset="0"/>
                <a:ea typeface="方正舒体" panose="02010601030101010101" charset="-122"/>
                <a:cs typeface="Oswald Light" panose="00000400000000000000"/>
                <a:sym typeface="+mn-ea"/>
              </a:rPr>
              <a:t>KEYWORD</a:t>
            </a:r>
            <a:endParaRPr lang="zh-CN" altLang="da-DK" dirty="0">
              <a:solidFill>
                <a:schemeClr val="tx1">
                  <a:lumMod val="50000"/>
                  <a:lumOff val="50000"/>
                </a:schemeClr>
              </a:solidFill>
              <a:latin typeface="微软雅黑" panose="020B0503020204020204" charset="-122"/>
              <a:ea typeface="微软雅黑" panose="020B0503020204020204" charset="-122"/>
              <a:sym typeface="+mn-ea"/>
            </a:endParaRPr>
          </a:p>
        </p:txBody>
      </p:sp>
      <p:sp>
        <p:nvSpPr>
          <p:cNvPr id="21" name="TextBox 1210"/>
          <p:cNvSpPr/>
          <p:nvPr/>
        </p:nvSpPr>
        <p:spPr>
          <a:xfrm>
            <a:off x="7542455" y="4183341"/>
            <a:ext cx="3801547" cy="641350"/>
          </a:xfrm>
          <a:prstGeom prst="rect">
            <a:avLst/>
          </a:prstGeom>
          <a:noFill/>
          <a:ln w="9525">
            <a:noFill/>
            <a:miter/>
          </a:ln>
        </p:spPr>
        <p:txBody>
          <a:bodyPr wrap="square">
            <a:spAutoFit/>
          </a:bodyPr>
          <a:lstStyle/>
          <a:p>
            <a:pPr algn="l"/>
            <a:r>
              <a:rPr lang="en-US" altLang="zh-CN" sz="1200" noProof="0" dirty="0">
                <a:ln>
                  <a:noFill/>
                </a:ln>
                <a:solidFill>
                  <a:schemeClr val="tx1">
                    <a:lumMod val="50000"/>
                    <a:lumOff val="50000"/>
                  </a:schemeClr>
                </a:solidFill>
                <a:uLnTx/>
                <a:uFillTx/>
                <a:latin typeface="Verdana" panose="020B0604030504040204" charset="0"/>
                <a:ea typeface="方正舒体" panose="02010601030101010101" charset="-122"/>
                <a:sym typeface="+mn-ea"/>
              </a:rPr>
              <a:t>Lorme ipsum dolor sit,consectetur adipsiicing elit.Lorme ipsum dolor sit,consectetur adipsiicing elit.</a:t>
            </a:r>
            <a:endParaRPr lang="en-US" altLang="zh-CN" sz="1200" noProof="0" dirty="0">
              <a:ln>
                <a:noFill/>
              </a:ln>
              <a:solidFill>
                <a:schemeClr val="tx1">
                  <a:lumMod val="50000"/>
                  <a:lumOff val="50000"/>
                </a:schemeClr>
              </a:solidFill>
              <a:uLnTx/>
              <a:uFillTx/>
              <a:latin typeface="Verdana" panose="020B0604030504040204" charset="0"/>
              <a:ea typeface="方正舒体" panose="02010601030101010101" charset="-122"/>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p:cNvSpPr/>
          <p:nvPr/>
        </p:nvSpPr>
        <p:spPr>
          <a:xfrm>
            <a:off x="1820133" y="1832693"/>
            <a:ext cx="2268102" cy="2265562"/>
          </a:xfrm>
          <a:prstGeom prst="ellipse">
            <a:avLst/>
          </a:prstGeom>
          <a:solidFill>
            <a:srgbClr val="E8C7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b="0" i="0" u="none" strike="noStrike" kern="1200" cap="none" spc="0" normalizeH="0" baseline="0" noProof="0">
              <a:ln>
                <a:noFill/>
              </a:ln>
              <a:solidFill>
                <a:srgbClr val="FFFFFF"/>
              </a:solidFill>
              <a:effectLst/>
              <a:uLnTx/>
              <a:uFillTx/>
              <a:latin typeface="+mn-lt"/>
              <a:ea typeface="+mn-ea"/>
              <a:cs typeface="+mn-cs"/>
            </a:endParaRPr>
          </a:p>
        </p:txBody>
      </p:sp>
      <p:sp>
        <p:nvSpPr>
          <p:cNvPr id="4" name="Oval 33"/>
          <p:cNvSpPr/>
          <p:nvPr/>
        </p:nvSpPr>
        <p:spPr>
          <a:xfrm>
            <a:off x="3855837" y="1832693"/>
            <a:ext cx="2268102" cy="2265562"/>
          </a:xfrm>
          <a:prstGeom prst="ellipse">
            <a:avLst/>
          </a:prstGeom>
          <a:solidFill>
            <a:srgbClr val="6795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b="0" i="0" u="none" strike="noStrike" kern="1200" cap="none" spc="0" normalizeH="0" baseline="0" noProof="0">
              <a:ln>
                <a:noFill/>
              </a:ln>
              <a:solidFill>
                <a:srgbClr val="FFFFFF"/>
              </a:solidFill>
              <a:effectLst/>
              <a:uLnTx/>
              <a:uFillTx/>
              <a:latin typeface="+mn-lt"/>
              <a:ea typeface="+mn-ea"/>
              <a:cs typeface="+mn-cs"/>
            </a:endParaRPr>
          </a:p>
        </p:txBody>
      </p:sp>
      <p:sp>
        <p:nvSpPr>
          <p:cNvPr id="5" name="Oval 33"/>
          <p:cNvSpPr/>
          <p:nvPr/>
        </p:nvSpPr>
        <p:spPr>
          <a:xfrm>
            <a:off x="5770262" y="1832693"/>
            <a:ext cx="2268102" cy="2265562"/>
          </a:xfrm>
          <a:prstGeom prst="ellipse">
            <a:avLst/>
          </a:prstGeom>
          <a:solidFill>
            <a:srgbClr val="F8D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b="0" i="0" u="none" strike="noStrike" kern="1200" cap="none" spc="0" normalizeH="0" baseline="0" noProof="0">
              <a:ln>
                <a:noFill/>
              </a:ln>
              <a:solidFill>
                <a:srgbClr val="FFFFFF"/>
              </a:solidFill>
              <a:effectLst/>
              <a:uLnTx/>
              <a:uFillTx/>
              <a:latin typeface="+mn-lt"/>
              <a:ea typeface="+mn-ea"/>
              <a:cs typeface="+mn-cs"/>
            </a:endParaRPr>
          </a:p>
        </p:txBody>
      </p:sp>
      <p:sp>
        <p:nvSpPr>
          <p:cNvPr id="6" name="Oval 33"/>
          <p:cNvSpPr/>
          <p:nvPr/>
        </p:nvSpPr>
        <p:spPr>
          <a:xfrm>
            <a:off x="7888512" y="1832693"/>
            <a:ext cx="2268102" cy="2265562"/>
          </a:xfrm>
          <a:prstGeom prst="ellipse">
            <a:avLst/>
          </a:prstGeom>
          <a:solidFill>
            <a:srgbClr val="6795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b="0" i="0" u="none" strike="noStrike" kern="1200" cap="none" spc="0" normalizeH="0" baseline="0" noProof="0">
              <a:ln>
                <a:noFill/>
              </a:ln>
              <a:solidFill>
                <a:srgbClr val="FFFFFF"/>
              </a:solidFill>
              <a:effectLst/>
              <a:uLnTx/>
              <a:uFillTx/>
              <a:latin typeface="+mn-lt"/>
              <a:ea typeface="+mn-ea"/>
              <a:cs typeface="+mn-cs"/>
            </a:endParaRPr>
          </a:p>
        </p:txBody>
      </p:sp>
      <p:sp>
        <p:nvSpPr>
          <p:cNvPr id="20" name="文本框 19"/>
          <p:cNvSpPr txBox="1"/>
          <p:nvPr/>
        </p:nvSpPr>
        <p:spPr>
          <a:xfrm>
            <a:off x="1683615" y="2425752"/>
            <a:ext cx="2540503" cy="287020"/>
          </a:xfrm>
          <a:prstGeom prst="rect">
            <a:avLst/>
          </a:prstGeom>
          <a:noFill/>
        </p:spPr>
        <p:txBody>
          <a:bodyPr wrap="square" rtlCol="0">
            <a:spAutoFit/>
          </a:bodyPr>
          <a:lstStyle/>
          <a:p>
            <a:pPr algn="ctr"/>
            <a:r>
              <a:rPr lang="en-US" altLang="zh-CN" sz="1200">
                <a:solidFill>
                  <a:schemeClr val="bg1"/>
                </a:solidFill>
                <a:latin typeface="微软雅黑" panose="020B0503020204020204" charset="-122"/>
                <a:ea typeface="微软雅黑" panose="020B0503020204020204" charset="-122"/>
              </a:rPr>
              <a:t>ADD YOUR TEXT HERE</a:t>
            </a:r>
            <a:endParaRPr lang="en-US" altLang="zh-CN" sz="1200">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2083010" y="2808002"/>
            <a:ext cx="1742349" cy="786765"/>
          </a:xfrm>
          <a:prstGeom prst="rect">
            <a:avLst/>
          </a:prstGeom>
          <a:noFill/>
        </p:spPr>
        <p:txBody>
          <a:bodyPr wrap="square" rtlCol="0">
            <a:spAutoFit/>
          </a:bodyPr>
          <a:lstStyle/>
          <a:p>
            <a:pPr algn="ctr"/>
            <a:r>
              <a:rPr lang="en-US" altLang="zh-CN" sz="900">
                <a:solidFill>
                  <a:schemeClr val="bg1"/>
                </a:solidFill>
                <a:latin typeface="微软雅黑" panose="020B0503020204020204" charset="-122"/>
                <a:ea typeface="微软雅黑" panose="020B0503020204020204" charset="-122"/>
              </a:rPr>
              <a:t>C</a:t>
            </a:r>
            <a:r>
              <a:rPr lang="zh-CN" altLang="en-US" sz="900">
                <a:solidFill>
                  <a:schemeClr val="bg1"/>
                </a:solidFill>
                <a:latin typeface="微软雅黑" panose="020B0503020204020204" charset="-122"/>
                <a:ea typeface="微软雅黑" panose="020B0503020204020204" charset="-122"/>
              </a:rPr>
              <a:t>lick here to add your text</a:t>
            </a:r>
            <a:r>
              <a:rPr lang="en-US" altLang="zh-CN" sz="900">
                <a:solidFill>
                  <a:schemeClr val="bg1"/>
                </a:solidFill>
                <a:latin typeface="微软雅黑" panose="020B0503020204020204" charset="-122"/>
                <a:ea typeface="微软雅黑" panose="020B0503020204020204" charset="-122"/>
              </a:rPr>
              <a:t>.</a:t>
            </a:r>
            <a:r>
              <a:rPr lang="en-US" altLang="zh-CN" sz="900">
                <a:solidFill>
                  <a:schemeClr val="bg1"/>
                </a:solidFill>
                <a:latin typeface="微软雅黑" panose="020B0503020204020204" charset="-122"/>
                <a:ea typeface="微软雅黑" panose="020B0503020204020204" charset="-122"/>
                <a:sym typeface="+mn-ea"/>
              </a:rPr>
              <a:t>C</a:t>
            </a:r>
            <a:r>
              <a:rPr lang="zh-CN" altLang="en-US" sz="900">
                <a:solidFill>
                  <a:schemeClr val="bg1"/>
                </a:solidFill>
                <a:latin typeface="微软雅黑" panose="020B0503020204020204" charset="-122"/>
                <a:ea typeface="微软雅黑" panose="020B0503020204020204" charset="-122"/>
                <a:sym typeface="+mn-ea"/>
              </a:rPr>
              <a:t>lick here to add your text</a:t>
            </a:r>
            <a:r>
              <a:rPr lang="en-US" altLang="zh-CN" sz="900">
                <a:solidFill>
                  <a:schemeClr val="bg1"/>
                </a:solidFill>
                <a:latin typeface="微软雅黑" panose="020B0503020204020204" charset="-122"/>
                <a:ea typeface="微软雅黑" panose="020B0503020204020204" charset="-122"/>
                <a:sym typeface="+mn-ea"/>
              </a:rPr>
              <a:t>.C</a:t>
            </a:r>
            <a:r>
              <a:rPr lang="zh-CN" altLang="en-US" sz="900">
                <a:solidFill>
                  <a:schemeClr val="bg1"/>
                </a:solidFill>
                <a:latin typeface="微软雅黑" panose="020B0503020204020204" charset="-122"/>
                <a:ea typeface="微软雅黑" panose="020B0503020204020204" charset="-122"/>
                <a:sym typeface="+mn-ea"/>
              </a:rPr>
              <a:t>lick here to add your text</a:t>
            </a:r>
            <a:r>
              <a:rPr lang="en-US" altLang="zh-CN" sz="900">
                <a:solidFill>
                  <a:schemeClr val="bg1"/>
                </a:solidFill>
                <a:latin typeface="微软雅黑" panose="020B0503020204020204" charset="-122"/>
                <a:ea typeface="微软雅黑" panose="020B0503020204020204" charset="-122"/>
                <a:sym typeface="+mn-ea"/>
              </a:rPr>
              <a:t>.C</a:t>
            </a:r>
            <a:r>
              <a:rPr lang="zh-CN" altLang="en-US" sz="900">
                <a:solidFill>
                  <a:schemeClr val="bg1"/>
                </a:solidFill>
                <a:latin typeface="微软雅黑" panose="020B0503020204020204" charset="-122"/>
                <a:ea typeface="微软雅黑" panose="020B0503020204020204" charset="-122"/>
                <a:sym typeface="+mn-ea"/>
              </a:rPr>
              <a:t>lick here to add your text</a:t>
            </a:r>
            <a:r>
              <a:rPr lang="en-US" altLang="zh-CN" sz="900">
                <a:solidFill>
                  <a:schemeClr val="bg1"/>
                </a:solidFill>
                <a:latin typeface="微软雅黑" panose="020B0503020204020204" charset="-122"/>
                <a:ea typeface="微软雅黑" panose="020B0503020204020204" charset="-122"/>
                <a:sym typeface="+mn-ea"/>
              </a:rPr>
              <a:t>.</a:t>
            </a:r>
            <a:endParaRPr lang="en-US" altLang="zh-CN" sz="900">
              <a:solidFill>
                <a:schemeClr val="bg1"/>
              </a:solidFill>
              <a:latin typeface="微软雅黑" panose="020B0503020204020204" charset="-122"/>
              <a:ea typeface="微软雅黑" panose="020B0503020204020204" charset="-122"/>
            </a:endParaRPr>
          </a:p>
        </p:txBody>
      </p:sp>
      <p:cxnSp>
        <p:nvCxnSpPr>
          <p:cNvPr id="8" name="直接连接符 7"/>
          <p:cNvCxnSpPr/>
          <p:nvPr/>
        </p:nvCxnSpPr>
        <p:spPr>
          <a:xfrm>
            <a:off x="2114123" y="2725457"/>
            <a:ext cx="1723935" cy="0"/>
          </a:xfrm>
          <a:prstGeom prst="line">
            <a:avLst/>
          </a:prstGeom>
          <a:ln w="0">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3643758" y="2445436"/>
            <a:ext cx="2540503" cy="287020"/>
          </a:xfrm>
          <a:prstGeom prst="rect">
            <a:avLst/>
          </a:prstGeom>
          <a:noFill/>
        </p:spPr>
        <p:txBody>
          <a:bodyPr wrap="square" rtlCol="0">
            <a:spAutoFit/>
          </a:bodyPr>
          <a:lstStyle/>
          <a:p>
            <a:pPr algn="ctr"/>
            <a:r>
              <a:rPr lang="en-US" altLang="zh-CN" sz="1200">
                <a:solidFill>
                  <a:schemeClr val="bg1"/>
                </a:solidFill>
                <a:latin typeface="微软雅黑" panose="020B0503020204020204" charset="-122"/>
                <a:ea typeface="微软雅黑" panose="020B0503020204020204" charset="-122"/>
              </a:rPr>
              <a:t>ADD YOUR TEXT HERE</a:t>
            </a:r>
            <a:endParaRPr lang="en-US" altLang="zh-CN" sz="1200">
              <a:solidFill>
                <a:schemeClr val="bg1"/>
              </a:solidFill>
              <a:latin typeface="微软雅黑" panose="020B0503020204020204" charset="-122"/>
              <a:ea typeface="微软雅黑" panose="020B0503020204020204" charset="-122"/>
            </a:endParaRPr>
          </a:p>
        </p:txBody>
      </p:sp>
      <p:sp>
        <p:nvSpPr>
          <p:cNvPr id="10" name="文本框 9"/>
          <p:cNvSpPr txBox="1"/>
          <p:nvPr/>
        </p:nvSpPr>
        <p:spPr>
          <a:xfrm>
            <a:off x="4043152" y="2827686"/>
            <a:ext cx="1742349" cy="786765"/>
          </a:xfrm>
          <a:prstGeom prst="rect">
            <a:avLst/>
          </a:prstGeom>
          <a:noFill/>
        </p:spPr>
        <p:txBody>
          <a:bodyPr wrap="square" rtlCol="0">
            <a:spAutoFit/>
          </a:bodyPr>
          <a:lstStyle/>
          <a:p>
            <a:pPr algn="ctr"/>
            <a:r>
              <a:rPr lang="en-US" altLang="zh-CN" sz="900">
                <a:solidFill>
                  <a:schemeClr val="bg1"/>
                </a:solidFill>
                <a:latin typeface="微软雅黑" panose="020B0503020204020204" charset="-122"/>
                <a:ea typeface="微软雅黑" panose="020B0503020204020204" charset="-122"/>
              </a:rPr>
              <a:t>C</a:t>
            </a:r>
            <a:r>
              <a:rPr lang="zh-CN" altLang="en-US" sz="900">
                <a:solidFill>
                  <a:schemeClr val="bg1"/>
                </a:solidFill>
                <a:latin typeface="微软雅黑" panose="020B0503020204020204" charset="-122"/>
                <a:ea typeface="微软雅黑" panose="020B0503020204020204" charset="-122"/>
              </a:rPr>
              <a:t>lick here to add your text</a:t>
            </a:r>
            <a:r>
              <a:rPr lang="en-US" altLang="zh-CN" sz="900">
                <a:solidFill>
                  <a:schemeClr val="bg1"/>
                </a:solidFill>
                <a:latin typeface="微软雅黑" panose="020B0503020204020204" charset="-122"/>
                <a:ea typeface="微软雅黑" panose="020B0503020204020204" charset="-122"/>
              </a:rPr>
              <a:t>.</a:t>
            </a:r>
            <a:r>
              <a:rPr lang="en-US" altLang="zh-CN" sz="900">
                <a:solidFill>
                  <a:schemeClr val="bg1"/>
                </a:solidFill>
                <a:latin typeface="微软雅黑" panose="020B0503020204020204" charset="-122"/>
                <a:ea typeface="微软雅黑" panose="020B0503020204020204" charset="-122"/>
                <a:sym typeface="+mn-ea"/>
              </a:rPr>
              <a:t>C</a:t>
            </a:r>
            <a:r>
              <a:rPr lang="zh-CN" altLang="en-US" sz="900">
                <a:solidFill>
                  <a:schemeClr val="bg1"/>
                </a:solidFill>
                <a:latin typeface="微软雅黑" panose="020B0503020204020204" charset="-122"/>
                <a:ea typeface="微软雅黑" panose="020B0503020204020204" charset="-122"/>
                <a:sym typeface="+mn-ea"/>
              </a:rPr>
              <a:t>lick here to add your text</a:t>
            </a:r>
            <a:r>
              <a:rPr lang="en-US" altLang="zh-CN" sz="900">
                <a:solidFill>
                  <a:schemeClr val="bg1"/>
                </a:solidFill>
                <a:latin typeface="微软雅黑" panose="020B0503020204020204" charset="-122"/>
                <a:ea typeface="微软雅黑" panose="020B0503020204020204" charset="-122"/>
                <a:sym typeface="+mn-ea"/>
              </a:rPr>
              <a:t>.C</a:t>
            </a:r>
            <a:r>
              <a:rPr lang="zh-CN" altLang="en-US" sz="900">
                <a:solidFill>
                  <a:schemeClr val="bg1"/>
                </a:solidFill>
                <a:latin typeface="微软雅黑" panose="020B0503020204020204" charset="-122"/>
                <a:ea typeface="微软雅黑" panose="020B0503020204020204" charset="-122"/>
                <a:sym typeface="+mn-ea"/>
              </a:rPr>
              <a:t>lick here to add your text</a:t>
            </a:r>
            <a:r>
              <a:rPr lang="en-US" altLang="zh-CN" sz="900">
                <a:solidFill>
                  <a:schemeClr val="bg1"/>
                </a:solidFill>
                <a:latin typeface="微软雅黑" panose="020B0503020204020204" charset="-122"/>
                <a:ea typeface="微软雅黑" panose="020B0503020204020204" charset="-122"/>
                <a:sym typeface="+mn-ea"/>
              </a:rPr>
              <a:t>.C</a:t>
            </a:r>
            <a:r>
              <a:rPr lang="zh-CN" altLang="en-US" sz="900">
                <a:solidFill>
                  <a:schemeClr val="bg1"/>
                </a:solidFill>
                <a:latin typeface="微软雅黑" panose="020B0503020204020204" charset="-122"/>
                <a:ea typeface="微软雅黑" panose="020B0503020204020204" charset="-122"/>
                <a:sym typeface="+mn-ea"/>
              </a:rPr>
              <a:t>lick here to add your text</a:t>
            </a:r>
            <a:r>
              <a:rPr lang="en-US" altLang="zh-CN" sz="900">
                <a:solidFill>
                  <a:schemeClr val="bg1"/>
                </a:solidFill>
                <a:latin typeface="微软雅黑" panose="020B0503020204020204" charset="-122"/>
                <a:ea typeface="微软雅黑" panose="020B0503020204020204" charset="-122"/>
                <a:sym typeface="+mn-ea"/>
              </a:rPr>
              <a:t>.</a:t>
            </a:r>
            <a:endParaRPr lang="en-US" altLang="zh-CN" sz="900">
              <a:solidFill>
                <a:schemeClr val="bg1"/>
              </a:solidFill>
              <a:latin typeface="微软雅黑" panose="020B0503020204020204" charset="-122"/>
              <a:ea typeface="微软雅黑" panose="020B0503020204020204" charset="-122"/>
            </a:endParaRPr>
          </a:p>
        </p:txBody>
      </p:sp>
      <p:cxnSp>
        <p:nvCxnSpPr>
          <p:cNvPr id="12" name="直接连接符 11"/>
          <p:cNvCxnSpPr/>
          <p:nvPr/>
        </p:nvCxnSpPr>
        <p:spPr>
          <a:xfrm>
            <a:off x="4074266" y="2745141"/>
            <a:ext cx="1723935" cy="0"/>
          </a:xfrm>
          <a:prstGeom prst="line">
            <a:avLst/>
          </a:prstGeom>
          <a:ln w="0">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629935" y="2463215"/>
            <a:ext cx="2540503" cy="287020"/>
          </a:xfrm>
          <a:prstGeom prst="rect">
            <a:avLst/>
          </a:prstGeom>
          <a:noFill/>
        </p:spPr>
        <p:txBody>
          <a:bodyPr wrap="square" rtlCol="0">
            <a:spAutoFit/>
          </a:bodyPr>
          <a:lstStyle/>
          <a:p>
            <a:pPr algn="ctr"/>
            <a:r>
              <a:rPr lang="en-US" altLang="zh-CN" sz="1200">
                <a:solidFill>
                  <a:schemeClr val="bg1"/>
                </a:solidFill>
                <a:latin typeface="微软雅黑" panose="020B0503020204020204" charset="-122"/>
                <a:ea typeface="微软雅黑" panose="020B0503020204020204" charset="-122"/>
              </a:rPr>
              <a:t>ADD YOUR TEXT HERE</a:t>
            </a:r>
            <a:endParaRPr lang="en-US" altLang="zh-CN" sz="1200">
              <a:solidFill>
                <a:schemeClr val="bg1"/>
              </a:solidFill>
              <a:latin typeface="微软雅黑" panose="020B0503020204020204" charset="-122"/>
              <a:ea typeface="微软雅黑" panose="020B0503020204020204" charset="-122"/>
            </a:endParaRPr>
          </a:p>
        </p:txBody>
      </p:sp>
      <p:sp>
        <p:nvSpPr>
          <p:cNvPr id="14" name="文本框 13"/>
          <p:cNvSpPr txBox="1"/>
          <p:nvPr/>
        </p:nvSpPr>
        <p:spPr>
          <a:xfrm>
            <a:off x="6029329" y="2845465"/>
            <a:ext cx="1742349" cy="786765"/>
          </a:xfrm>
          <a:prstGeom prst="rect">
            <a:avLst/>
          </a:prstGeom>
          <a:noFill/>
        </p:spPr>
        <p:txBody>
          <a:bodyPr wrap="square" rtlCol="0">
            <a:spAutoFit/>
          </a:bodyPr>
          <a:lstStyle/>
          <a:p>
            <a:pPr algn="ctr"/>
            <a:r>
              <a:rPr lang="en-US" altLang="zh-CN" sz="900">
                <a:solidFill>
                  <a:schemeClr val="bg1"/>
                </a:solidFill>
                <a:latin typeface="微软雅黑" panose="020B0503020204020204" charset="-122"/>
                <a:ea typeface="微软雅黑" panose="020B0503020204020204" charset="-122"/>
              </a:rPr>
              <a:t>C</a:t>
            </a:r>
            <a:r>
              <a:rPr lang="zh-CN" altLang="en-US" sz="900">
                <a:solidFill>
                  <a:schemeClr val="bg1"/>
                </a:solidFill>
                <a:latin typeface="微软雅黑" panose="020B0503020204020204" charset="-122"/>
                <a:ea typeface="微软雅黑" panose="020B0503020204020204" charset="-122"/>
              </a:rPr>
              <a:t>lick here to add your text</a:t>
            </a:r>
            <a:r>
              <a:rPr lang="en-US" altLang="zh-CN" sz="900">
                <a:solidFill>
                  <a:schemeClr val="bg1"/>
                </a:solidFill>
                <a:latin typeface="微软雅黑" panose="020B0503020204020204" charset="-122"/>
                <a:ea typeface="微软雅黑" panose="020B0503020204020204" charset="-122"/>
              </a:rPr>
              <a:t>.</a:t>
            </a:r>
            <a:r>
              <a:rPr lang="en-US" altLang="zh-CN" sz="900">
                <a:solidFill>
                  <a:schemeClr val="bg1"/>
                </a:solidFill>
                <a:latin typeface="微软雅黑" panose="020B0503020204020204" charset="-122"/>
                <a:ea typeface="微软雅黑" panose="020B0503020204020204" charset="-122"/>
                <a:sym typeface="+mn-ea"/>
              </a:rPr>
              <a:t>C</a:t>
            </a:r>
            <a:r>
              <a:rPr lang="zh-CN" altLang="en-US" sz="900">
                <a:solidFill>
                  <a:schemeClr val="bg1"/>
                </a:solidFill>
                <a:latin typeface="微软雅黑" panose="020B0503020204020204" charset="-122"/>
                <a:ea typeface="微软雅黑" panose="020B0503020204020204" charset="-122"/>
                <a:sym typeface="+mn-ea"/>
              </a:rPr>
              <a:t>lick here to add your text</a:t>
            </a:r>
            <a:r>
              <a:rPr lang="en-US" altLang="zh-CN" sz="900">
                <a:solidFill>
                  <a:schemeClr val="bg1"/>
                </a:solidFill>
                <a:latin typeface="微软雅黑" panose="020B0503020204020204" charset="-122"/>
                <a:ea typeface="微软雅黑" panose="020B0503020204020204" charset="-122"/>
                <a:sym typeface="+mn-ea"/>
              </a:rPr>
              <a:t>.C</a:t>
            </a:r>
            <a:r>
              <a:rPr lang="zh-CN" altLang="en-US" sz="900">
                <a:solidFill>
                  <a:schemeClr val="bg1"/>
                </a:solidFill>
                <a:latin typeface="微软雅黑" panose="020B0503020204020204" charset="-122"/>
                <a:ea typeface="微软雅黑" panose="020B0503020204020204" charset="-122"/>
                <a:sym typeface="+mn-ea"/>
              </a:rPr>
              <a:t>lick here to add your text</a:t>
            </a:r>
            <a:r>
              <a:rPr lang="en-US" altLang="zh-CN" sz="900">
                <a:solidFill>
                  <a:schemeClr val="bg1"/>
                </a:solidFill>
                <a:latin typeface="微软雅黑" panose="020B0503020204020204" charset="-122"/>
                <a:ea typeface="微软雅黑" panose="020B0503020204020204" charset="-122"/>
                <a:sym typeface="+mn-ea"/>
              </a:rPr>
              <a:t>.C</a:t>
            </a:r>
            <a:r>
              <a:rPr lang="zh-CN" altLang="en-US" sz="900">
                <a:solidFill>
                  <a:schemeClr val="bg1"/>
                </a:solidFill>
                <a:latin typeface="微软雅黑" panose="020B0503020204020204" charset="-122"/>
                <a:ea typeface="微软雅黑" panose="020B0503020204020204" charset="-122"/>
                <a:sym typeface="+mn-ea"/>
              </a:rPr>
              <a:t>lick here to add your text</a:t>
            </a:r>
            <a:r>
              <a:rPr lang="en-US" altLang="zh-CN" sz="900">
                <a:solidFill>
                  <a:schemeClr val="bg1"/>
                </a:solidFill>
                <a:latin typeface="微软雅黑" panose="020B0503020204020204" charset="-122"/>
                <a:ea typeface="微软雅黑" panose="020B0503020204020204" charset="-122"/>
                <a:sym typeface="+mn-ea"/>
              </a:rPr>
              <a:t>.</a:t>
            </a:r>
            <a:endParaRPr lang="en-US" altLang="zh-CN" sz="900">
              <a:solidFill>
                <a:schemeClr val="bg1"/>
              </a:solidFill>
              <a:latin typeface="微软雅黑" panose="020B0503020204020204" charset="-122"/>
              <a:ea typeface="微软雅黑" panose="020B0503020204020204" charset="-122"/>
            </a:endParaRPr>
          </a:p>
        </p:txBody>
      </p:sp>
      <p:cxnSp>
        <p:nvCxnSpPr>
          <p:cNvPr id="15" name="直接连接符 14"/>
          <p:cNvCxnSpPr/>
          <p:nvPr/>
        </p:nvCxnSpPr>
        <p:spPr>
          <a:xfrm>
            <a:off x="6060442" y="2762920"/>
            <a:ext cx="1723935" cy="0"/>
          </a:xfrm>
          <a:prstGeom prst="line">
            <a:avLst/>
          </a:prstGeom>
          <a:ln w="0">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7785013" y="2486709"/>
            <a:ext cx="2540503" cy="287020"/>
          </a:xfrm>
          <a:prstGeom prst="rect">
            <a:avLst/>
          </a:prstGeom>
          <a:noFill/>
        </p:spPr>
        <p:txBody>
          <a:bodyPr wrap="square" rtlCol="0">
            <a:spAutoFit/>
          </a:bodyPr>
          <a:lstStyle/>
          <a:p>
            <a:pPr algn="ctr"/>
            <a:r>
              <a:rPr lang="en-US" altLang="zh-CN" sz="1200">
                <a:solidFill>
                  <a:schemeClr val="bg1"/>
                </a:solidFill>
                <a:latin typeface="微软雅黑" panose="020B0503020204020204" charset="-122"/>
                <a:ea typeface="微软雅黑" panose="020B0503020204020204" charset="-122"/>
              </a:rPr>
              <a:t>ADD YOUR TEXT HERE</a:t>
            </a:r>
            <a:endParaRPr lang="en-US" altLang="zh-CN" sz="1200">
              <a:solidFill>
                <a:schemeClr val="bg1"/>
              </a:solidFill>
              <a:latin typeface="微软雅黑" panose="020B0503020204020204" charset="-122"/>
              <a:ea typeface="微软雅黑" panose="020B0503020204020204" charset="-122"/>
            </a:endParaRPr>
          </a:p>
        </p:txBody>
      </p:sp>
      <p:sp>
        <p:nvSpPr>
          <p:cNvPr id="19" name="文本框 18"/>
          <p:cNvSpPr txBox="1"/>
          <p:nvPr/>
        </p:nvSpPr>
        <p:spPr>
          <a:xfrm>
            <a:off x="8184407" y="2868959"/>
            <a:ext cx="1742349" cy="786765"/>
          </a:xfrm>
          <a:prstGeom prst="rect">
            <a:avLst/>
          </a:prstGeom>
          <a:noFill/>
        </p:spPr>
        <p:txBody>
          <a:bodyPr wrap="square" rtlCol="0">
            <a:spAutoFit/>
          </a:bodyPr>
          <a:lstStyle/>
          <a:p>
            <a:pPr algn="ctr"/>
            <a:r>
              <a:rPr lang="en-US" altLang="zh-CN" sz="900">
                <a:solidFill>
                  <a:schemeClr val="bg1"/>
                </a:solidFill>
                <a:latin typeface="微软雅黑" panose="020B0503020204020204" charset="-122"/>
                <a:ea typeface="微软雅黑" panose="020B0503020204020204" charset="-122"/>
              </a:rPr>
              <a:t>C</a:t>
            </a:r>
            <a:r>
              <a:rPr lang="zh-CN" altLang="en-US" sz="900">
                <a:solidFill>
                  <a:schemeClr val="bg1"/>
                </a:solidFill>
                <a:latin typeface="微软雅黑" panose="020B0503020204020204" charset="-122"/>
                <a:ea typeface="微软雅黑" panose="020B0503020204020204" charset="-122"/>
              </a:rPr>
              <a:t>lick here to add your text</a:t>
            </a:r>
            <a:r>
              <a:rPr lang="en-US" altLang="zh-CN" sz="900">
                <a:solidFill>
                  <a:schemeClr val="bg1"/>
                </a:solidFill>
                <a:latin typeface="微软雅黑" panose="020B0503020204020204" charset="-122"/>
                <a:ea typeface="微软雅黑" panose="020B0503020204020204" charset="-122"/>
              </a:rPr>
              <a:t>.</a:t>
            </a:r>
            <a:r>
              <a:rPr lang="en-US" altLang="zh-CN" sz="900">
                <a:solidFill>
                  <a:schemeClr val="bg1"/>
                </a:solidFill>
                <a:latin typeface="微软雅黑" panose="020B0503020204020204" charset="-122"/>
                <a:ea typeface="微软雅黑" panose="020B0503020204020204" charset="-122"/>
                <a:sym typeface="+mn-ea"/>
              </a:rPr>
              <a:t>C</a:t>
            </a:r>
            <a:r>
              <a:rPr lang="zh-CN" altLang="en-US" sz="900">
                <a:solidFill>
                  <a:schemeClr val="bg1"/>
                </a:solidFill>
                <a:latin typeface="微软雅黑" panose="020B0503020204020204" charset="-122"/>
                <a:ea typeface="微软雅黑" panose="020B0503020204020204" charset="-122"/>
                <a:sym typeface="+mn-ea"/>
              </a:rPr>
              <a:t>lick here to add your text</a:t>
            </a:r>
            <a:r>
              <a:rPr lang="en-US" altLang="zh-CN" sz="900">
                <a:solidFill>
                  <a:schemeClr val="bg1"/>
                </a:solidFill>
                <a:latin typeface="微软雅黑" panose="020B0503020204020204" charset="-122"/>
                <a:ea typeface="微软雅黑" panose="020B0503020204020204" charset="-122"/>
                <a:sym typeface="+mn-ea"/>
              </a:rPr>
              <a:t>.C</a:t>
            </a:r>
            <a:r>
              <a:rPr lang="zh-CN" altLang="en-US" sz="900">
                <a:solidFill>
                  <a:schemeClr val="bg1"/>
                </a:solidFill>
                <a:latin typeface="微软雅黑" panose="020B0503020204020204" charset="-122"/>
                <a:ea typeface="微软雅黑" panose="020B0503020204020204" charset="-122"/>
                <a:sym typeface="+mn-ea"/>
              </a:rPr>
              <a:t>lick here to add your text</a:t>
            </a:r>
            <a:r>
              <a:rPr lang="en-US" altLang="zh-CN" sz="900">
                <a:solidFill>
                  <a:schemeClr val="bg1"/>
                </a:solidFill>
                <a:latin typeface="微软雅黑" panose="020B0503020204020204" charset="-122"/>
                <a:ea typeface="微软雅黑" panose="020B0503020204020204" charset="-122"/>
                <a:sym typeface="+mn-ea"/>
              </a:rPr>
              <a:t>.C</a:t>
            </a:r>
            <a:r>
              <a:rPr lang="zh-CN" altLang="en-US" sz="900">
                <a:solidFill>
                  <a:schemeClr val="bg1"/>
                </a:solidFill>
                <a:latin typeface="微软雅黑" panose="020B0503020204020204" charset="-122"/>
                <a:ea typeface="微软雅黑" panose="020B0503020204020204" charset="-122"/>
                <a:sym typeface="+mn-ea"/>
              </a:rPr>
              <a:t>lick here to add your text</a:t>
            </a:r>
            <a:r>
              <a:rPr lang="en-US" altLang="zh-CN" sz="900">
                <a:solidFill>
                  <a:schemeClr val="bg1"/>
                </a:solidFill>
                <a:latin typeface="微软雅黑" panose="020B0503020204020204" charset="-122"/>
                <a:ea typeface="微软雅黑" panose="020B0503020204020204" charset="-122"/>
                <a:sym typeface="+mn-ea"/>
              </a:rPr>
              <a:t>.</a:t>
            </a:r>
            <a:endParaRPr lang="en-US" altLang="zh-CN" sz="900">
              <a:solidFill>
                <a:schemeClr val="bg1"/>
              </a:solidFill>
              <a:latin typeface="微软雅黑" panose="020B0503020204020204" charset="-122"/>
              <a:ea typeface="微软雅黑" panose="020B0503020204020204" charset="-122"/>
            </a:endParaRPr>
          </a:p>
        </p:txBody>
      </p:sp>
      <p:cxnSp>
        <p:nvCxnSpPr>
          <p:cNvPr id="21" name="直接连接符 20"/>
          <p:cNvCxnSpPr/>
          <p:nvPr/>
        </p:nvCxnSpPr>
        <p:spPr>
          <a:xfrm>
            <a:off x="8215520" y="2786413"/>
            <a:ext cx="1723935" cy="0"/>
          </a:xfrm>
          <a:prstGeom prst="line">
            <a:avLst/>
          </a:prstGeom>
          <a:ln w="0">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25" name="Rectangle 12"/>
          <p:cNvSpPr/>
          <p:nvPr/>
        </p:nvSpPr>
        <p:spPr>
          <a:xfrm>
            <a:off x="1561067" y="4893234"/>
            <a:ext cx="9059708" cy="549910"/>
          </a:xfrm>
          <a:prstGeom prst="rect">
            <a:avLst/>
          </a:prstGeom>
          <a:noFill/>
          <a:ln w="9525">
            <a:noFill/>
          </a:ln>
        </p:spPr>
        <p:txBody>
          <a:bodyPr wrap="square">
            <a:spAutoFit/>
          </a:bodyPr>
          <a:lstStyle/>
          <a:p>
            <a:pPr lvl="0" algn="ctr" eaLnBrk="1" hangingPunct="1"/>
            <a:r>
              <a:rPr lang="en-GB" altLang="zh-CN" sz="1000" dirty="0">
                <a:solidFill>
                  <a:schemeClr val="tx1">
                    <a:lumMod val="75000"/>
                    <a:lumOff val="25000"/>
                  </a:schemeClr>
                </a:solidFill>
                <a:latin typeface="Calibri" panose="020F0502020204030204" charset="0"/>
                <a:ea typeface="Calibri" panose="020F0502020204030204" charset="0"/>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a:t>
            </a:r>
            <a:endParaRPr lang="en-GB" altLang="zh-CN" sz="1000" dirty="0">
              <a:solidFill>
                <a:schemeClr val="tx1">
                  <a:lumMod val="75000"/>
                  <a:lumOff val="25000"/>
                </a:schemeClr>
              </a:solidFill>
              <a:latin typeface="Calibri" panose="020F0502020204030204" charset="0"/>
              <a:ea typeface="Calibri" panose="020F050202020403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71675" y="3163570"/>
            <a:ext cx="8602345" cy="822960"/>
          </a:xfrm>
          <a:prstGeom prst="rect">
            <a:avLst/>
          </a:prstGeom>
          <a:noFill/>
        </p:spPr>
        <p:txBody>
          <a:bodyPr wrap="square" rtlCol="0">
            <a:spAutoFit/>
          </a:bodyPr>
          <a:lstStyle/>
          <a:p>
            <a:pPr lvl="0" algn="ctr"/>
            <a:r>
              <a:rPr lang="zh-CN" altLang="en-US" sz="4800" b="1" noProof="0" dirty="0">
                <a:ln w="12700">
                  <a:solidFill>
                    <a:srgbClr val="7EA122"/>
                  </a:solidFill>
                </a:ln>
                <a:solidFill>
                  <a:srgbClr val="679549"/>
                </a:solidFill>
                <a:effectLst/>
                <a:uLnTx/>
                <a:uFillTx/>
                <a:latin typeface="方正兰亭超细黑简体" panose="02000000000000000000" charset="-122"/>
                <a:ea typeface="方正兰亭超细黑简体" panose="02000000000000000000" charset="-122"/>
                <a:sym typeface="+mn-ea"/>
              </a:rPr>
              <a:t>单击此处输入您的标题</a:t>
            </a:r>
            <a:endParaRPr lang="zh-CN" altLang="en-US" sz="4800" b="1" noProof="0" dirty="0">
              <a:ln w="12700">
                <a:solidFill>
                  <a:srgbClr val="7EA122"/>
                </a:solidFill>
              </a:ln>
              <a:solidFill>
                <a:srgbClr val="679549"/>
              </a:solidFill>
              <a:effectLst/>
              <a:uLnTx/>
              <a:uFillTx/>
              <a:latin typeface="方正兰亭超细黑简体" panose="02000000000000000000" charset="-122"/>
              <a:ea typeface="方正兰亭超细黑简体" panose="02000000000000000000" charset="-122"/>
              <a:sym typeface="+mn-ea"/>
            </a:endParaRPr>
          </a:p>
        </p:txBody>
      </p:sp>
      <p:sp>
        <p:nvSpPr>
          <p:cNvPr id="3" name="文本框 2"/>
          <p:cNvSpPr txBox="1"/>
          <p:nvPr/>
        </p:nvSpPr>
        <p:spPr>
          <a:xfrm>
            <a:off x="2941320" y="3986530"/>
            <a:ext cx="6372225" cy="457200"/>
          </a:xfrm>
          <a:prstGeom prst="rect">
            <a:avLst/>
          </a:prstGeom>
          <a:noFill/>
        </p:spPr>
        <p:txBody>
          <a:bodyPr wrap="square" rtlCol="0">
            <a:spAutoFit/>
          </a:bodyPr>
          <a:lstStyle/>
          <a:p>
            <a:pPr indent="0" algn="ctr" fontAlgn="auto">
              <a:lnSpc>
                <a:spcPct val="150000"/>
              </a:lnSpc>
            </a:pP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27" name="文本框 26"/>
          <p:cNvSpPr txBox="1"/>
          <p:nvPr/>
        </p:nvSpPr>
        <p:spPr>
          <a:xfrm>
            <a:off x="5627370" y="2003425"/>
            <a:ext cx="1290955" cy="1160145"/>
          </a:xfrm>
          <a:prstGeom prst="rect">
            <a:avLst/>
          </a:prstGeom>
          <a:noFill/>
        </p:spPr>
        <p:txBody>
          <a:bodyPr wrap="square" rtlCol="0">
            <a:spAutoFit/>
          </a:bodyPr>
          <a:lstStyle/>
          <a:p>
            <a:r>
              <a:rPr lang="en-US" altLang="zh-CN" sz="6600">
                <a:solidFill>
                  <a:schemeClr val="tx1">
                    <a:lumMod val="65000"/>
                    <a:lumOff val="35000"/>
                  </a:schemeClr>
                </a:solidFill>
                <a:latin typeface="Palatino Linotype" panose="02040502050505030304" charset="0"/>
                <a:ea typeface="文鼎习字体" panose="020B0602010101010101" charset="-122"/>
              </a:rPr>
              <a:t>01</a:t>
            </a:r>
            <a:endParaRPr lang="en-US" altLang="zh-CN" sz="6600">
              <a:solidFill>
                <a:schemeClr val="tx1">
                  <a:lumMod val="65000"/>
                  <a:lumOff val="35000"/>
                </a:schemeClr>
              </a:solidFill>
              <a:latin typeface="Palatino Linotype" panose="02040502050505030304" charset="0"/>
              <a:ea typeface="文鼎习字体" panose="020B060201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_1"/>
          <p:cNvSpPr/>
          <p:nvPr/>
        </p:nvSpPr>
        <p:spPr>
          <a:xfrm>
            <a:off x="5048305" y="2909597"/>
            <a:ext cx="2272547" cy="264209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rect l="0" t="0" r="0" b="0"/>
            <a:pathLst>
              <a:path w="5977" h="6949">
                <a:moveTo>
                  <a:pt x="2785" y="0"/>
                </a:moveTo>
                <a:cubicBezTo>
                  <a:pt x="2841" y="42"/>
                  <a:pt x="2858" y="134"/>
                  <a:pt x="2880" y="366"/>
                </a:cubicBezTo>
                <a:cubicBezTo>
                  <a:pt x="2910" y="674"/>
                  <a:pt x="2891" y="857"/>
                  <a:pt x="2760" y="1513"/>
                </a:cubicBezTo>
                <a:cubicBezTo>
                  <a:pt x="2638" y="2133"/>
                  <a:pt x="2639" y="2130"/>
                  <a:pt x="2537" y="1873"/>
                </a:cubicBezTo>
                <a:cubicBezTo>
                  <a:pt x="2413" y="1562"/>
                  <a:pt x="2149" y="1060"/>
                  <a:pt x="1997" y="847"/>
                </a:cubicBezTo>
                <a:cubicBezTo>
                  <a:pt x="1912" y="730"/>
                  <a:pt x="1834" y="619"/>
                  <a:pt x="1824" y="603"/>
                </a:cubicBezTo>
                <a:cubicBezTo>
                  <a:pt x="1821" y="599"/>
                  <a:pt x="1822" y="588"/>
                  <a:pt x="1825" y="573"/>
                </a:cubicBezTo>
                <a:cubicBezTo>
                  <a:pt x="1802" y="607"/>
                  <a:pt x="1779" y="639"/>
                  <a:pt x="1753" y="670"/>
                </a:cubicBezTo>
                <a:cubicBezTo>
                  <a:pt x="1818" y="723"/>
                  <a:pt x="2054" y="1118"/>
                  <a:pt x="2190" y="1400"/>
                </a:cubicBezTo>
                <a:cubicBezTo>
                  <a:pt x="2346" y="1724"/>
                  <a:pt x="2539" y="2359"/>
                  <a:pt x="2538" y="2541"/>
                </a:cubicBezTo>
                <a:cubicBezTo>
                  <a:pt x="2537" y="2685"/>
                  <a:pt x="2494" y="2855"/>
                  <a:pt x="2446" y="2903"/>
                </a:cubicBezTo>
                <a:cubicBezTo>
                  <a:pt x="2409" y="2940"/>
                  <a:pt x="2382" y="2926"/>
                  <a:pt x="2222" y="2790"/>
                </a:cubicBezTo>
                <a:cubicBezTo>
                  <a:pt x="1978" y="2584"/>
                  <a:pt x="1756" y="2436"/>
                  <a:pt x="1436" y="2266"/>
                </a:cubicBezTo>
                <a:cubicBezTo>
                  <a:pt x="1187" y="2133"/>
                  <a:pt x="694" y="1925"/>
                  <a:pt x="535" y="1885"/>
                </a:cubicBezTo>
                <a:cubicBezTo>
                  <a:pt x="470" y="1868"/>
                  <a:pt x="435" y="1856"/>
                  <a:pt x="420" y="1823"/>
                </a:cubicBezTo>
                <a:cubicBezTo>
                  <a:pt x="408" y="1868"/>
                  <a:pt x="393" y="1913"/>
                  <a:pt x="376" y="1956"/>
                </a:cubicBezTo>
                <a:cubicBezTo>
                  <a:pt x="383" y="1953"/>
                  <a:pt x="389" y="1951"/>
                  <a:pt x="395" y="1951"/>
                </a:cubicBezTo>
                <a:cubicBezTo>
                  <a:pt x="549" y="1951"/>
                  <a:pt x="1204" y="2247"/>
                  <a:pt x="1565" y="2480"/>
                </a:cubicBezTo>
                <a:cubicBezTo>
                  <a:pt x="1801" y="2632"/>
                  <a:pt x="2168" y="2981"/>
                  <a:pt x="2287" y="3167"/>
                </a:cubicBezTo>
                <a:cubicBezTo>
                  <a:pt x="2358" y="3279"/>
                  <a:pt x="2375" y="3338"/>
                  <a:pt x="2389" y="3537"/>
                </a:cubicBezTo>
                <a:cubicBezTo>
                  <a:pt x="2407" y="3784"/>
                  <a:pt x="2356" y="4253"/>
                  <a:pt x="2309" y="4282"/>
                </a:cubicBezTo>
                <a:cubicBezTo>
                  <a:pt x="2294" y="4291"/>
                  <a:pt x="2216" y="4272"/>
                  <a:pt x="2135" y="4240"/>
                </a:cubicBezTo>
                <a:cubicBezTo>
                  <a:pt x="1771" y="4095"/>
                  <a:pt x="1129" y="3975"/>
                  <a:pt x="401" y="3915"/>
                </a:cubicBezTo>
                <a:cubicBezTo>
                  <a:pt x="234" y="3901"/>
                  <a:pt x="89" y="3886"/>
                  <a:pt x="12" y="3875"/>
                </a:cubicBezTo>
                <a:cubicBezTo>
                  <a:pt x="12" y="3877"/>
                  <a:pt x="12" y="3878"/>
                  <a:pt x="12" y="3880"/>
                </a:cubicBezTo>
                <a:cubicBezTo>
                  <a:pt x="12" y="3939"/>
                  <a:pt x="8" y="3997"/>
                  <a:pt x="0" y="4054"/>
                </a:cubicBezTo>
                <a:lnTo>
                  <a:pt x="229" y="4057"/>
                </a:lnTo>
                <a:cubicBezTo>
                  <a:pt x="1035" y="4066"/>
                  <a:pt x="1849" y="4284"/>
                  <a:pt x="2184" y="4580"/>
                </a:cubicBezTo>
                <a:cubicBezTo>
                  <a:pt x="2296" y="4678"/>
                  <a:pt x="2311" y="4707"/>
                  <a:pt x="2329" y="4848"/>
                </a:cubicBezTo>
                <a:cubicBezTo>
                  <a:pt x="2353" y="5035"/>
                  <a:pt x="2303" y="5720"/>
                  <a:pt x="2243" y="6033"/>
                </a:cubicBezTo>
                <a:cubicBezTo>
                  <a:pt x="2219" y="6155"/>
                  <a:pt x="2177" y="6286"/>
                  <a:pt x="2148" y="6324"/>
                </a:cubicBezTo>
                <a:cubicBezTo>
                  <a:pt x="2078" y="6419"/>
                  <a:pt x="1739" y="6599"/>
                  <a:pt x="1565" y="6635"/>
                </a:cubicBezTo>
                <a:cubicBezTo>
                  <a:pt x="1488" y="6651"/>
                  <a:pt x="1312" y="6682"/>
                  <a:pt x="1175" y="6704"/>
                </a:cubicBezTo>
                <a:cubicBezTo>
                  <a:pt x="1037" y="6727"/>
                  <a:pt x="917" y="6752"/>
                  <a:pt x="908" y="6761"/>
                </a:cubicBezTo>
                <a:cubicBezTo>
                  <a:pt x="846" y="6823"/>
                  <a:pt x="1154" y="6882"/>
                  <a:pt x="1733" y="6919"/>
                </a:cubicBezTo>
                <a:cubicBezTo>
                  <a:pt x="2214" y="6949"/>
                  <a:pt x="3600" y="6930"/>
                  <a:pt x="3978" y="6888"/>
                </a:cubicBezTo>
                <a:cubicBezTo>
                  <a:pt x="4141" y="6870"/>
                  <a:pt x="4313" y="6840"/>
                  <a:pt x="4359" y="6821"/>
                </a:cubicBezTo>
                <a:lnTo>
                  <a:pt x="4444" y="6786"/>
                </a:lnTo>
                <a:lnTo>
                  <a:pt x="4380" y="6752"/>
                </a:lnTo>
                <a:cubicBezTo>
                  <a:pt x="4344" y="6733"/>
                  <a:pt x="4169" y="6699"/>
                  <a:pt x="3990" y="6677"/>
                </a:cubicBezTo>
                <a:cubicBezTo>
                  <a:pt x="3636" y="6633"/>
                  <a:pt x="3384" y="6538"/>
                  <a:pt x="3223" y="6387"/>
                </a:cubicBezTo>
                <a:cubicBezTo>
                  <a:pt x="3147" y="6317"/>
                  <a:pt x="3136" y="6284"/>
                  <a:pt x="3121" y="6098"/>
                </a:cubicBezTo>
                <a:cubicBezTo>
                  <a:pt x="3098" y="5808"/>
                  <a:pt x="3092" y="5584"/>
                  <a:pt x="3098" y="5147"/>
                </a:cubicBezTo>
                <a:lnTo>
                  <a:pt x="3103" y="4773"/>
                </a:lnTo>
                <a:lnTo>
                  <a:pt x="3201" y="4665"/>
                </a:lnTo>
                <a:cubicBezTo>
                  <a:pt x="3389" y="4458"/>
                  <a:pt x="3879" y="4281"/>
                  <a:pt x="4614" y="4157"/>
                </a:cubicBezTo>
                <a:cubicBezTo>
                  <a:pt x="4997" y="4092"/>
                  <a:pt x="5912" y="4000"/>
                  <a:pt x="5966" y="4021"/>
                </a:cubicBezTo>
                <a:cubicBezTo>
                  <a:pt x="5969" y="4022"/>
                  <a:pt x="5973" y="4026"/>
                  <a:pt x="5977" y="4030"/>
                </a:cubicBezTo>
                <a:cubicBezTo>
                  <a:pt x="5971" y="3983"/>
                  <a:pt x="5968" y="3935"/>
                  <a:pt x="5968" y="3887"/>
                </a:cubicBezTo>
                <a:cubicBezTo>
                  <a:pt x="5968" y="3867"/>
                  <a:pt x="5969" y="3848"/>
                  <a:pt x="5970" y="3829"/>
                </a:cubicBezTo>
                <a:cubicBezTo>
                  <a:pt x="5961" y="3854"/>
                  <a:pt x="5951" y="3871"/>
                  <a:pt x="5942" y="3877"/>
                </a:cubicBezTo>
                <a:cubicBezTo>
                  <a:pt x="5925" y="3888"/>
                  <a:pt x="5821" y="3898"/>
                  <a:pt x="5710" y="3898"/>
                </a:cubicBezTo>
                <a:cubicBezTo>
                  <a:pt x="5247" y="3899"/>
                  <a:pt x="4355" y="4013"/>
                  <a:pt x="3586" y="4169"/>
                </a:cubicBezTo>
                <a:cubicBezTo>
                  <a:pt x="3302" y="4226"/>
                  <a:pt x="3085" y="4257"/>
                  <a:pt x="3071" y="4243"/>
                </a:cubicBezTo>
                <a:cubicBezTo>
                  <a:pt x="3043" y="4215"/>
                  <a:pt x="2962" y="3612"/>
                  <a:pt x="2962" y="3431"/>
                </a:cubicBezTo>
                <a:cubicBezTo>
                  <a:pt x="2962" y="3287"/>
                  <a:pt x="3037" y="3185"/>
                  <a:pt x="3308" y="2959"/>
                </a:cubicBezTo>
                <a:cubicBezTo>
                  <a:pt x="3708" y="2626"/>
                  <a:pt x="4264" y="2412"/>
                  <a:pt x="5130" y="2260"/>
                </a:cubicBezTo>
                <a:lnTo>
                  <a:pt x="5462" y="2202"/>
                </a:lnTo>
                <a:cubicBezTo>
                  <a:pt x="5441" y="2169"/>
                  <a:pt x="5420" y="2136"/>
                  <a:pt x="5403" y="2101"/>
                </a:cubicBezTo>
                <a:cubicBezTo>
                  <a:pt x="5400" y="2110"/>
                  <a:pt x="5397" y="2116"/>
                  <a:pt x="5391" y="2119"/>
                </a:cubicBezTo>
                <a:cubicBezTo>
                  <a:pt x="5374" y="2130"/>
                  <a:pt x="5204" y="2161"/>
                  <a:pt x="5015" y="2189"/>
                </a:cubicBezTo>
                <a:cubicBezTo>
                  <a:pt x="4603" y="2249"/>
                  <a:pt x="4090" y="2371"/>
                  <a:pt x="3824" y="2471"/>
                </a:cubicBezTo>
                <a:cubicBezTo>
                  <a:pt x="3718" y="2511"/>
                  <a:pt x="3480" y="2623"/>
                  <a:pt x="3296" y="2720"/>
                </a:cubicBezTo>
                <a:cubicBezTo>
                  <a:pt x="2967" y="2892"/>
                  <a:pt x="2959" y="2895"/>
                  <a:pt x="2916" y="2840"/>
                </a:cubicBezTo>
                <a:cubicBezTo>
                  <a:pt x="2888" y="2802"/>
                  <a:pt x="2878" y="2747"/>
                  <a:pt x="2887" y="2673"/>
                </a:cubicBezTo>
                <a:cubicBezTo>
                  <a:pt x="2899" y="2585"/>
                  <a:pt x="2938" y="2526"/>
                  <a:pt x="3083" y="2377"/>
                </a:cubicBezTo>
                <a:cubicBezTo>
                  <a:pt x="3474" y="1976"/>
                  <a:pt x="3779" y="1561"/>
                  <a:pt x="3990" y="1139"/>
                </a:cubicBezTo>
                <a:cubicBezTo>
                  <a:pt x="4014" y="1091"/>
                  <a:pt x="4038" y="1048"/>
                  <a:pt x="4059" y="1013"/>
                </a:cubicBezTo>
                <a:cubicBezTo>
                  <a:pt x="4029" y="994"/>
                  <a:pt x="4001" y="975"/>
                  <a:pt x="3973" y="953"/>
                </a:cubicBezTo>
                <a:cubicBezTo>
                  <a:pt x="3895" y="1157"/>
                  <a:pt x="3635" y="1579"/>
                  <a:pt x="3418" y="1832"/>
                </a:cubicBezTo>
                <a:cubicBezTo>
                  <a:pt x="3264" y="2012"/>
                  <a:pt x="2893" y="2318"/>
                  <a:pt x="2830" y="2318"/>
                </a:cubicBezTo>
                <a:cubicBezTo>
                  <a:pt x="2793" y="2318"/>
                  <a:pt x="2789" y="2289"/>
                  <a:pt x="2806" y="2127"/>
                </a:cubicBezTo>
                <a:cubicBezTo>
                  <a:pt x="2817" y="2022"/>
                  <a:pt x="2845" y="1835"/>
                  <a:pt x="2867" y="1711"/>
                </a:cubicBezTo>
                <a:cubicBezTo>
                  <a:pt x="2974" y="1120"/>
                  <a:pt x="2996" y="891"/>
                  <a:pt x="2979" y="540"/>
                </a:cubicBezTo>
                <a:cubicBezTo>
                  <a:pt x="2970" y="346"/>
                  <a:pt x="2955" y="140"/>
                  <a:pt x="2946" y="84"/>
                </a:cubicBezTo>
                <a:lnTo>
                  <a:pt x="2932" y="1"/>
                </a:lnTo>
                <a:cubicBezTo>
                  <a:pt x="2909" y="2"/>
                  <a:pt x="2886" y="3"/>
                  <a:pt x="2863" y="3"/>
                </a:cubicBezTo>
                <a:cubicBezTo>
                  <a:pt x="2836" y="3"/>
                  <a:pt x="2811" y="2"/>
                  <a:pt x="2785" y="0"/>
                </a:cubicBezTo>
                <a:close/>
              </a:path>
            </a:pathLst>
          </a:custGeom>
          <a:solidFill>
            <a:schemeClr val="bg1">
              <a:lumMod val="65000"/>
            </a:schemeClr>
          </a:solidFill>
          <a:ln w="0">
            <a:noFill/>
          </a:ln>
        </p:spPr>
        <p:txBody>
          <a:bodyPr/>
          <a:lstStyle/>
          <a:p>
            <a:endParaRPr lang="zh-CN" altLang="en-US">
              <a:solidFill>
                <a:schemeClr val="tx1">
                  <a:lumMod val="65000"/>
                  <a:lumOff val="35000"/>
                </a:schemeClr>
              </a:solidFill>
            </a:endParaRPr>
          </a:p>
        </p:txBody>
      </p:sp>
      <p:sp>
        <p:nvSpPr>
          <p:cNvPr id="9" name="任意多边形 8"/>
          <p:cNvSpPr/>
          <p:nvPr/>
        </p:nvSpPr>
        <p:spPr>
          <a:xfrm rot="20237024">
            <a:off x="5301022" y="2071441"/>
            <a:ext cx="617823" cy="1336605"/>
          </a:xfrm>
          <a:custGeom>
            <a:avLst/>
            <a:gdLst>
              <a:gd name="connsiteX0" fmla="*/ 658971 w 1299029"/>
              <a:gd name="connsiteY0" fmla="*/ 0 h 2486695"/>
              <a:gd name="connsiteX1" fmla="*/ 747076 w 1299029"/>
              <a:gd name="connsiteY1" fmla="*/ 65884 h 2486695"/>
              <a:gd name="connsiteX2" fmla="*/ 1299029 w 1299029"/>
              <a:gd name="connsiteY2" fmla="*/ 1236276 h 2486695"/>
              <a:gd name="connsiteX3" fmla="*/ 747076 w 1299029"/>
              <a:gd name="connsiteY3" fmla="*/ 2406669 h 2486695"/>
              <a:gd name="connsiteX4" fmla="*/ 640058 w 1299029"/>
              <a:gd name="connsiteY4" fmla="*/ 2486695 h 2486695"/>
              <a:gd name="connsiteX5" fmla="*/ 551954 w 1299029"/>
              <a:gd name="connsiteY5" fmla="*/ 2420812 h 2486695"/>
              <a:gd name="connsiteX6" fmla="*/ 0 w 1299029"/>
              <a:gd name="connsiteY6" fmla="*/ 1250419 h 2486695"/>
              <a:gd name="connsiteX7" fmla="*/ 551954 w 1299029"/>
              <a:gd name="connsiteY7" fmla="*/ 80027 h 248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9029" h="2486695">
                <a:moveTo>
                  <a:pt x="658971" y="0"/>
                </a:moveTo>
                <a:lnTo>
                  <a:pt x="747076" y="65884"/>
                </a:lnTo>
                <a:cubicBezTo>
                  <a:pt x="1084168" y="344077"/>
                  <a:pt x="1299029" y="765085"/>
                  <a:pt x="1299029" y="1236276"/>
                </a:cubicBezTo>
                <a:cubicBezTo>
                  <a:pt x="1299029" y="1707468"/>
                  <a:pt x="1084168" y="2128476"/>
                  <a:pt x="747076" y="2406669"/>
                </a:cubicBezTo>
                <a:lnTo>
                  <a:pt x="640058" y="2486695"/>
                </a:lnTo>
                <a:lnTo>
                  <a:pt x="551954" y="2420812"/>
                </a:lnTo>
                <a:cubicBezTo>
                  <a:pt x="214862" y="2142619"/>
                  <a:pt x="0" y="1721611"/>
                  <a:pt x="0" y="1250419"/>
                </a:cubicBezTo>
                <a:cubicBezTo>
                  <a:pt x="0" y="779228"/>
                  <a:pt x="214862" y="358220"/>
                  <a:pt x="551954" y="80027"/>
                </a:cubicBezTo>
                <a:close/>
              </a:path>
            </a:pathLst>
          </a:custGeom>
          <a:solidFill>
            <a:srgbClr val="679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rot="18648400">
            <a:off x="4574620" y="2375590"/>
            <a:ext cx="774660" cy="1675678"/>
          </a:xfrm>
          <a:custGeom>
            <a:avLst/>
            <a:gdLst>
              <a:gd name="connsiteX0" fmla="*/ 658971 w 1299029"/>
              <a:gd name="connsiteY0" fmla="*/ 0 h 2486695"/>
              <a:gd name="connsiteX1" fmla="*/ 747076 w 1299029"/>
              <a:gd name="connsiteY1" fmla="*/ 65884 h 2486695"/>
              <a:gd name="connsiteX2" fmla="*/ 1299029 w 1299029"/>
              <a:gd name="connsiteY2" fmla="*/ 1236276 h 2486695"/>
              <a:gd name="connsiteX3" fmla="*/ 747076 w 1299029"/>
              <a:gd name="connsiteY3" fmla="*/ 2406669 h 2486695"/>
              <a:gd name="connsiteX4" fmla="*/ 640058 w 1299029"/>
              <a:gd name="connsiteY4" fmla="*/ 2486695 h 2486695"/>
              <a:gd name="connsiteX5" fmla="*/ 551954 w 1299029"/>
              <a:gd name="connsiteY5" fmla="*/ 2420812 h 2486695"/>
              <a:gd name="connsiteX6" fmla="*/ 0 w 1299029"/>
              <a:gd name="connsiteY6" fmla="*/ 1250419 h 2486695"/>
              <a:gd name="connsiteX7" fmla="*/ 551954 w 1299029"/>
              <a:gd name="connsiteY7" fmla="*/ 80027 h 248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9029" h="2486695">
                <a:moveTo>
                  <a:pt x="658971" y="0"/>
                </a:moveTo>
                <a:lnTo>
                  <a:pt x="747076" y="65884"/>
                </a:lnTo>
                <a:cubicBezTo>
                  <a:pt x="1084168" y="344077"/>
                  <a:pt x="1299029" y="765085"/>
                  <a:pt x="1299029" y="1236276"/>
                </a:cubicBezTo>
                <a:cubicBezTo>
                  <a:pt x="1299029" y="1707468"/>
                  <a:pt x="1084168" y="2128476"/>
                  <a:pt x="747076" y="2406669"/>
                </a:cubicBezTo>
                <a:lnTo>
                  <a:pt x="640058" y="2486695"/>
                </a:lnTo>
                <a:lnTo>
                  <a:pt x="551954" y="2420812"/>
                </a:lnTo>
                <a:cubicBezTo>
                  <a:pt x="214862" y="2142619"/>
                  <a:pt x="0" y="1721611"/>
                  <a:pt x="0" y="1250419"/>
                </a:cubicBezTo>
                <a:cubicBezTo>
                  <a:pt x="0" y="779228"/>
                  <a:pt x="214862" y="358220"/>
                  <a:pt x="551954" y="80027"/>
                </a:cubicBezTo>
                <a:close/>
              </a:path>
            </a:pathLst>
          </a:custGeom>
          <a:solidFill>
            <a:srgbClr val="E0B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2017156">
            <a:off x="6548732" y="2277170"/>
            <a:ext cx="584805" cy="1264854"/>
          </a:xfrm>
          <a:custGeom>
            <a:avLst/>
            <a:gdLst>
              <a:gd name="connsiteX0" fmla="*/ 658971 w 1299029"/>
              <a:gd name="connsiteY0" fmla="*/ 0 h 2486695"/>
              <a:gd name="connsiteX1" fmla="*/ 747076 w 1299029"/>
              <a:gd name="connsiteY1" fmla="*/ 65884 h 2486695"/>
              <a:gd name="connsiteX2" fmla="*/ 1299029 w 1299029"/>
              <a:gd name="connsiteY2" fmla="*/ 1236276 h 2486695"/>
              <a:gd name="connsiteX3" fmla="*/ 747076 w 1299029"/>
              <a:gd name="connsiteY3" fmla="*/ 2406669 h 2486695"/>
              <a:gd name="connsiteX4" fmla="*/ 640058 w 1299029"/>
              <a:gd name="connsiteY4" fmla="*/ 2486695 h 2486695"/>
              <a:gd name="connsiteX5" fmla="*/ 551954 w 1299029"/>
              <a:gd name="connsiteY5" fmla="*/ 2420812 h 2486695"/>
              <a:gd name="connsiteX6" fmla="*/ 0 w 1299029"/>
              <a:gd name="connsiteY6" fmla="*/ 1250419 h 2486695"/>
              <a:gd name="connsiteX7" fmla="*/ 551954 w 1299029"/>
              <a:gd name="connsiteY7" fmla="*/ 80027 h 248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9029" h="2486695">
                <a:moveTo>
                  <a:pt x="658971" y="0"/>
                </a:moveTo>
                <a:lnTo>
                  <a:pt x="747076" y="65884"/>
                </a:lnTo>
                <a:cubicBezTo>
                  <a:pt x="1084168" y="344077"/>
                  <a:pt x="1299029" y="765085"/>
                  <a:pt x="1299029" y="1236276"/>
                </a:cubicBezTo>
                <a:cubicBezTo>
                  <a:pt x="1299029" y="1707468"/>
                  <a:pt x="1084168" y="2128476"/>
                  <a:pt x="747076" y="2406669"/>
                </a:cubicBezTo>
                <a:lnTo>
                  <a:pt x="640058" y="2486695"/>
                </a:lnTo>
                <a:lnTo>
                  <a:pt x="551954" y="2420812"/>
                </a:lnTo>
                <a:cubicBezTo>
                  <a:pt x="214862" y="2142619"/>
                  <a:pt x="0" y="1721611"/>
                  <a:pt x="0" y="1250419"/>
                </a:cubicBezTo>
                <a:cubicBezTo>
                  <a:pt x="0" y="779228"/>
                  <a:pt x="214862" y="358220"/>
                  <a:pt x="551954" y="80027"/>
                </a:cubicBezTo>
                <a:close/>
              </a:path>
            </a:pathLst>
          </a:custGeom>
          <a:solidFill>
            <a:srgbClr val="679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288652">
            <a:off x="5861698" y="1335514"/>
            <a:ext cx="774660" cy="1675678"/>
          </a:xfrm>
          <a:custGeom>
            <a:avLst/>
            <a:gdLst>
              <a:gd name="connsiteX0" fmla="*/ 658971 w 1299029"/>
              <a:gd name="connsiteY0" fmla="*/ 0 h 2486695"/>
              <a:gd name="connsiteX1" fmla="*/ 747076 w 1299029"/>
              <a:gd name="connsiteY1" fmla="*/ 65884 h 2486695"/>
              <a:gd name="connsiteX2" fmla="*/ 1299029 w 1299029"/>
              <a:gd name="connsiteY2" fmla="*/ 1236276 h 2486695"/>
              <a:gd name="connsiteX3" fmla="*/ 747076 w 1299029"/>
              <a:gd name="connsiteY3" fmla="*/ 2406669 h 2486695"/>
              <a:gd name="connsiteX4" fmla="*/ 640058 w 1299029"/>
              <a:gd name="connsiteY4" fmla="*/ 2486695 h 2486695"/>
              <a:gd name="connsiteX5" fmla="*/ 551954 w 1299029"/>
              <a:gd name="connsiteY5" fmla="*/ 2420812 h 2486695"/>
              <a:gd name="connsiteX6" fmla="*/ 0 w 1299029"/>
              <a:gd name="connsiteY6" fmla="*/ 1250419 h 2486695"/>
              <a:gd name="connsiteX7" fmla="*/ 551954 w 1299029"/>
              <a:gd name="connsiteY7" fmla="*/ 80027 h 248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9029" h="2486695">
                <a:moveTo>
                  <a:pt x="658971" y="0"/>
                </a:moveTo>
                <a:lnTo>
                  <a:pt x="747076" y="65884"/>
                </a:lnTo>
                <a:cubicBezTo>
                  <a:pt x="1084168" y="344077"/>
                  <a:pt x="1299029" y="765085"/>
                  <a:pt x="1299029" y="1236276"/>
                </a:cubicBezTo>
                <a:cubicBezTo>
                  <a:pt x="1299029" y="1707468"/>
                  <a:pt x="1084168" y="2128476"/>
                  <a:pt x="747076" y="2406669"/>
                </a:cubicBezTo>
                <a:lnTo>
                  <a:pt x="640058" y="2486695"/>
                </a:lnTo>
                <a:lnTo>
                  <a:pt x="551954" y="2420812"/>
                </a:lnTo>
                <a:cubicBezTo>
                  <a:pt x="214862" y="2142619"/>
                  <a:pt x="0" y="1721611"/>
                  <a:pt x="0" y="1250419"/>
                </a:cubicBezTo>
                <a:cubicBezTo>
                  <a:pt x="0" y="779228"/>
                  <a:pt x="214862" y="358220"/>
                  <a:pt x="551954" y="80027"/>
                </a:cubicBezTo>
                <a:close/>
              </a:path>
            </a:pathLst>
          </a:custGeom>
          <a:solidFill>
            <a:srgbClr val="F8D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rot="15396445">
            <a:off x="7359585" y="3448684"/>
            <a:ext cx="774660" cy="1675678"/>
          </a:xfrm>
          <a:custGeom>
            <a:avLst/>
            <a:gdLst>
              <a:gd name="connsiteX0" fmla="*/ 658971 w 1299029"/>
              <a:gd name="connsiteY0" fmla="*/ 0 h 2486695"/>
              <a:gd name="connsiteX1" fmla="*/ 747076 w 1299029"/>
              <a:gd name="connsiteY1" fmla="*/ 65884 h 2486695"/>
              <a:gd name="connsiteX2" fmla="*/ 1299029 w 1299029"/>
              <a:gd name="connsiteY2" fmla="*/ 1236276 h 2486695"/>
              <a:gd name="connsiteX3" fmla="*/ 747076 w 1299029"/>
              <a:gd name="connsiteY3" fmla="*/ 2406669 h 2486695"/>
              <a:gd name="connsiteX4" fmla="*/ 640058 w 1299029"/>
              <a:gd name="connsiteY4" fmla="*/ 2486695 h 2486695"/>
              <a:gd name="connsiteX5" fmla="*/ 551954 w 1299029"/>
              <a:gd name="connsiteY5" fmla="*/ 2420812 h 2486695"/>
              <a:gd name="connsiteX6" fmla="*/ 0 w 1299029"/>
              <a:gd name="connsiteY6" fmla="*/ 1250419 h 2486695"/>
              <a:gd name="connsiteX7" fmla="*/ 551954 w 1299029"/>
              <a:gd name="connsiteY7" fmla="*/ 80027 h 248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9029" h="2486695">
                <a:moveTo>
                  <a:pt x="658971" y="0"/>
                </a:moveTo>
                <a:lnTo>
                  <a:pt x="747076" y="65884"/>
                </a:lnTo>
                <a:cubicBezTo>
                  <a:pt x="1084168" y="344077"/>
                  <a:pt x="1299029" y="765085"/>
                  <a:pt x="1299029" y="1236276"/>
                </a:cubicBezTo>
                <a:cubicBezTo>
                  <a:pt x="1299029" y="1707468"/>
                  <a:pt x="1084168" y="2128476"/>
                  <a:pt x="747076" y="2406669"/>
                </a:cubicBezTo>
                <a:lnTo>
                  <a:pt x="640058" y="2486695"/>
                </a:lnTo>
                <a:lnTo>
                  <a:pt x="551954" y="2420812"/>
                </a:lnTo>
                <a:cubicBezTo>
                  <a:pt x="214862" y="2142619"/>
                  <a:pt x="0" y="1721611"/>
                  <a:pt x="0" y="1250419"/>
                </a:cubicBezTo>
                <a:cubicBezTo>
                  <a:pt x="0" y="779228"/>
                  <a:pt x="214862" y="358220"/>
                  <a:pt x="551954" y="80027"/>
                </a:cubicBezTo>
                <a:close/>
              </a:path>
            </a:pathLst>
          </a:custGeom>
          <a:solidFill>
            <a:srgbClr val="E0B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4410453">
            <a:off x="7219892" y="2698788"/>
            <a:ext cx="678780" cy="1468044"/>
          </a:xfrm>
          <a:custGeom>
            <a:avLst/>
            <a:gdLst>
              <a:gd name="connsiteX0" fmla="*/ 658971 w 1299029"/>
              <a:gd name="connsiteY0" fmla="*/ 0 h 2486695"/>
              <a:gd name="connsiteX1" fmla="*/ 747076 w 1299029"/>
              <a:gd name="connsiteY1" fmla="*/ 65884 h 2486695"/>
              <a:gd name="connsiteX2" fmla="*/ 1299029 w 1299029"/>
              <a:gd name="connsiteY2" fmla="*/ 1236276 h 2486695"/>
              <a:gd name="connsiteX3" fmla="*/ 747076 w 1299029"/>
              <a:gd name="connsiteY3" fmla="*/ 2406669 h 2486695"/>
              <a:gd name="connsiteX4" fmla="*/ 640058 w 1299029"/>
              <a:gd name="connsiteY4" fmla="*/ 2486695 h 2486695"/>
              <a:gd name="connsiteX5" fmla="*/ 551954 w 1299029"/>
              <a:gd name="connsiteY5" fmla="*/ 2420812 h 2486695"/>
              <a:gd name="connsiteX6" fmla="*/ 0 w 1299029"/>
              <a:gd name="connsiteY6" fmla="*/ 1250419 h 2486695"/>
              <a:gd name="connsiteX7" fmla="*/ 551954 w 1299029"/>
              <a:gd name="connsiteY7" fmla="*/ 80027 h 248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9029" h="2486695">
                <a:moveTo>
                  <a:pt x="658971" y="0"/>
                </a:moveTo>
                <a:lnTo>
                  <a:pt x="747076" y="65884"/>
                </a:lnTo>
                <a:cubicBezTo>
                  <a:pt x="1084168" y="344077"/>
                  <a:pt x="1299029" y="765085"/>
                  <a:pt x="1299029" y="1236276"/>
                </a:cubicBezTo>
                <a:cubicBezTo>
                  <a:pt x="1299029" y="1707468"/>
                  <a:pt x="1084168" y="2128476"/>
                  <a:pt x="747076" y="2406669"/>
                </a:cubicBezTo>
                <a:lnTo>
                  <a:pt x="640058" y="2486695"/>
                </a:lnTo>
                <a:lnTo>
                  <a:pt x="551954" y="2420812"/>
                </a:lnTo>
                <a:cubicBezTo>
                  <a:pt x="214862" y="2142619"/>
                  <a:pt x="0" y="1721611"/>
                  <a:pt x="0" y="1250419"/>
                </a:cubicBezTo>
                <a:cubicBezTo>
                  <a:pt x="0" y="779228"/>
                  <a:pt x="214862" y="358220"/>
                  <a:pt x="551954" y="80027"/>
                </a:cubicBezTo>
                <a:close/>
              </a:path>
            </a:pathLst>
          </a:custGeom>
          <a:solidFill>
            <a:srgbClr val="679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rot="17327489">
            <a:off x="4353651" y="3460748"/>
            <a:ext cx="678780" cy="1468044"/>
          </a:xfrm>
          <a:custGeom>
            <a:avLst/>
            <a:gdLst>
              <a:gd name="connsiteX0" fmla="*/ 658971 w 1299029"/>
              <a:gd name="connsiteY0" fmla="*/ 0 h 2486695"/>
              <a:gd name="connsiteX1" fmla="*/ 747076 w 1299029"/>
              <a:gd name="connsiteY1" fmla="*/ 65884 h 2486695"/>
              <a:gd name="connsiteX2" fmla="*/ 1299029 w 1299029"/>
              <a:gd name="connsiteY2" fmla="*/ 1236276 h 2486695"/>
              <a:gd name="connsiteX3" fmla="*/ 747076 w 1299029"/>
              <a:gd name="connsiteY3" fmla="*/ 2406669 h 2486695"/>
              <a:gd name="connsiteX4" fmla="*/ 640058 w 1299029"/>
              <a:gd name="connsiteY4" fmla="*/ 2486695 h 2486695"/>
              <a:gd name="connsiteX5" fmla="*/ 551954 w 1299029"/>
              <a:gd name="connsiteY5" fmla="*/ 2420812 h 2486695"/>
              <a:gd name="connsiteX6" fmla="*/ 0 w 1299029"/>
              <a:gd name="connsiteY6" fmla="*/ 1250419 h 2486695"/>
              <a:gd name="connsiteX7" fmla="*/ 551954 w 1299029"/>
              <a:gd name="connsiteY7" fmla="*/ 80027 h 248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9029" h="2486695">
                <a:moveTo>
                  <a:pt x="658971" y="0"/>
                </a:moveTo>
                <a:lnTo>
                  <a:pt x="747076" y="65884"/>
                </a:lnTo>
                <a:cubicBezTo>
                  <a:pt x="1084168" y="344077"/>
                  <a:pt x="1299029" y="765085"/>
                  <a:pt x="1299029" y="1236276"/>
                </a:cubicBezTo>
                <a:cubicBezTo>
                  <a:pt x="1299029" y="1707468"/>
                  <a:pt x="1084168" y="2128476"/>
                  <a:pt x="747076" y="2406669"/>
                </a:cubicBezTo>
                <a:lnTo>
                  <a:pt x="640058" y="2486695"/>
                </a:lnTo>
                <a:lnTo>
                  <a:pt x="551954" y="2420812"/>
                </a:lnTo>
                <a:cubicBezTo>
                  <a:pt x="214862" y="2142619"/>
                  <a:pt x="0" y="1721611"/>
                  <a:pt x="0" y="1250419"/>
                </a:cubicBezTo>
                <a:cubicBezTo>
                  <a:pt x="0" y="779228"/>
                  <a:pt x="214862" y="358220"/>
                  <a:pt x="551954" y="80027"/>
                </a:cubicBezTo>
                <a:close/>
              </a:path>
            </a:pathLst>
          </a:custGeom>
          <a:solidFill>
            <a:srgbClr val="679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3052604" y="2075885"/>
            <a:ext cx="1638850" cy="537182"/>
          </a:xfrm>
          <a:custGeom>
            <a:avLst/>
            <a:gdLst>
              <a:gd name="connsiteX0" fmla="*/ 2351315 w 2351315"/>
              <a:gd name="connsiteY0" fmla="*/ 610316 h 610316"/>
              <a:gd name="connsiteX1" fmla="*/ 1930400 w 2351315"/>
              <a:gd name="connsiteY1" fmla="*/ 87802 h 610316"/>
              <a:gd name="connsiteX2" fmla="*/ 0 w 2351315"/>
              <a:gd name="connsiteY2" fmla="*/ 716 h 610316"/>
              <a:gd name="connsiteX3" fmla="*/ 0 w 2351315"/>
              <a:gd name="connsiteY3" fmla="*/ 716 h 610316"/>
              <a:gd name="connsiteX0-1" fmla="*/ 2351315 w 2351315"/>
              <a:gd name="connsiteY0-2" fmla="*/ 610316 h 610316"/>
              <a:gd name="connsiteX1-3" fmla="*/ 1930400 w 2351315"/>
              <a:gd name="connsiteY1-4" fmla="*/ 87802 h 610316"/>
              <a:gd name="connsiteX2-5" fmla="*/ 0 w 2351315"/>
              <a:gd name="connsiteY2-6" fmla="*/ 716 h 610316"/>
              <a:gd name="connsiteX3-7" fmla="*/ 0 w 2351315"/>
              <a:gd name="connsiteY3-8" fmla="*/ 716 h 610316"/>
              <a:gd name="connsiteX0-9" fmla="*/ 2351315 w 2351315"/>
              <a:gd name="connsiteY0-10" fmla="*/ 610316 h 610316"/>
              <a:gd name="connsiteX1-11" fmla="*/ 1930400 w 2351315"/>
              <a:gd name="connsiteY1-12" fmla="*/ 87802 h 610316"/>
              <a:gd name="connsiteX2-13" fmla="*/ 0 w 2351315"/>
              <a:gd name="connsiteY2-14" fmla="*/ 716 h 610316"/>
              <a:gd name="connsiteX3-15" fmla="*/ 0 w 2351315"/>
              <a:gd name="connsiteY3-16" fmla="*/ 716 h 610316"/>
              <a:gd name="connsiteX0-17" fmla="*/ 2351315 w 2351315"/>
              <a:gd name="connsiteY0-18" fmla="*/ 610316 h 610316"/>
              <a:gd name="connsiteX1-19" fmla="*/ 1930400 w 2351315"/>
              <a:gd name="connsiteY1-20" fmla="*/ 87802 h 610316"/>
              <a:gd name="connsiteX2-21" fmla="*/ 0 w 2351315"/>
              <a:gd name="connsiteY2-22" fmla="*/ 716 h 610316"/>
              <a:gd name="connsiteX3-23" fmla="*/ 0 w 2351315"/>
              <a:gd name="connsiteY3-24" fmla="*/ 716 h 610316"/>
              <a:gd name="connsiteX0-25" fmla="*/ 2351315 w 2351315"/>
              <a:gd name="connsiteY0-26" fmla="*/ 610316 h 610316"/>
              <a:gd name="connsiteX1-27" fmla="*/ 1930400 w 2351315"/>
              <a:gd name="connsiteY1-28" fmla="*/ 87802 h 610316"/>
              <a:gd name="connsiteX2-29" fmla="*/ 0 w 2351315"/>
              <a:gd name="connsiteY2-30" fmla="*/ 716 h 610316"/>
              <a:gd name="connsiteX3-31" fmla="*/ 0 w 2351315"/>
              <a:gd name="connsiteY3-32" fmla="*/ 716 h 610316"/>
              <a:gd name="connsiteX0-33" fmla="*/ 2351315 w 2351315"/>
              <a:gd name="connsiteY0-34" fmla="*/ 610316 h 610316"/>
              <a:gd name="connsiteX1-35" fmla="*/ 1930400 w 2351315"/>
              <a:gd name="connsiteY1-36" fmla="*/ 87802 h 610316"/>
              <a:gd name="connsiteX2-37" fmla="*/ 0 w 2351315"/>
              <a:gd name="connsiteY2-38" fmla="*/ 716 h 610316"/>
              <a:gd name="connsiteX3-39" fmla="*/ 0 w 2351315"/>
              <a:gd name="connsiteY3-40" fmla="*/ 716 h 610316"/>
              <a:gd name="connsiteX0-41" fmla="*/ 2351315 w 2351315"/>
              <a:gd name="connsiteY0-42" fmla="*/ 610316 h 610316"/>
              <a:gd name="connsiteX1-43" fmla="*/ 1930400 w 2351315"/>
              <a:gd name="connsiteY1-44" fmla="*/ 87802 h 610316"/>
              <a:gd name="connsiteX2-45" fmla="*/ 0 w 2351315"/>
              <a:gd name="connsiteY2-46" fmla="*/ 716 h 610316"/>
              <a:gd name="connsiteX3-47" fmla="*/ 0 w 2351315"/>
              <a:gd name="connsiteY3-48" fmla="*/ 716 h 610316"/>
              <a:gd name="connsiteX0-49" fmla="*/ 2351315 w 2351315"/>
              <a:gd name="connsiteY0-50" fmla="*/ 609600 h 609600"/>
              <a:gd name="connsiteX1-51" fmla="*/ 1930400 w 2351315"/>
              <a:gd name="connsiteY1-52" fmla="*/ 87086 h 609600"/>
              <a:gd name="connsiteX2-53" fmla="*/ 0 w 2351315"/>
              <a:gd name="connsiteY2-54" fmla="*/ 0 h 609600"/>
              <a:gd name="connsiteX3-55" fmla="*/ 0 w 2351315"/>
              <a:gd name="connsiteY3-56" fmla="*/ 0 h 609600"/>
              <a:gd name="connsiteX0-57" fmla="*/ 2486993 w 2486993"/>
              <a:gd name="connsiteY0-58" fmla="*/ 609670 h 609670"/>
              <a:gd name="connsiteX1-59" fmla="*/ 2066078 w 2486993"/>
              <a:gd name="connsiteY1-60" fmla="*/ 87156 h 609670"/>
              <a:gd name="connsiteX2-61" fmla="*/ 135678 w 2486993"/>
              <a:gd name="connsiteY2-62" fmla="*/ 70 h 609670"/>
              <a:gd name="connsiteX3-63" fmla="*/ 164706 w 2486993"/>
              <a:gd name="connsiteY3-64" fmla="*/ 101670 h 609670"/>
              <a:gd name="connsiteX0-65" fmla="*/ 2486993 w 2486993"/>
              <a:gd name="connsiteY0-66" fmla="*/ 609670 h 609670"/>
              <a:gd name="connsiteX1-67" fmla="*/ 2066078 w 2486993"/>
              <a:gd name="connsiteY1-68" fmla="*/ 87156 h 609670"/>
              <a:gd name="connsiteX2-69" fmla="*/ 135678 w 2486993"/>
              <a:gd name="connsiteY2-70" fmla="*/ 70 h 609670"/>
              <a:gd name="connsiteX3-71" fmla="*/ 164706 w 2486993"/>
              <a:gd name="connsiteY3-72" fmla="*/ 101670 h 609670"/>
              <a:gd name="connsiteX0-73" fmla="*/ 2351315 w 2351315"/>
              <a:gd name="connsiteY0-74" fmla="*/ 609670 h 609670"/>
              <a:gd name="connsiteX1-75" fmla="*/ 1930400 w 2351315"/>
              <a:gd name="connsiteY1-76" fmla="*/ 87156 h 609670"/>
              <a:gd name="connsiteX2-77" fmla="*/ 0 w 2351315"/>
              <a:gd name="connsiteY2-78" fmla="*/ 70 h 609670"/>
              <a:gd name="connsiteX0-79" fmla="*/ 2293257 w 2293257"/>
              <a:gd name="connsiteY0-80" fmla="*/ 541583 h 541583"/>
              <a:gd name="connsiteX1-81" fmla="*/ 1872342 w 2293257"/>
              <a:gd name="connsiteY1-82" fmla="*/ 19069 h 541583"/>
              <a:gd name="connsiteX2-83" fmla="*/ 0 w 2293257"/>
              <a:gd name="connsiteY2-84" fmla="*/ 4554 h 541583"/>
              <a:gd name="connsiteX0-85" fmla="*/ 2293257 w 2293257"/>
              <a:gd name="connsiteY0-86" fmla="*/ 537029 h 537029"/>
              <a:gd name="connsiteX1-87" fmla="*/ 1872342 w 2293257"/>
              <a:gd name="connsiteY1-88" fmla="*/ 14515 h 537029"/>
              <a:gd name="connsiteX2-89" fmla="*/ 0 w 2293257"/>
              <a:gd name="connsiteY2-90" fmla="*/ 0 h 537029"/>
            </a:gdLst>
            <a:ahLst/>
            <a:cxnLst>
              <a:cxn ang="0">
                <a:pos x="connsiteX0-1" y="connsiteY0-2"/>
              </a:cxn>
              <a:cxn ang="0">
                <a:pos x="connsiteX1-3" y="connsiteY1-4"/>
              </a:cxn>
              <a:cxn ang="0">
                <a:pos x="connsiteX2-5" y="connsiteY2-6"/>
              </a:cxn>
            </a:cxnLst>
            <a:rect l="l" t="t" r="r" b="b"/>
            <a:pathLst>
              <a:path w="2293257" h="537029">
                <a:moveTo>
                  <a:pt x="2293257" y="537029"/>
                </a:moveTo>
                <a:cubicBezTo>
                  <a:pt x="2133599" y="355600"/>
                  <a:pt x="2119084" y="304801"/>
                  <a:pt x="1872342" y="14515"/>
                </a:cubicBezTo>
                <a:cubicBezTo>
                  <a:pt x="1407885" y="-14514"/>
                  <a:pt x="331409" y="26609"/>
                  <a:pt x="0" y="0"/>
                </a:cubicBez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flipV="1">
            <a:off x="2829731" y="4534477"/>
            <a:ext cx="1638850" cy="537182"/>
          </a:xfrm>
          <a:custGeom>
            <a:avLst/>
            <a:gdLst>
              <a:gd name="connsiteX0" fmla="*/ 2351315 w 2351315"/>
              <a:gd name="connsiteY0" fmla="*/ 610316 h 610316"/>
              <a:gd name="connsiteX1" fmla="*/ 1930400 w 2351315"/>
              <a:gd name="connsiteY1" fmla="*/ 87802 h 610316"/>
              <a:gd name="connsiteX2" fmla="*/ 0 w 2351315"/>
              <a:gd name="connsiteY2" fmla="*/ 716 h 610316"/>
              <a:gd name="connsiteX3" fmla="*/ 0 w 2351315"/>
              <a:gd name="connsiteY3" fmla="*/ 716 h 610316"/>
              <a:gd name="connsiteX0-1" fmla="*/ 2351315 w 2351315"/>
              <a:gd name="connsiteY0-2" fmla="*/ 610316 h 610316"/>
              <a:gd name="connsiteX1-3" fmla="*/ 1930400 w 2351315"/>
              <a:gd name="connsiteY1-4" fmla="*/ 87802 h 610316"/>
              <a:gd name="connsiteX2-5" fmla="*/ 0 w 2351315"/>
              <a:gd name="connsiteY2-6" fmla="*/ 716 h 610316"/>
              <a:gd name="connsiteX3-7" fmla="*/ 0 w 2351315"/>
              <a:gd name="connsiteY3-8" fmla="*/ 716 h 610316"/>
              <a:gd name="connsiteX0-9" fmla="*/ 2351315 w 2351315"/>
              <a:gd name="connsiteY0-10" fmla="*/ 610316 h 610316"/>
              <a:gd name="connsiteX1-11" fmla="*/ 1930400 w 2351315"/>
              <a:gd name="connsiteY1-12" fmla="*/ 87802 h 610316"/>
              <a:gd name="connsiteX2-13" fmla="*/ 0 w 2351315"/>
              <a:gd name="connsiteY2-14" fmla="*/ 716 h 610316"/>
              <a:gd name="connsiteX3-15" fmla="*/ 0 w 2351315"/>
              <a:gd name="connsiteY3-16" fmla="*/ 716 h 610316"/>
              <a:gd name="connsiteX0-17" fmla="*/ 2351315 w 2351315"/>
              <a:gd name="connsiteY0-18" fmla="*/ 610316 h 610316"/>
              <a:gd name="connsiteX1-19" fmla="*/ 1930400 w 2351315"/>
              <a:gd name="connsiteY1-20" fmla="*/ 87802 h 610316"/>
              <a:gd name="connsiteX2-21" fmla="*/ 0 w 2351315"/>
              <a:gd name="connsiteY2-22" fmla="*/ 716 h 610316"/>
              <a:gd name="connsiteX3-23" fmla="*/ 0 w 2351315"/>
              <a:gd name="connsiteY3-24" fmla="*/ 716 h 610316"/>
              <a:gd name="connsiteX0-25" fmla="*/ 2351315 w 2351315"/>
              <a:gd name="connsiteY0-26" fmla="*/ 610316 h 610316"/>
              <a:gd name="connsiteX1-27" fmla="*/ 1930400 w 2351315"/>
              <a:gd name="connsiteY1-28" fmla="*/ 87802 h 610316"/>
              <a:gd name="connsiteX2-29" fmla="*/ 0 w 2351315"/>
              <a:gd name="connsiteY2-30" fmla="*/ 716 h 610316"/>
              <a:gd name="connsiteX3-31" fmla="*/ 0 w 2351315"/>
              <a:gd name="connsiteY3-32" fmla="*/ 716 h 610316"/>
              <a:gd name="connsiteX0-33" fmla="*/ 2351315 w 2351315"/>
              <a:gd name="connsiteY0-34" fmla="*/ 610316 h 610316"/>
              <a:gd name="connsiteX1-35" fmla="*/ 1930400 w 2351315"/>
              <a:gd name="connsiteY1-36" fmla="*/ 87802 h 610316"/>
              <a:gd name="connsiteX2-37" fmla="*/ 0 w 2351315"/>
              <a:gd name="connsiteY2-38" fmla="*/ 716 h 610316"/>
              <a:gd name="connsiteX3-39" fmla="*/ 0 w 2351315"/>
              <a:gd name="connsiteY3-40" fmla="*/ 716 h 610316"/>
              <a:gd name="connsiteX0-41" fmla="*/ 2351315 w 2351315"/>
              <a:gd name="connsiteY0-42" fmla="*/ 610316 h 610316"/>
              <a:gd name="connsiteX1-43" fmla="*/ 1930400 w 2351315"/>
              <a:gd name="connsiteY1-44" fmla="*/ 87802 h 610316"/>
              <a:gd name="connsiteX2-45" fmla="*/ 0 w 2351315"/>
              <a:gd name="connsiteY2-46" fmla="*/ 716 h 610316"/>
              <a:gd name="connsiteX3-47" fmla="*/ 0 w 2351315"/>
              <a:gd name="connsiteY3-48" fmla="*/ 716 h 610316"/>
              <a:gd name="connsiteX0-49" fmla="*/ 2351315 w 2351315"/>
              <a:gd name="connsiteY0-50" fmla="*/ 609600 h 609600"/>
              <a:gd name="connsiteX1-51" fmla="*/ 1930400 w 2351315"/>
              <a:gd name="connsiteY1-52" fmla="*/ 87086 h 609600"/>
              <a:gd name="connsiteX2-53" fmla="*/ 0 w 2351315"/>
              <a:gd name="connsiteY2-54" fmla="*/ 0 h 609600"/>
              <a:gd name="connsiteX3-55" fmla="*/ 0 w 2351315"/>
              <a:gd name="connsiteY3-56" fmla="*/ 0 h 609600"/>
              <a:gd name="connsiteX0-57" fmla="*/ 2486993 w 2486993"/>
              <a:gd name="connsiteY0-58" fmla="*/ 609670 h 609670"/>
              <a:gd name="connsiteX1-59" fmla="*/ 2066078 w 2486993"/>
              <a:gd name="connsiteY1-60" fmla="*/ 87156 h 609670"/>
              <a:gd name="connsiteX2-61" fmla="*/ 135678 w 2486993"/>
              <a:gd name="connsiteY2-62" fmla="*/ 70 h 609670"/>
              <a:gd name="connsiteX3-63" fmla="*/ 164706 w 2486993"/>
              <a:gd name="connsiteY3-64" fmla="*/ 101670 h 609670"/>
              <a:gd name="connsiteX0-65" fmla="*/ 2486993 w 2486993"/>
              <a:gd name="connsiteY0-66" fmla="*/ 609670 h 609670"/>
              <a:gd name="connsiteX1-67" fmla="*/ 2066078 w 2486993"/>
              <a:gd name="connsiteY1-68" fmla="*/ 87156 h 609670"/>
              <a:gd name="connsiteX2-69" fmla="*/ 135678 w 2486993"/>
              <a:gd name="connsiteY2-70" fmla="*/ 70 h 609670"/>
              <a:gd name="connsiteX3-71" fmla="*/ 164706 w 2486993"/>
              <a:gd name="connsiteY3-72" fmla="*/ 101670 h 609670"/>
              <a:gd name="connsiteX0-73" fmla="*/ 2351315 w 2351315"/>
              <a:gd name="connsiteY0-74" fmla="*/ 609670 h 609670"/>
              <a:gd name="connsiteX1-75" fmla="*/ 1930400 w 2351315"/>
              <a:gd name="connsiteY1-76" fmla="*/ 87156 h 609670"/>
              <a:gd name="connsiteX2-77" fmla="*/ 0 w 2351315"/>
              <a:gd name="connsiteY2-78" fmla="*/ 70 h 609670"/>
              <a:gd name="connsiteX0-79" fmla="*/ 2293257 w 2293257"/>
              <a:gd name="connsiteY0-80" fmla="*/ 541583 h 541583"/>
              <a:gd name="connsiteX1-81" fmla="*/ 1872342 w 2293257"/>
              <a:gd name="connsiteY1-82" fmla="*/ 19069 h 541583"/>
              <a:gd name="connsiteX2-83" fmla="*/ 0 w 2293257"/>
              <a:gd name="connsiteY2-84" fmla="*/ 4554 h 541583"/>
              <a:gd name="connsiteX0-85" fmla="*/ 2293257 w 2293257"/>
              <a:gd name="connsiteY0-86" fmla="*/ 537029 h 537029"/>
              <a:gd name="connsiteX1-87" fmla="*/ 1872342 w 2293257"/>
              <a:gd name="connsiteY1-88" fmla="*/ 14515 h 537029"/>
              <a:gd name="connsiteX2-89" fmla="*/ 0 w 2293257"/>
              <a:gd name="connsiteY2-90" fmla="*/ 0 h 537029"/>
            </a:gdLst>
            <a:ahLst/>
            <a:cxnLst>
              <a:cxn ang="0">
                <a:pos x="connsiteX0-1" y="connsiteY0-2"/>
              </a:cxn>
              <a:cxn ang="0">
                <a:pos x="connsiteX1-3" y="connsiteY1-4"/>
              </a:cxn>
              <a:cxn ang="0">
                <a:pos x="connsiteX2-5" y="connsiteY2-6"/>
              </a:cxn>
            </a:cxnLst>
            <a:rect l="l" t="t" r="r" b="b"/>
            <a:pathLst>
              <a:path w="2293257" h="537029">
                <a:moveTo>
                  <a:pt x="2293257" y="537029"/>
                </a:moveTo>
                <a:cubicBezTo>
                  <a:pt x="2133599" y="355600"/>
                  <a:pt x="2119084" y="304801"/>
                  <a:pt x="1872342" y="14515"/>
                </a:cubicBezTo>
                <a:cubicBezTo>
                  <a:pt x="1407885" y="-14514"/>
                  <a:pt x="331409" y="26609"/>
                  <a:pt x="0" y="0"/>
                </a:cubicBez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3" name="任意多边形 22"/>
          <p:cNvSpPr/>
          <p:nvPr/>
        </p:nvSpPr>
        <p:spPr>
          <a:xfrm flipH="1" flipV="1">
            <a:off x="8152023" y="4534477"/>
            <a:ext cx="1721395" cy="537182"/>
          </a:xfrm>
          <a:custGeom>
            <a:avLst/>
            <a:gdLst>
              <a:gd name="connsiteX0" fmla="*/ 2351315 w 2351315"/>
              <a:gd name="connsiteY0" fmla="*/ 610316 h 610316"/>
              <a:gd name="connsiteX1" fmla="*/ 1930400 w 2351315"/>
              <a:gd name="connsiteY1" fmla="*/ 87802 h 610316"/>
              <a:gd name="connsiteX2" fmla="*/ 0 w 2351315"/>
              <a:gd name="connsiteY2" fmla="*/ 716 h 610316"/>
              <a:gd name="connsiteX3" fmla="*/ 0 w 2351315"/>
              <a:gd name="connsiteY3" fmla="*/ 716 h 610316"/>
              <a:gd name="connsiteX0-1" fmla="*/ 2351315 w 2351315"/>
              <a:gd name="connsiteY0-2" fmla="*/ 610316 h 610316"/>
              <a:gd name="connsiteX1-3" fmla="*/ 1930400 w 2351315"/>
              <a:gd name="connsiteY1-4" fmla="*/ 87802 h 610316"/>
              <a:gd name="connsiteX2-5" fmla="*/ 0 w 2351315"/>
              <a:gd name="connsiteY2-6" fmla="*/ 716 h 610316"/>
              <a:gd name="connsiteX3-7" fmla="*/ 0 w 2351315"/>
              <a:gd name="connsiteY3-8" fmla="*/ 716 h 610316"/>
              <a:gd name="connsiteX0-9" fmla="*/ 2351315 w 2351315"/>
              <a:gd name="connsiteY0-10" fmla="*/ 610316 h 610316"/>
              <a:gd name="connsiteX1-11" fmla="*/ 1930400 w 2351315"/>
              <a:gd name="connsiteY1-12" fmla="*/ 87802 h 610316"/>
              <a:gd name="connsiteX2-13" fmla="*/ 0 w 2351315"/>
              <a:gd name="connsiteY2-14" fmla="*/ 716 h 610316"/>
              <a:gd name="connsiteX3-15" fmla="*/ 0 w 2351315"/>
              <a:gd name="connsiteY3-16" fmla="*/ 716 h 610316"/>
              <a:gd name="connsiteX0-17" fmla="*/ 2351315 w 2351315"/>
              <a:gd name="connsiteY0-18" fmla="*/ 610316 h 610316"/>
              <a:gd name="connsiteX1-19" fmla="*/ 1930400 w 2351315"/>
              <a:gd name="connsiteY1-20" fmla="*/ 87802 h 610316"/>
              <a:gd name="connsiteX2-21" fmla="*/ 0 w 2351315"/>
              <a:gd name="connsiteY2-22" fmla="*/ 716 h 610316"/>
              <a:gd name="connsiteX3-23" fmla="*/ 0 w 2351315"/>
              <a:gd name="connsiteY3-24" fmla="*/ 716 h 610316"/>
              <a:gd name="connsiteX0-25" fmla="*/ 2351315 w 2351315"/>
              <a:gd name="connsiteY0-26" fmla="*/ 610316 h 610316"/>
              <a:gd name="connsiteX1-27" fmla="*/ 1930400 w 2351315"/>
              <a:gd name="connsiteY1-28" fmla="*/ 87802 h 610316"/>
              <a:gd name="connsiteX2-29" fmla="*/ 0 w 2351315"/>
              <a:gd name="connsiteY2-30" fmla="*/ 716 h 610316"/>
              <a:gd name="connsiteX3-31" fmla="*/ 0 w 2351315"/>
              <a:gd name="connsiteY3-32" fmla="*/ 716 h 610316"/>
              <a:gd name="connsiteX0-33" fmla="*/ 2351315 w 2351315"/>
              <a:gd name="connsiteY0-34" fmla="*/ 610316 h 610316"/>
              <a:gd name="connsiteX1-35" fmla="*/ 1930400 w 2351315"/>
              <a:gd name="connsiteY1-36" fmla="*/ 87802 h 610316"/>
              <a:gd name="connsiteX2-37" fmla="*/ 0 w 2351315"/>
              <a:gd name="connsiteY2-38" fmla="*/ 716 h 610316"/>
              <a:gd name="connsiteX3-39" fmla="*/ 0 w 2351315"/>
              <a:gd name="connsiteY3-40" fmla="*/ 716 h 610316"/>
              <a:gd name="connsiteX0-41" fmla="*/ 2351315 w 2351315"/>
              <a:gd name="connsiteY0-42" fmla="*/ 610316 h 610316"/>
              <a:gd name="connsiteX1-43" fmla="*/ 1930400 w 2351315"/>
              <a:gd name="connsiteY1-44" fmla="*/ 87802 h 610316"/>
              <a:gd name="connsiteX2-45" fmla="*/ 0 w 2351315"/>
              <a:gd name="connsiteY2-46" fmla="*/ 716 h 610316"/>
              <a:gd name="connsiteX3-47" fmla="*/ 0 w 2351315"/>
              <a:gd name="connsiteY3-48" fmla="*/ 716 h 610316"/>
              <a:gd name="connsiteX0-49" fmla="*/ 2351315 w 2351315"/>
              <a:gd name="connsiteY0-50" fmla="*/ 609600 h 609600"/>
              <a:gd name="connsiteX1-51" fmla="*/ 1930400 w 2351315"/>
              <a:gd name="connsiteY1-52" fmla="*/ 87086 h 609600"/>
              <a:gd name="connsiteX2-53" fmla="*/ 0 w 2351315"/>
              <a:gd name="connsiteY2-54" fmla="*/ 0 h 609600"/>
              <a:gd name="connsiteX3-55" fmla="*/ 0 w 2351315"/>
              <a:gd name="connsiteY3-56" fmla="*/ 0 h 609600"/>
              <a:gd name="connsiteX0-57" fmla="*/ 2486993 w 2486993"/>
              <a:gd name="connsiteY0-58" fmla="*/ 609670 h 609670"/>
              <a:gd name="connsiteX1-59" fmla="*/ 2066078 w 2486993"/>
              <a:gd name="connsiteY1-60" fmla="*/ 87156 h 609670"/>
              <a:gd name="connsiteX2-61" fmla="*/ 135678 w 2486993"/>
              <a:gd name="connsiteY2-62" fmla="*/ 70 h 609670"/>
              <a:gd name="connsiteX3-63" fmla="*/ 164706 w 2486993"/>
              <a:gd name="connsiteY3-64" fmla="*/ 101670 h 609670"/>
              <a:gd name="connsiteX0-65" fmla="*/ 2486993 w 2486993"/>
              <a:gd name="connsiteY0-66" fmla="*/ 609670 h 609670"/>
              <a:gd name="connsiteX1-67" fmla="*/ 2066078 w 2486993"/>
              <a:gd name="connsiteY1-68" fmla="*/ 87156 h 609670"/>
              <a:gd name="connsiteX2-69" fmla="*/ 135678 w 2486993"/>
              <a:gd name="connsiteY2-70" fmla="*/ 70 h 609670"/>
              <a:gd name="connsiteX3-71" fmla="*/ 164706 w 2486993"/>
              <a:gd name="connsiteY3-72" fmla="*/ 101670 h 609670"/>
              <a:gd name="connsiteX0-73" fmla="*/ 2351315 w 2351315"/>
              <a:gd name="connsiteY0-74" fmla="*/ 609670 h 609670"/>
              <a:gd name="connsiteX1-75" fmla="*/ 1930400 w 2351315"/>
              <a:gd name="connsiteY1-76" fmla="*/ 87156 h 609670"/>
              <a:gd name="connsiteX2-77" fmla="*/ 0 w 2351315"/>
              <a:gd name="connsiteY2-78" fmla="*/ 70 h 609670"/>
              <a:gd name="connsiteX0-79" fmla="*/ 2293257 w 2293257"/>
              <a:gd name="connsiteY0-80" fmla="*/ 541583 h 541583"/>
              <a:gd name="connsiteX1-81" fmla="*/ 1872342 w 2293257"/>
              <a:gd name="connsiteY1-82" fmla="*/ 19069 h 541583"/>
              <a:gd name="connsiteX2-83" fmla="*/ 0 w 2293257"/>
              <a:gd name="connsiteY2-84" fmla="*/ 4554 h 541583"/>
              <a:gd name="connsiteX0-85" fmla="*/ 2293257 w 2293257"/>
              <a:gd name="connsiteY0-86" fmla="*/ 537029 h 537029"/>
              <a:gd name="connsiteX1-87" fmla="*/ 1872342 w 2293257"/>
              <a:gd name="connsiteY1-88" fmla="*/ 14515 h 537029"/>
              <a:gd name="connsiteX2-89" fmla="*/ 0 w 2293257"/>
              <a:gd name="connsiteY2-90" fmla="*/ 0 h 537029"/>
            </a:gdLst>
            <a:ahLst/>
            <a:cxnLst>
              <a:cxn ang="0">
                <a:pos x="connsiteX0-1" y="connsiteY0-2"/>
              </a:cxn>
              <a:cxn ang="0">
                <a:pos x="connsiteX1-3" y="connsiteY1-4"/>
              </a:cxn>
              <a:cxn ang="0">
                <a:pos x="connsiteX2-5" y="connsiteY2-6"/>
              </a:cxn>
            </a:cxnLst>
            <a:rect l="l" t="t" r="r" b="b"/>
            <a:pathLst>
              <a:path w="2293257" h="537029">
                <a:moveTo>
                  <a:pt x="2293257" y="537029"/>
                </a:moveTo>
                <a:cubicBezTo>
                  <a:pt x="2133599" y="355600"/>
                  <a:pt x="2119084" y="304801"/>
                  <a:pt x="1872342" y="14515"/>
                </a:cubicBezTo>
                <a:cubicBezTo>
                  <a:pt x="1407885" y="-14514"/>
                  <a:pt x="331409" y="26609"/>
                  <a:pt x="0" y="0"/>
                </a:cubicBez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4" name="任意多边形 23"/>
          <p:cNvSpPr/>
          <p:nvPr/>
        </p:nvSpPr>
        <p:spPr>
          <a:xfrm flipH="1">
            <a:off x="6600164" y="1434569"/>
            <a:ext cx="1931569" cy="537182"/>
          </a:xfrm>
          <a:custGeom>
            <a:avLst/>
            <a:gdLst>
              <a:gd name="connsiteX0" fmla="*/ 2351315 w 2351315"/>
              <a:gd name="connsiteY0" fmla="*/ 610316 h 610316"/>
              <a:gd name="connsiteX1" fmla="*/ 1930400 w 2351315"/>
              <a:gd name="connsiteY1" fmla="*/ 87802 h 610316"/>
              <a:gd name="connsiteX2" fmla="*/ 0 w 2351315"/>
              <a:gd name="connsiteY2" fmla="*/ 716 h 610316"/>
              <a:gd name="connsiteX3" fmla="*/ 0 w 2351315"/>
              <a:gd name="connsiteY3" fmla="*/ 716 h 610316"/>
              <a:gd name="connsiteX0-1" fmla="*/ 2351315 w 2351315"/>
              <a:gd name="connsiteY0-2" fmla="*/ 610316 h 610316"/>
              <a:gd name="connsiteX1-3" fmla="*/ 1930400 w 2351315"/>
              <a:gd name="connsiteY1-4" fmla="*/ 87802 h 610316"/>
              <a:gd name="connsiteX2-5" fmla="*/ 0 w 2351315"/>
              <a:gd name="connsiteY2-6" fmla="*/ 716 h 610316"/>
              <a:gd name="connsiteX3-7" fmla="*/ 0 w 2351315"/>
              <a:gd name="connsiteY3-8" fmla="*/ 716 h 610316"/>
              <a:gd name="connsiteX0-9" fmla="*/ 2351315 w 2351315"/>
              <a:gd name="connsiteY0-10" fmla="*/ 610316 h 610316"/>
              <a:gd name="connsiteX1-11" fmla="*/ 1930400 w 2351315"/>
              <a:gd name="connsiteY1-12" fmla="*/ 87802 h 610316"/>
              <a:gd name="connsiteX2-13" fmla="*/ 0 w 2351315"/>
              <a:gd name="connsiteY2-14" fmla="*/ 716 h 610316"/>
              <a:gd name="connsiteX3-15" fmla="*/ 0 w 2351315"/>
              <a:gd name="connsiteY3-16" fmla="*/ 716 h 610316"/>
              <a:gd name="connsiteX0-17" fmla="*/ 2351315 w 2351315"/>
              <a:gd name="connsiteY0-18" fmla="*/ 610316 h 610316"/>
              <a:gd name="connsiteX1-19" fmla="*/ 1930400 w 2351315"/>
              <a:gd name="connsiteY1-20" fmla="*/ 87802 h 610316"/>
              <a:gd name="connsiteX2-21" fmla="*/ 0 w 2351315"/>
              <a:gd name="connsiteY2-22" fmla="*/ 716 h 610316"/>
              <a:gd name="connsiteX3-23" fmla="*/ 0 w 2351315"/>
              <a:gd name="connsiteY3-24" fmla="*/ 716 h 610316"/>
              <a:gd name="connsiteX0-25" fmla="*/ 2351315 w 2351315"/>
              <a:gd name="connsiteY0-26" fmla="*/ 610316 h 610316"/>
              <a:gd name="connsiteX1-27" fmla="*/ 1930400 w 2351315"/>
              <a:gd name="connsiteY1-28" fmla="*/ 87802 h 610316"/>
              <a:gd name="connsiteX2-29" fmla="*/ 0 w 2351315"/>
              <a:gd name="connsiteY2-30" fmla="*/ 716 h 610316"/>
              <a:gd name="connsiteX3-31" fmla="*/ 0 w 2351315"/>
              <a:gd name="connsiteY3-32" fmla="*/ 716 h 610316"/>
              <a:gd name="connsiteX0-33" fmla="*/ 2351315 w 2351315"/>
              <a:gd name="connsiteY0-34" fmla="*/ 610316 h 610316"/>
              <a:gd name="connsiteX1-35" fmla="*/ 1930400 w 2351315"/>
              <a:gd name="connsiteY1-36" fmla="*/ 87802 h 610316"/>
              <a:gd name="connsiteX2-37" fmla="*/ 0 w 2351315"/>
              <a:gd name="connsiteY2-38" fmla="*/ 716 h 610316"/>
              <a:gd name="connsiteX3-39" fmla="*/ 0 w 2351315"/>
              <a:gd name="connsiteY3-40" fmla="*/ 716 h 610316"/>
              <a:gd name="connsiteX0-41" fmla="*/ 2351315 w 2351315"/>
              <a:gd name="connsiteY0-42" fmla="*/ 610316 h 610316"/>
              <a:gd name="connsiteX1-43" fmla="*/ 1930400 w 2351315"/>
              <a:gd name="connsiteY1-44" fmla="*/ 87802 h 610316"/>
              <a:gd name="connsiteX2-45" fmla="*/ 0 w 2351315"/>
              <a:gd name="connsiteY2-46" fmla="*/ 716 h 610316"/>
              <a:gd name="connsiteX3-47" fmla="*/ 0 w 2351315"/>
              <a:gd name="connsiteY3-48" fmla="*/ 716 h 610316"/>
              <a:gd name="connsiteX0-49" fmla="*/ 2351315 w 2351315"/>
              <a:gd name="connsiteY0-50" fmla="*/ 609600 h 609600"/>
              <a:gd name="connsiteX1-51" fmla="*/ 1930400 w 2351315"/>
              <a:gd name="connsiteY1-52" fmla="*/ 87086 h 609600"/>
              <a:gd name="connsiteX2-53" fmla="*/ 0 w 2351315"/>
              <a:gd name="connsiteY2-54" fmla="*/ 0 h 609600"/>
              <a:gd name="connsiteX3-55" fmla="*/ 0 w 2351315"/>
              <a:gd name="connsiteY3-56" fmla="*/ 0 h 609600"/>
              <a:gd name="connsiteX0-57" fmla="*/ 2486993 w 2486993"/>
              <a:gd name="connsiteY0-58" fmla="*/ 609670 h 609670"/>
              <a:gd name="connsiteX1-59" fmla="*/ 2066078 w 2486993"/>
              <a:gd name="connsiteY1-60" fmla="*/ 87156 h 609670"/>
              <a:gd name="connsiteX2-61" fmla="*/ 135678 w 2486993"/>
              <a:gd name="connsiteY2-62" fmla="*/ 70 h 609670"/>
              <a:gd name="connsiteX3-63" fmla="*/ 164706 w 2486993"/>
              <a:gd name="connsiteY3-64" fmla="*/ 101670 h 609670"/>
              <a:gd name="connsiteX0-65" fmla="*/ 2486993 w 2486993"/>
              <a:gd name="connsiteY0-66" fmla="*/ 609670 h 609670"/>
              <a:gd name="connsiteX1-67" fmla="*/ 2066078 w 2486993"/>
              <a:gd name="connsiteY1-68" fmla="*/ 87156 h 609670"/>
              <a:gd name="connsiteX2-69" fmla="*/ 135678 w 2486993"/>
              <a:gd name="connsiteY2-70" fmla="*/ 70 h 609670"/>
              <a:gd name="connsiteX3-71" fmla="*/ 164706 w 2486993"/>
              <a:gd name="connsiteY3-72" fmla="*/ 101670 h 609670"/>
              <a:gd name="connsiteX0-73" fmla="*/ 2351315 w 2351315"/>
              <a:gd name="connsiteY0-74" fmla="*/ 609670 h 609670"/>
              <a:gd name="connsiteX1-75" fmla="*/ 1930400 w 2351315"/>
              <a:gd name="connsiteY1-76" fmla="*/ 87156 h 609670"/>
              <a:gd name="connsiteX2-77" fmla="*/ 0 w 2351315"/>
              <a:gd name="connsiteY2-78" fmla="*/ 70 h 609670"/>
              <a:gd name="connsiteX0-79" fmla="*/ 2293257 w 2293257"/>
              <a:gd name="connsiteY0-80" fmla="*/ 541583 h 541583"/>
              <a:gd name="connsiteX1-81" fmla="*/ 1872342 w 2293257"/>
              <a:gd name="connsiteY1-82" fmla="*/ 19069 h 541583"/>
              <a:gd name="connsiteX2-83" fmla="*/ 0 w 2293257"/>
              <a:gd name="connsiteY2-84" fmla="*/ 4554 h 541583"/>
              <a:gd name="connsiteX0-85" fmla="*/ 2293257 w 2293257"/>
              <a:gd name="connsiteY0-86" fmla="*/ 537029 h 537029"/>
              <a:gd name="connsiteX1-87" fmla="*/ 1872342 w 2293257"/>
              <a:gd name="connsiteY1-88" fmla="*/ 14515 h 537029"/>
              <a:gd name="connsiteX2-89" fmla="*/ 0 w 2293257"/>
              <a:gd name="connsiteY2-90" fmla="*/ 0 h 537029"/>
            </a:gdLst>
            <a:ahLst/>
            <a:cxnLst>
              <a:cxn ang="0">
                <a:pos x="connsiteX0-1" y="connsiteY0-2"/>
              </a:cxn>
              <a:cxn ang="0">
                <a:pos x="connsiteX1-3" y="connsiteY1-4"/>
              </a:cxn>
              <a:cxn ang="0">
                <a:pos x="connsiteX2-5" y="connsiteY2-6"/>
              </a:cxn>
            </a:cxnLst>
            <a:rect l="l" t="t" r="r" b="b"/>
            <a:pathLst>
              <a:path w="2293257" h="537029">
                <a:moveTo>
                  <a:pt x="2293257" y="537029"/>
                </a:moveTo>
                <a:cubicBezTo>
                  <a:pt x="2133599" y="355600"/>
                  <a:pt x="2119084" y="304801"/>
                  <a:pt x="1872342" y="14515"/>
                </a:cubicBezTo>
                <a:cubicBezTo>
                  <a:pt x="1407885" y="-14514"/>
                  <a:pt x="331409" y="26609"/>
                  <a:pt x="0" y="0"/>
                </a:cubicBez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3" name="MH_Other_9"/>
          <p:cNvSpPr/>
          <p:nvPr/>
        </p:nvSpPr>
        <p:spPr bwMode="auto">
          <a:xfrm>
            <a:off x="6011124" y="1964284"/>
            <a:ext cx="404203" cy="340929"/>
          </a:xfrm>
          <a:custGeom>
            <a:avLst/>
            <a:gdLst>
              <a:gd name="T0" fmla="*/ 1134092 w 2300288"/>
              <a:gd name="T1" fmla="*/ 968860 h 1936750"/>
              <a:gd name="T2" fmla="*/ 1214775 w 2300288"/>
              <a:gd name="T3" fmla="*/ 1049028 h 1936750"/>
              <a:gd name="T4" fmla="*/ 1216884 w 2300288"/>
              <a:gd name="T5" fmla="*/ 1064537 h 1936750"/>
              <a:gd name="T6" fmla="*/ 1151230 w 2300288"/>
              <a:gd name="T7" fmla="*/ 1136031 h 1936750"/>
              <a:gd name="T8" fmla="*/ 1182871 w 2300288"/>
              <a:gd name="T9" fmla="*/ 1247216 h 1936750"/>
              <a:gd name="T10" fmla="*/ 1204228 w 2300288"/>
              <a:gd name="T11" fmla="*/ 1413599 h 1936750"/>
              <a:gd name="T12" fmla="*/ 1046025 w 2300288"/>
              <a:gd name="T13" fmla="*/ 1361555 h 1936750"/>
              <a:gd name="T14" fmla="*/ 1071074 w 2300288"/>
              <a:gd name="T15" fmla="*/ 1209103 h 1936750"/>
              <a:gd name="T16" fmla="*/ 1033632 w 2300288"/>
              <a:gd name="T17" fmla="*/ 1075313 h 1936750"/>
              <a:gd name="T18" fmla="*/ 1028095 w 2300288"/>
              <a:gd name="T19" fmla="*/ 1060068 h 1936750"/>
              <a:gd name="T20" fmla="*/ 1033632 w 2300288"/>
              <a:gd name="T21" fmla="*/ 1045086 h 1936750"/>
              <a:gd name="T22" fmla="*/ 1116162 w 2300288"/>
              <a:gd name="T23" fmla="*/ 967020 h 1936750"/>
              <a:gd name="T24" fmla="*/ 1415999 w 2300288"/>
              <a:gd name="T25" fmla="*/ 862909 h 1936750"/>
              <a:gd name="T26" fmla="*/ 1591713 w 2300288"/>
              <a:gd name="T27" fmla="*/ 924102 h 1936750"/>
              <a:gd name="T28" fmla="*/ 1763745 w 2300288"/>
              <a:gd name="T29" fmla="*/ 983456 h 1936750"/>
              <a:gd name="T30" fmla="*/ 1808726 w 2300288"/>
              <a:gd name="T31" fmla="*/ 1009194 h 1936750"/>
              <a:gd name="T32" fmla="*/ 1836345 w 2300288"/>
              <a:gd name="T33" fmla="*/ 1041235 h 1936750"/>
              <a:gd name="T34" fmla="*/ 1870541 w 2300288"/>
              <a:gd name="T35" fmla="*/ 1114771 h 1936750"/>
              <a:gd name="T36" fmla="*/ 1893952 w 2300288"/>
              <a:gd name="T37" fmla="*/ 1212469 h 1936750"/>
              <a:gd name="T38" fmla="*/ 1905000 w 2300288"/>
              <a:gd name="T39" fmla="*/ 1335643 h 1936750"/>
              <a:gd name="T40" fmla="*/ 1899740 w 2300288"/>
              <a:gd name="T41" fmla="*/ 1362957 h 1936750"/>
              <a:gd name="T42" fmla="*/ 1874487 w 2300288"/>
              <a:gd name="T43" fmla="*/ 1383704 h 1936750"/>
              <a:gd name="T44" fmla="*/ 1781895 w 2300288"/>
              <a:gd name="T45" fmla="*/ 1418897 h 1936750"/>
              <a:gd name="T46" fmla="*/ 1625909 w 2300288"/>
              <a:gd name="T47" fmla="*/ 1447524 h 1936750"/>
              <a:gd name="T48" fmla="*/ 1404950 w 2300288"/>
              <a:gd name="T49" fmla="*/ 1464857 h 1936750"/>
              <a:gd name="T50" fmla="*/ 948915 w 2300288"/>
              <a:gd name="T51" fmla="*/ 1532887 h 1936750"/>
              <a:gd name="T52" fmla="*/ 96732 w 2300288"/>
              <a:gd name="T53" fmla="*/ 835367 h 1936750"/>
              <a:gd name="T54" fmla="*/ 1152637 w 2300288"/>
              <a:gd name="T55" fmla="*/ 1576 h 1936750"/>
              <a:gd name="T56" fmla="*/ 1203190 w 2300288"/>
              <a:gd name="T57" fmla="*/ 12613 h 1936750"/>
              <a:gd name="T58" fmla="*/ 1249793 w 2300288"/>
              <a:gd name="T59" fmla="*/ 32847 h 1936750"/>
              <a:gd name="T60" fmla="*/ 1292446 w 2300288"/>
              <a:gd name="T61" fmla="*/ 62015 h 1936750"/>
              <a:gd name="T62" fmla="*/ 1357480 w 2300288"/>
              <a:gd name="T63" fmla="*/ 134804 h 1936750"/>
              <a:gd name="T64" fmla="*/ 1402767 w 2300288"/>
              <a:gd name="T65" fmla="*/ 235972 h 1936750"/>
              <a:gd name="T66" fmla="*/ 1414352 w 2300288"/>
              <a:gd name="T67" fmla="*/ 301403 h 1936750"/>
              <a:gd name="T68" fmla="*/ 1414615 w 2300288"/>
              <a:gd name="T69" fmla="*/ 367360 h 1936750"/>
              <a:gd name="T70" fmla="*/ 1402767 w 2300288"/>
              <a:gd name="T71" fmla="*/ 444090 h 1936750"/>
              <a:gd name="T72" fmla="*/ 1379596 w 2300288"/>
              <a:gd name="T73" fmla="*/ 521346 h 1936750"/>
              <a:gd name="T74" fmla="*/ 1346158 w 2300288"/>
              <a:gd name="T75" fmla="*/ 595186 h 1936750"/>
              <a:gd name="T76" fmla="*/ 1304295 w 2300288"/>
              <a:gd name="T77" fmla="*/ 661143 h 1936750"/>
              <a:gd name="T78" fmla="*/ 1223990 w 2300288"/>
              <a:gd name="T79" fmla="*/ 866108 h 1936750"/>
              <a:gd name="T80" fmla="*/ 1146318 w 2300288"/>
              <a:gd name="T81" fmla="*/ 934430 h 1936750"/>
              <a:gd name="T82" fmla="*/ 1120778 w 2300288"/>
              <a:gd name="T83" fmla="*/ 944678 h 1936750"/>
              <a:gd name="T84" fmla="*/ 1086550 w 2300288"/>
              <a:gd name="T85" fmla="*/ 925758 h 1936750"/>
              <a:gd name="T86" fmla="*/ 993607 w 2300288"/>
              <a:gd name="T87" fmla="*/ 837202 h 1936750"/>
              <a:gd name="T88" fmla="*/ 928310 w 2300288"/>
              <a:gd name="T89" fmla="*/ 643274 h 1936750"/>
              <a:gd name="T90" fmla="*/ 888553 w 2300288"/>
              <a:gd name="T91" fmla="*/ 574427 h 1936750"/>
              <a:gd name="T92" fmla="*/ 858011 w 2300288"/>
              <a:gd name="T93" fmla="*/ 499273 h 1936750"/>
              <a:gd name="T94" fmla="*/ 837737 w 2300288"/>
              <a:gd name="T95" fmla="*/ 421754 h 1936750"/>
              <a:gd name="T96" fmla="*/ 829575 w 2300288"/>
              <a:gd name="T97" fmla="*/ 346075 h 1936750"/>
              <a:gd name="T98" fmla="*/ 832734 w 2300288"/>
              <a:gd name="T99" fmla="*/ 284848 h 1936750"/>
              <a:gd name="T100" fmla="*/ 852482 w 2300288"/>
              <a:gd name="T101" fmla="*/ 204965 h 1936750"/>
              <a:gd name="T102" fmla="*/ 905667 w 2300288"/>
              <a:gd name="T103" fmla="*/ 109840 h 1936750"/>
              <a:gd name="T104" fmla="*/ 964645 w 2300288"/>
              <a:gd name="T105" fmla="*/ 52818 h 1936750"/>
              <a:gd name="T106" fmla="*/ 1008615 w 2300288"/>
              <a:gd name="T107" fmla="*/ 26277 h 1936750"/>
              <a:gd name="T108" fmla="*/ 1056535 w 2300288"/>
              <a:gd name="T109" fmla="*/ 8671 h 1936750"/>
              <a:gd name="T110" fmla="*/ 1107614 w 2300288"/>
              <a:gd name="T111" fmla="*/ 262 h 19367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00288" h="1936750">
                <a:moveTo>
                  <a:pt x="1352860" y="1166813"/>
                </a:moveTo>
                <a:lnTo>
                  <a:pt x="1355725" y="1166813"/>
                </a:lnTo>
                <a:lnTo>
                  <a:pt x="1358272" y="1166813"/>
                </a:lnTo>
                <a:lnTo>
                  <a:pt x="1361456" y="1167131"/>
                </a:lnTo>
                <a:lnTo>
                  <a:pt x="1364003" y="1168083"/>
                </a:lnTo>
                <a:lnTo>
                  <a:pt x="1366869" y="1168718"/>
                </a:lnTo>
                <a:lnTo>
                  <a:pt x="1369416" y="1170306"/>
                </a:lnTo>
                <a:lnTo>
                  <a:pt x="1371644" y="1171258"/>
                </a:lnTo>
                <a:lnTo>
                  <a:pt x="1374192" y="1173163"/>
                </a:lnTo>
                <a:lnTo>
                  <a:pt x="1376420" y="1175386"/>
                </a:lnTo>
                <a:lnTo>
                  <a:pt x="1461429" y="1260158"/>
                </a:lnTo>
                <a:lnTo>
                  <a:pt x="1463339" y="1262381"/>
                </a:lnTo>
                <a:lnTo>
                  <a:pt x="1465249" y="1264603"/>
                </a:lnTo>
                <a:lnTo>
                  <a:pt x="1466841" y="1267143"/>
                </a:lnTo>
                <a:lnTo>
                  <a:pt x="1467797" y="1269683"/>
                </a:lnTo>
                <a:lnTo>
                  <a:pt x="1469070" y="1272223"/>
                </a:lnTo>
                <a:lnTo>
                  <a:pt x="1469388" y="1275081"/>
                </a:lnTo>
                <a:lnTo>
                  <a:pt x="1469707" y="1277938"/>
                </a:lnTo>
                <a:lnTo>
                  <a:pt x="1470025" y="1280478"/>
                </a:lnTo>
                <a:lnTo>
                  <a:pt x="1469707" y="1283336"/>
                </a:lnTo>
                <a:lnTo>
                  <a:pt x="1469388" y="1285876"/>
                </a:lnTo>
                <a:lnTo>
                  <a:pt x="1469070" y="1289051"/>
                </a:lnTo>
                <a:lnTo>
                  <a:pt x="1467797" y="1291591"/>
                </a:lnTo>
                <a:lnTo>
                  <a:pt x="1466841" y="1294131"/>
                </a:lnTo>
                <a:lnTo>
                  <a:pt x="1465249" y="1296671"/>
                </a:lnTo>
                <a:lnTo>
                  <a:pt x="1463339" y="1298893"/>
                </a:lnTo>
                <a:lnTo>
                  <a:pt x="1461429" y="1301116"/>
                </a:lnTo>
                <a:lnTo>
                  <a:pt x="1390111" y="1372236"/>
                </a:lnTo>
                <a:lnTo>
                  <a:pt x="1396160" y="1386206"/>
                </a:lnTo>
                <a:lnTo>
                  <a:pt x="1401573" y="1402081"/>
                </a:lnTo>
                <a:lnTo>
                  <a:pt x="1407304" y="1420178"/>
                </a:lnTo>
                <a:lnTo>
                  <a:pt x="1412716" y="1439228"/>
                </a:lnTo>
                <a:lnTo>
                  <a:pt x="1418447" y="1460501"/>
                </a:lnTo>
                <a:lnTo>
                  <a:pt x="1423541" y="1483043"/>
                </a:lnTo>
                <a:lnTo>
                  <a:pt x="1428317" y="1506538"/>
                </a:lnTo>
                <a:lnTo>
                  <a:pt x="1433093" y="1531938"/>
                </a:lnTo>
                <a:lnTo>
                  <a:pt x="1437550" y="1558608"/>
                </a:lnTo>
                <a:lnTo>
                  <a:pt x="1441689" y="1586231"/>
                </a:lnTo>
                <a:lnTo>
                  <a:pt x="1445191" y="1614806"/>
                </a:lnTo>
                <a:lnTo>
                  <a:pt x="1448693" y="1644651"/>
                </a:lnTo>
                <a:lnTo>
                  <a:pt x="1451559" y="1675448"/>
                </a:lnTo>
                <a:lnTo>
                  <a:pt x="1454106" y="1707516"/>
                </a:lnTo>
                <a:lnTo>
                  <a:pt x="1456016" y="1739901"/>
                </a:lnTo>
                <a:lnTo>
                  <a:pt x="1457608" y="1773238"/>
                </a:lnTo>
                <a:lnTo>
                  <a:pt x="1254161" y="1773238"/>
                </a:lnTo>
                <a:lnTo>
                  <a:pt x="1255753" y="1739901"/>
                </a:lnTo>
                <a:lnTo>
                  <a:pt x="1257344" y="1707516"/>
                </a:lnTo>
                <a:lnTo>
                  <a:pt x="1260210" y="1675448"/>
                </a:lnTo>
                <a:lnTo>
                  <a:pt x="1263075" y="1644651"/>
                </a:lnTo>
                <a:lnTo>
                  <a:pt x="1266259" y="1614806"/>
                </a:lnTo>
                <a:lnTo>
                  <a:pt x="1270080" y="1586231"/>
                </a:lnTo>
                <a:lnTo>
                  <a:pt x="1274219" y="1558608"/>
                </a:lnTo>
                <a:lnTo>
                  <a:pt x="1278676" y="1531938"/>
                </a:lnTo>
                <a:lnTo>
                  <a:pt x="1283452" y="1506538"/>
                </a:lnTo>
                <a:lnTo>
                  <a:pt x="1288228" y="1483043"/>
                </a:lnTo>
                <a:lnTo>
                  <a:pt x="1293322" y="1460501"/>
                </a:lnTo>
                <a:lnTo>
                  <a:pt x="1298734" y="1439228"/>
                </a:lnTo>
                <a:lnTo>
                  <a:pt x="1304465" y="1419861"/>
                </a:lnTo>
                <a:lnTo>
                  <a:pt x="1309878" y="1402081"/>
                </a:lnTo>
                <a:lnTo>
                  <a:pt x="1315609" y="1386206"/>
                </a:lnTo>
                <a:lnTo>
                  <a:pt x="1321340" y="1371918"/>
                </a:lnTo>
                <a:lnTo>
                  <a:pt x="1250022" y="1301116"/>
                </a:lnTo>
                <a:lnTo>
                  <a:pt x="1248111" y="1298893"/>
                </a:lnTo>
                <a:lnTo>
                  <a:pt x="1246519" y="1296671"/>
                </a:lnTo>
                <a:lnTo>
                  <a:pt x="1244927" y="1294131"/>
                </a:lnTo>
                <a:lnTo>
                  <a:pt x="1243654" y="1291591"/>
                </a:lnTo>
                <a:lnTo>
                  <a:pt x="1242699" y="1289051"/>
                </a:lnTo>
                <a:lnTo>
                  <a:pt x="1242380" y="1285876"/>
                </a:lnTo>
                <a:lnTo>
                  <a:pt x="1242062" y="1283336"/>
                </a:lnTo>
                <a:lnTo>
                  <a:pt x="1241425" y="1280478"/>
                </a:lnTo>
                <a:lnTo>
                  <a:pt x="1242062" y="1277938"/>
                </a:lnTo>
                <a:lnTo>
                  <a:pt x="1242380" y="1275081"/>
                </a:lnTo>
                <a:lnTo>
                  <a:pt x="1243017" y="1272223"/>
                </a:lnTo>
                <a:lnTo>
                  <a:pt x="1243654" y="1269683"/>
                </a:lnTo>
                <a:lnTo>
                  <a:pt x="1244927" y="1267143"/>
                </a:lnTo>
                <a:lnTo>
                  <a:pt x="1246519" y="1264603"/>
                </a:lnTo>
                <a:lnTo>
                  <a:pt x="1248111" y="1262381"/>
                </a:lnTo>
                <a:lnTo>
                  <a:pt x="1250340" y="1260158"/>
                </a:lnTo>
                <a:lnTo>
                  <a:pt x="1335030" y="1175386"/>
                </a:lnTo>
                <a:lnTo>
                  <a:pt x="1337259" y="1173163"/>
                </a:lnTo>
                <a:lnTo>
                  <a:pt x="1339806" y="1171258"/>
                </a:lnTo>
                <a:lnTo>
                  <a:pt x="1342035" y="1170306"/>
                </a:lnTo>
                <a:lnTo>
                  <a:pt x="1344582" y="1168718"/>
                </a:lnTo>
                <a:lnTo>
                  <a:pt x="1347766" y="1168083"/>
                </a:lnTo>
                <a:lnTo>
                  <a:pt x="1350313" y="1167131"/>
                </a:lnTo>
                <a:lnTo>
                  <a:pt x="1352860" y="1166813"/>
                </a:lnTo>
                <a:close/>
                <a:moveTo>
                  <a:pt x="1634223" y="1009650"/>
                </a:moveTo>
                <a:lnTo>
                  <a:pt x="1652963" y="1018533"/>
                </a:lnTo>
                <a:lnTo>
                  <a:pt x="1672339" y="1027098"/>
                </a:lnTo>
                <a:lnTo>
                  <a:pt x="1691079" y="1034712"/>
                </a:lnTo>
                <a:lnTo>
                  <a:pt x="1709819" y="1042326"/>
                </a:lnTo>
                <a:lnTo>
                  <a:pt x="1728241" y="1049939"/>
                </a:lnTo>
                <a:lnTo>
                  <a:pt x="1746663" y="1057236"/>
                </a:lnTo>
                <a:lnTo>
                  <a:pt x="1783191" y="1070560"/>
                </a:lnTo>
                <a:lnTo>
                  <a:pt x="1819083" y="1082932"/>
                </a:lnTo>
                <a:lnTo>
                  <a:pt x="1854022" y="1094670"/>
                </a:lnTo>
                <a:lnTo>
                  <a:pt x="1888325" y="1105773"/>
                </a:lnTo>
                <a:lnTo>
                  <a:pt x="1921994" y="1116242"/>
                </a:lnTo>
                <a:lnTo>
                  <a:pt x="1986155" y="1136545"/>
                </a:lnTo>
                <a:lnTo>
                  <a:pt x="2017282" y="1146379"/>
                </a:lnTo>
                <a:lnTo>
                  <a:pt x="2046821" y="1156213"/>
                </a:lnTo>
                <a:lnTo>
                  <a:pt x="2075408" y="1166682"/>
                </a:lnTo>
                <a:lnTo>
                  <a:pt x="2103042" y="1176834"/>
                </a:lnTo>
                <a:lnTo>
                  <a:pt x="2116700" y="1182544"/>
                </a:lnTo>
                <a:lnTo>
                  <a:pt x="2129722" y="1187937"/>
                </a:lnTo>
                <a:lnTo>
                  <a:pt x="2142427" y="1193965"/>
                </a:lnTo>
                <a:lnTo>
                  <a:pt x="2155132" y="1199675"/>
                </a:lnTo>
                <a:lnTo>
                  <a:pt x="2161167" y="1203164"/>
                </a:lnTo>
                <a:lnTo>
                  <a:pt x="2166885" y="1206337"/>
                </a:lnTo>
                <a:lnTo>
                  <a:pt x="2172920" y="1210461"/>
                </a:lnTo>
                <a:lnTo>
                  <a:pt x="2178319" y="1214585"/>
                </a:lnTo>
                <a:lnTo>
                  <a:pt x="2184037" y="1219026"/>
                </a:lnTo>
                <a:lnTo>
                  <a:pt x="2189119" y="1223785"/>
                </a:lnTo>
                <a:lnTo>
                  <a:pt x="2194201" y="1228861"/>
                </a:lnTo>
                <a:lnTo>
                  <a:pt x="2198965" y="1233936"/>
                </a:lnTo>
                <a:lnTo>
                  <a:pt x="2203729" y="1239647"/>
                </a:lnTo>
                <a:lnTo>
                  <a:pt x="2208494" y="1245357"/>
                </a:lnTo>
                <a:lnTo>
                  <a:pt x="2212941" y="1251384"/>
                </a:lnTo>
                <a:lnTo>
                  <a:pt x="2217387" y="1257729"/>
                </a:lnTo>
                <a:lnTo>
                  <a:pt x="2221517" y="1264391"/>
                </a:lnTo>
                <a:lnTo>
                  <a:pt x="2225646" y="1271053"/>
                </a:lnTo>
                <a:lnTo>
                  <a:pt x="2233269" y="1285011"/>
                </a:lnTo>
                <a:lnTo>
                  <a:pt x="2240257" y="1299287"/>
                </a:lnTo>
                <a:lnTo>
                  <a:pt x="2246927" y="1314832"/>
                </a:lnTo>
                <a:lnTo>
                  <a:pt x="2253279" y="1330693"/>
                </a:lnTo>
                <a:lnTo>
                  <a:pt x="2258679" y="1346555"/>
                </a:lnTo>
                <a:lnTo>
                  <a:pt x="2264079" y="1363052"/>
                </a:lnTo>
                <a:lnTo>
                  <a:pt x="2268843" y="1379865"/>
                </a:lnTo>
                <a:lnTo>
                  <a:pt x="2273290" y="1396996"/>
                </a:lnTo>
                <a:lnTo>
                  <a:pt x="2277101" y="1413809"/>
                </a:lnTo>
                <a:lnTo>
                  <a:pt x="2280595" y="1430940"/>
                </a:lnTo>
                <a:lnTo>
                  <a:pt x="2283772" y="1447754"/>
                </a:lnTo>
                <a:lnTo>
                  <a:pt x="2286948" y="1464567"/>
                </a:lnTo>
                <a:lnTo>
                  <a:pt x="2288854" y="1481381"/>
                </a:lnTo>
                <a:lnTo>
                  <a:pt x="2291077" y="1497243"/>
                </a:lnTo>
                <a:lnTo>
                  <a:pt x="2293300" y="1513104"/>
                </a:lnTo>
                <a:lnTo>
                  <a:pt x="2296477" y="1542925"/>
                </a:lnTo>
                <a:lnTo>
                  <a:pt x="2298382" y="1570207"/>
                </a:lnTo>
                <a:lnTo>
                  <a:pt x="2299653" y="1593682"/>
                </a:lnTo>
                <a:lnTo>
                  <a:pt x="2300288" y="1613351"/>
                </a:lnTo>
                <a:lnTo>
                  <a:pt x="2300288" y="1627944"/>
                </a:lnTo>
                <a:lnTo>
                  <a:pt x="2300288" y="1630799"/>
                </a:lnTo>
                <a:lnTo>
                  <a:pt x="2299653" y="1633971"/>
                </a:lnTo>
                <a:lnTo>
                  <a:pt x="2299018" y="1636827"/>
                </a:lnTo>
                <a:lnTo>
                  <a:pt x="2297430" y="1639999"/>
                </a:lnTo>
                <a:lnTo>
                  <a:pt x="2296159" y="1643171"/>
                </a:lnTo>
                <a:lnTo>
                  <a:pt x="2293936" y="1646344"/>
                </a:lnTo>
                <a:lnTo>
                  <a:pt x="2291077" y="1649199"/>
                </a:lnTo>
                <a:lnTo>
                  <a:pt x="2288536" y="1652688"/>
                </a:lnTo>
                <a:lnTo>
                  <a:pt x="2285360" y="1655544"/>
                </a:lnTo>
                <a:lnTo>
                  <a:pt x="2281548" y="1659033"/>
                </a:lnTo>
                <a:lnTo>
                  <a:pt x="2278054" y="1661888"/>
                </a:lnTo>
                <a:lnTo>
                  <a:pt x="2273608" y="1665061"/>
                </a:lnTo>
                <a:lnTo>
                  <a:pt x="2263443" y="1671405"/>
                </a:lnTo>
                <a:lnTo>
                  <a:pt x="2252644" y="1677750"/>
                </a:lnTo>
                <a:lnTo>
                  <a:pt x="2239621" y="1684095"/>
                </a:lnTo>
                <a:lnTo>
                  <a:pt x="2225328" y="1690122"/>
                </a:lnTo>
                <a:lnTo>
                  <a:pt x="2208811" y="1696150"/>
                </a:lnTo>
                <a:lnTo>
                  <a:pt x="2191660" y="1701860"/>
                </a:lnTo>
                <a:lnTo>
                  <a:pt x="2172602" y="1707888"/>
                </a:lnTo>
                <a:lnTo>
                  <a:pt x="2151639" y="1713915"/>
                </a:lnTo>
                <a:lnTo>
                  <a:pt x="2129722" y="1719308"/>
                </a:lnTo>
                <a:lnTo>
                  <a:pt x="2105900" y="1724384"/>
                </a:lnTo>
                <a:lnTo>
                  <a:pt x="2080490" y="1730094"/>
                </a:lnTo>
                <a:lnTo>
                  <a:pt x="2053809" y="1734853"/>
                </a:lnTo>
                <a:lnTo>
                  <a:pt x="2025223" y="1739611"/>
                </a:lnTo>
                <a:lnTo>
                  <a:pt x="1995048" y="1744052"/>
                </a:lnTo>
                <a:lnTo>
                  <a:pt x="1963285" y="1748494"/>
                </a:lnTo>
                <a:lnTo>
                  <a:pt x="1930252" y="1752618"/>
                </a:lnTo>
                <a:lnTo>
                  <a:pt x="1895313" y="1756107"/>
                </a:lnTo>
                <a:lnTo>
                  <a:pt x="1858786" y="1759597"/>
                </a:lnTo>
                <a:lnTo>
                  <a:pt x="1820671" y="1762452"/>
                </a:lnTo>
                <a:lnTo>
                  <a:pt x="1780967" y="1765307"/>
                </a:lnTo>
                <a:lnTo>
                  <a:pt x="1739676" y="1767528"/>
                </a:lnTo>
                <a:lnTo>
                  <a:pt x="1696478" y="1769431"/>
                </a:lnTo>
                <a:lnTo>
                  <a:pt x="1652011" y="1771335"/>
                </a:lnTo>
                <a:lnTo>
                  <a:pt x="1605955" y="1772287"/>
                </a:lnTo>
                <a:lnTo>
                  <a:pt x="1557993" y="1773238"/>
                </a:lnTo>
                <a:lnTo>
                  <a:pt x="1508125" y="1773238"/>
                </a:lnTo>
                <a:lnTo>
                  <a:pt x="1634223" y="1009650"/>
                </a:lnTo>
                <a:close/>
                <a:moveTo>
                  <a:pt x="969658" y="942975"/>
                </a:moveTo>
                <a:lnTo>
                  <a:pt x="1145815" y="1851606"/>
                </a:lnTo>
                <a:lnTo>
                  <a:pt x="1263254" y="1851606"/>
                </a:lnTo>
                <a:lnTo>
                  <a:pt x="2020888" y="1851606"/>
                </a:lnTo>
                <a:lnTo>
                  <a:pt x="2020888" y="1936750"/>
                </a:lnTo>
                <a:lnTo>
                  <a:pt x="1163907" y="1936750"/>
                </a:lnTo>
                <a:lnTo>
                  <a:pt x="194249" y="1936750"/>
                </a:lnTo>
                <a:lnTo>
                  <a:pt x="0" y="1009057"/>
                </a:lnTo>
                <a:lnTo>
                  <a:pt x="116804" y="1009057"/>
                </a:lnTo>
                <a:lnTo>
                  <a:pt x="969658" y="942975"/>
                </a:lnTo>
                <a:close/>
                <a:moveTo>
                  <a:pt x="1346346" y="0"/>
                </a:moveTo>
                <a:lnTo>
                  <a:pt x="1355566" y="0"/>
                </a:lnTo>
                <a:lnTo>
                  <a:pt x="1364786" y="0"/>
                </a:lnTo>
                <a:lnTo>
                  <a:pt x="1373688" y="317"/>
                </a:lnTo>
                <a:lnTo>
                  <a:pt x="1382908" y="952"/>
                </a:lnTo>
                <a:lnTo>
                  <a:pt x="1391810" y="1904"/>
                </a:lnTo>
                <a:lnTo>
                  <a:pt x="1400712" y="3174"/>
                </a:lnTo>
                <a:lnTo>
                  <a:pt x="1409613" y="4444"/>
                </a:lnTo>
                <a:lnTo>
                  <a:pt x="1418515" y="6348"/>
                </a:lnTo>
                <a:lnTo>
                  <a:pt x="1426782" y="8252"/>
                </a:lnTo>
                <a:lnTo>
                  <a:pt x="1435684" y="10474"/>
                </a:lnTo>
                <a:lnTo>
                  <a:pt x="1444268" y="12379"/>
                </a:lnTo>
                <a:lnTo>
                  <a:pt x="1452852" y="15236"/>
                </a:lnTo>
                <a:lnTo>
                  <a:pt x="1460800" y="18092"/>
                </a:lnTo>
                <a:lnTo>
                  <a:pt x="1469384" y="21266"/>
                </a:lnTo>
                <a:lnTo>
                  <a:pt x="1477650" y="24758"/>
                </a:lnTo>
                <a:lnTo>
                  <a:pt x="1485598" y="27932"/>
                </a:lnTo>
                <a:lnTo>
                  <a:pt x="1493228" y="31741"/>
                </a:lnTo>
                <a:lnTo>
                  <a:pt x="1501495" y="35867"/>
                </a:lnTo>
                <a:lnTo>
                  <a:pt x="1509125" y="39676"/>
                </a:lnTo>
                <a:lnTo>
                  <a:pt x="1517073" y="44120"/>
                </a:lnTo>
                <a:lnTo>
                  <a:pt x="1524385" y="48881"/>
                </a:lnTo>
                <a:lnTo>
                  <a:pt x="1531698" y="53960"/>
                </a:lnTo>
                <a:lnTo>
                  <a:pt x="1539010" y="58721"/>
                </a:lnTo>
                <a:lnTo>
                  <a:pt x="1546640" y="63800"/>
                </a:lnTo>
                <a:lnTo>
                  <a:pt x="1553635" y="69196"/>
                </a:lnTo>
                <a:lnTo>
                  <a:pt x="1560629" y="74909"/>
                </a:lnTo>
                <a:lnTo>
                  <a:pt x="1567624" y="80305"/>
                </a:lnTo>
                <a:lnTo>
                  <a:pt x="1580976" y="92684"/>
                </a:lnTo>
                <a:lnTo>
                  <a:pt x="1593694" y="105380"/>
                </a:lnTo>
                <a:lnTo>
                  <a:pt x="1606093" y="118712"/>
                </a:lnTo>
                <a:lnTo>
                  <a:pt x="1617856" y="132678"/>
                </a:lnTo>
                <a:lnTo>
                  <a:pt x="1628984" y="147596"/>
                </a:lnTo>
                <a:lnTo>
                  <a:pt x="1639157" y="162832"/>
                </a:lnTo>
                <a:lnTo>
                  <a:pt x="1649331" y="178703"/>
                </a:lnTo>
                <a:lnTo>
                  <a:pt x="1658551" y="195525"/>
                </a:lnTo>
                <a:lnTo>
                  <a:pt x="1666817" y="212348"/>
                </a:lnTo>
                <a:lnTo>
                  <a:pt x="1674765" y="229806"/>
                </a:lnTo>
                <a:lnTo>
                  <a:pt x="1682078" y="247581"/>
                </a:lnTo>
                <a:lnTo>
                  <a:pt x="1688436" y="266308"/>
                </a:lnTo>
                <a:lnTo>
                  <a:pt x="1693841" y="285036"/>
                </a:lnTo>
                <a:lnTo>
                  <a:pt x="1698610" y="304080"/>
                </a:lnTo>
                <a:lnTo>
                  <a:pt x="1700517" y="314237"/>
                </a:lnTo>
                <a:lnTo>
                  <a:pt x="1702743" y="324077"/>
                </a:lnTo>
                <a:lnTo>
                  <a:pt x="1704332" y="333917"/>
                </a:lnTo>
                <a:lnTo>
                  <a:pt x="1705604" y="344074"/>
                </a:lnTo>
                <a:lnTo>
                  <a:pt x="1706876" y="353914"/>
                </a:lnTo>
                <a:lnTo>
                  <a:pt x="1707830" y="364071"/>
                </a:lnTo>
                <a:lnTo>
                  <a:pt x="1708466" y="374546"/>
                </a:lnTo>
                <a:lnTo>
                  <a:pt x="1709419" y="385020"/>
                </a:lnTo>
                <a:lnTo>
                  <a:pt x="1709737" y="395178"/>
                </a:lnTo>
                <a:lnTo>
                  <a:pt x="1709737" y="405652"/>
                </a:lnTo>
                <a:lnTo>
                  <a:pt x="1709737" y="418031"/>
                </a:lnTo>
                <a:lnTo>
                  <a:pt x="1709101" y="431045"/>
                </a:lnTo>
                <a:lnTo>
                  <a:pt x="1708148" y="443742"/>
                </a:lnTo>
                <a:lnTo>
                  <a:pt x="1707194" y="456755"/>
                </a:lnTo>
                <a:lnTo>
                  <a:pt x="1705604" y="470087"/>
                </a:lnTo>
                <a:lnTo>
                  <a:pt x="1703697" y="482783"/>
                </a:lnTo>
                <a:lnTo>
                  <a:pt x="1702107" y="496114"/>
                </a:lnTo>
                <a:lnTo>
                  <a:pt x="1699881" y="509446"/>
                </a:lnTo>
                <a:lnTo>
                  <a:pt x="1696702" y="522777"/>
                </a:lnTo>
                <a:lnTo>
                  <a:pt x="1693841" y="536426"/>
                </a:lnTo>
                <a:lnTo>
                  <a:pt x="1690979" y="549757"/>
                </a:lnTo>
                <a:lnTo>
                  <a:pt x="1687164" y="562771"/>
                </a:lnTo>
                <a:lnTo>
                  <a:pt x="1683667" y="576420"/>
                </a:lnTo>
                <a:lnTo>
                  <a:pt x="1679534" y="589751"/>
                </a:lnTo>
                <a:lnTo>
                  <a:pt x="1675401" y="603082"/>
                </a:lnTo>
                <a:lnTo>
                  <a:pt x="1670632" y="616414"/>
                </a:lnTo>
                <a:lnTo>
                  <a:pt x="1665863" y="629745"/>
                </a:lnTo>
                <a:lnTo>
                  <a:pt x="1661094" y="642441"/>
                </a:lnTo>
                <a:lnTo>
                  <a:pt x="1655372" y="655773"/>
                </a:lnTo>
                <a:lnTo>
                  <a:pt x="1650285" y="668787"/>
                </a:lnTo>
                <a:lnTo>
                  <a:pt x="1644244" y="681166"/>
                </a:lnTo>
                <a:lnTo>
                  <a:pt x="1638521" y="693862"/>
                </a:lnTo>
                <a:lnTo>
                  <a:pt x="1632163" y="706241"/>
                </a:lnTo>
                <a:lnTo>
                  <a:pt x="1625486" y="718938"/>
                </a:lnTo>
                <a:lnTo>
                  <a:pt x="1618810" y="730682"/>
                </a:lnTo>
                <a:lnTo>
                  <a:pt x="1612133" y="742744"/>
                </a:lnTo>
                <a:lnTo>
                  <a:pt x="1605139" y="754170"/>
                </a:lnTo>
                <a:lnTo>
                  <a:pt x="1597827" y="765597"/>
                </a:lnTo>
                <a:lnTo>
                  <a:pt x="1590514" y="777024"/>
                </a:lnTo>
                <a:lnTo>
                  <a:pt x="1582566" y="787816"/>
                </a:lnTo>
                <a:lnTo>
                  <a:pt x="1574936" y="798608"/>
                </a:lnTo>
                <a:lnTo>
                  <a:pt x="1566988" y="808765"/>
                </a:lnTo>
                <a:lnTo>
                  <a:pt x="1566988" y="950966"/>
                </a:lnTo>
                <a:lnTo>
                  <a:pt x="1559357" y="959219"/>
                </a:lnTo>
                <a:lnTo>
                  <a:pt x="1539964" y="980485"/>
                </a:lnTo>
                <a:lnTo>
                  <a:pt x="1511350" y="1011274"/>
                </a:lnTo>
                <a:lnTo>
                  <a:pt x="1495136" y="1028415"/>
                </a:lnTo>
                <a:lnTo>
                  <a:pt x="1477968" y="1046190"/>
                </a:lnTo>
                <a:lnTo>
                  <a:pt x="1459846" y="1063965"/>
                </a:lnTo>
                <a:lnTo>
                  <a:pt x="1441724" y="1081105"/>
                </a:lnTo>
                <a:lnTo>
                  <a:pt x="1423920" y="1096976"/>
                </a:lnTo>
                <a:lnTo>
                  <a:pt x="1407388" y="1111576"/>
                </a:lnTo>
                <a:lnTo>
                  <a:pt x="1399122" y="1118242"/>
                </a:lnTo>
                <a:lnTo>
                  <a:pt x="1391492" y="1123638"/>
                </a:lnTo>
                <a:lnTo>
                  <a:pt x="1384179" y="1128717"/>
                </a:lnTo>
                <a:lnTo>
                  <a:pt x="1377503" y="1133160"/>
                </a:lnTo>
                <a:lnTo>
                  <a:pt x="1371144" y="1136652"/>
                </a:lnTo>
                <a:lnTo>
                  <a:pt x="1365104" y="1139191"/>
                </a:lnTo>
                <a:lnTo>
                  <a:pt x="1360017" y="1140461"/>
                </a:lnTo>
                <a:lnTo>
                  <a:pt x="1357791" y="1141096"/>
                </a:lnTo>
                <a:lnTo>
                  <a:pt x="1355566" y="1141413"/>
                </a:lnTo>
                <a:lnTo>
                  <a:pt x="1353340" y="1141096"/>
                </a:lnTo>
                <a:lnTo>
                  <a:pt x="1351115" y="1140461"/>
                </a:lnTo>
                <a:lnTo>
                  <a:pt x="1346028" y="1139191"/>
                </a:lnTo>
                <a:lnTo>
                  <a:pt x="1340305" y="1136652"/>
                </a:lnTo>
                <a:lnTo>
                  <a:pt x="1333947" y="1133160"/>
                </a:lnTo>
                <a:lnTo>
                  <a:pt x="1327270" y="1128717"/>
                </a:lnTo>
                <a:lnTo>
                  <a:pt x="1319958" y="1123638"/>
                </a:lnTo>
                <a:lnTo>
                  <a:pt x="1312010" y="1118242"/>
                </a:lnTo>
                <a:lnTo>
                  <a:pt x="1304061" y="1111576"/>
                </a:lnTo>
                <a:lnTo>
                  <a:pt x="1287211" y="1096976"/>
                </a:lnTo>
                <a:lnTo>
                  <a:pt x="1269725" y="1081105"/>
                </a:lnTo>
                <a:lnTo>
                  <a:pt x="1251603" y="1063965"/>
                </a:lnTo>
                <a:lnTo>
                  <a:pt x="1233482" y="1046190"/>
                </a:lnTo>
                <a:lnTo>
                  <a:pt x="1215996" y="1028415"/>
                </a:lnTo>
                <a:lnTo>
                  <a:pt x="1199781" y="1011274"/>
                </a:lnTo>
                <a:lnTo>
                  <a:pt x="1171486" y="980485"/>
                </a:lnTo>
                <a:lnTo>
                  <a:pt x="1151774" y="959219"/>
                </a:lnTo>
                <a:lnTo>
                  <a:pt x="1144462" y="950966"/>
                </a:lnTo>
                <a:lnTo>
                  <a:pt x="1144462" y="808765"/>
                </a:lnTo>
                <a:lnTo>
                  <a:pt x="1136196" y="798608"/>
                </a:lnTo>
                <a:lnTo>
                  <a:pt x="1128565" y="787816"/>
                </a:lnTo>
                <a:lnTo>
                  <a:pt x="1120935" y="777024"/>
                </a:lnTo>
                <a:lnTo>
                  <a:pt x="1113305" y="765597"/>
                </a:lnTo>
                <a:lnTo>
                  <a:pt x="1105993" y="754170"/>
                </a:lnTo>
                <a:lnTo>
                  <a:pt x="1098998" y="742744"/>
                </a:lnTo>
                <a:lnTo>
                  <a:pt x="1092322" y="730682"/>
                </a:lnTo>
                <a:lnTo>
                  <a:pt x="1085645" y="718938"/>
                </a:lnTo>
                <a:lnTo>
                  <a:pt x="1078969" y="706241"/>
                </a:lnTo>
                <a:lnTo>
                  <a:pt x="1072928" y="693862"/>
                </a:lnTo>
                <a:lnTo>
                  <a:pt x="1066887" y="681166"/>
                </a:lnTo>
                <a:lnTo>
                  <a:pt x="1061165" y="668787"/>
                </a:lnTo>
                <a:lnTo>
                  <a:pt x="1055442" y="655773"/>
                </a:lnTo>
                <a:lnTo>
                  <a:pt x="1050355" y="642441"/>
                </a:lnTo>
                <a:lnTo>
                  <a:pt x="1045268" y="629745"/>
                </a:lnTo>
                <a:lnTo>
                  <a:pt x="1040499" y="616414"/>
                </a:lnTo>
                <a:lnTo>
                  <a:pt x="1036048" y="603082"/>
                </a:lnTo>
                <a:lnTo>
                  <a:pt x="1031915" y="589751"/>
                </a:lnTo>
                <a:lnTo>
                  <a:pt x="1027782" y="576420"/>
                </a:lnTo>
                <a:lnTo>
                  <a:pt x="1023967" y="562771"/>
                </a:lnTo>
                <a:lnTo>
                  <a:pt x="1020470" y="549757"/>
                </a:lnTo>
                <a:lnTo>
                  <a:pt x="1016973" y="536426"/>
                </a:lnTo>
                <a:lnTo>
                  <a:pt x="1014429" y="522777"/>
                </a:lnTo>
                <a:lnTo>
                  <a:pt x="1011568" y="509446"/>
                </a:lnTo>
                <a:lnTo>
                  <a:pt x="1009343" y="496114"/>
                </a:lnTo>
                <a:lnTo>
                  <a:pt x="1007435" y="482783"/>
                </a:lnTo>
                <a:lnTo>
                  <a:pt x="1005527" y="470087"/>
                </a:lnTo>
                <a:lnTo>
                  <a:pt x="1004256" y="456755"/>
                </a:lnTo>
                <a:lnTo>
                  <a:pt x="1002984" y="443742"/>
                </a:lnTo>
                <a:lnTo>
                  <a:pt x="1002348" y="431045"/>
                </a:lnTo>
                <a:lnTo>
                  <a:pt x="1001712" y="418031"/>
                </a:lnTo>
                <a:lnTo>
                  <a:pt x="1001712" y="405652"/>
                </a:lnTo>
                <a:lnTo>
                  <a:pt x="1001712" y="395178"/>
                </a:lnTo>
                <a:lnTo>
                  <a:pt x="1002030" y="385020"/>
                </a:lnTo>
                <a:lnTo>
                  <a:pt x="1002666" y="374546"/>
                </a:lnTo>
                <a:lnTo>
                  <a:pt x="1003302" y="364071"/>
                </a:lnTo>
                <a:lnTo>
                  <a:pt x="1004574" y="353914"/>
                </a:lnTo>
                <a:lnTo>
                  <a:pt x="1005527" y="344074"/>
                </a:lnTo>
                <a:lnTo>
                  <a:pt x="1007117" y="333917"/>
                </a:lnTo>
                <a:lnTo>
                  <a:pt x="1008707" y="324077"/>
                </a:lnTo>
                <a:lnTo>
                  <a:pt x="1010296" y="314237"/>
                </a:lnTo>
                <a:lnTo>
                  <a:pt x="1012522" y="304080"/>
                </a:lnTo>
                <a:lnTo>
                  <a:pt x="1017609" y="285036"/>
                </a:lnTo>
                <a:lnTo>
                  <a:pt x="1023013" y="266308"/>
                </a:lnTo>
                <a:lnTo>
                  <a:pt x="1029372" y="247581"/>
                </a:lnTo>
                <a:lnTo>
                  <a:pt x="1036366" y="229806"/>
                </a:lnTo>
                <a:lnTo>
                  <a:pt x="1044315" y="212348"/>
                </a:lnTo>
                <a:lnTo>
                  <a:pt x="1052899" y="195525"/>
                </a:lnTo>
                <a:lnTo>
                  <a:pt x="1062119" y="178703"/>
                </a:lnTo>
                <a:lnTo>
                  <a:pt x="1071656" y="162832"/>
                </a:lnTo>
                <a:lnTo>
                  <a:pt x="1082466" y="147596"/>
                </a:lnTo>
                <a:lnTo>
                  <a:pt x="1093593" y="132678"/>
                </a:lnTo>
                <a:lnTo>
                  <a:pt x="1105357" y="118712"/>
                </a:lnTo>
                <a:lnTo>
                  <a:pt x="1117438" y="105380"/>
                </a:lnTo>
                <a:lnTo>
                  <a:pt x="1130473" y="92684"/>
                </a:lnTo>
                <a:lnTo>
                  <a:pt x="1143826" y="80305"/>
                </a:lnTo>
                <a:lnTo>
                  <a:pt x="1150820" y="74909"/>
                </a:lnTo>
                <a:lnTo>
                  <a:pt x="1157815" y="69196"/>
                </a:lnTo>
                <a:lnTo>
                  <a:pt x="1164809" y="63800"/>
                </a:lnTo>
                <a:lnTo>
                  <a:pt x="1172121" y="58721"/>
                </a:lnTo>
                <a:lnTo>
                  <a:pt x="1179434" y="53960"/>
                </a:lnTo>
                <a:lnTo>
                  <a:pt x="1187064" y="48881"/>
                </a:lnTo>
                <a:lnTo>
                  <a:pt x="1194376" y="44120"/>
                </a:lnTo>
                <a:lnTo>
                  <a:pt x="1202007" y="39676"/>
                </a:lnTo>
                <a:lnTo>
                  <a:pt x="1209955" y="35867"/>
                </a:lnTo>
                <a:lnTo>
                  <a:pt x="1217903" y="31741"/>
                </a:lnTo>
                <a:lnTo>
                  <a:pt x="1225851" y="27932"/>
                </a:lnTo>
                <a:lnTo>
                  <a:pt x="1233799" y="24758"/>
                </a:lnTo>
                <a:lnTo>
                  <a:pt x="1242066" y="21266"/>
                </a:lnTo>
                <a:lnTo>
                  <a:pt x="1250332" y="18092"/>
                </a:lnTo>
                <a:lnTo>
                  <a:pt x="1258916" y="15236"/>
                </a:lnTo>
                <a:lnTo>
                  <a:pt x="1267182" y="12379"/>
                </a:lnTo>
                <a:lnTo>
                  <a:pt x="1275766" y="10474"/>
                </a:lnTo>
                <a:lnTo>
                  <a:pt x="1284350" y="8252"/>
                </a:lnTo>
                <a:lnTo>
                  <a:pt x="1292934" y="6348"/>
                </a:lnTo>
                <a:lnTo>
                  <a:pt x="1301836" y="4444"/>
                </a:lnTo>
                <a:lnTo>
                  <a:pt x="1310738" y="3174"/>
                </a:lnTo>
                <a:lnTo>
                  <a:pt x="1319322" y="1904"/>
                </a:lnTo>
                <a:lnTo>
                  <a:pt x="1328224" y="952"/>
                </a:lnTo>
                <a:lnTo>
                  <a:pt x="1337444" y="317"/>
                </a:lnTo>
                <a:lnTo>
                  <a:pt x="1346346"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nvGrpSpPr>
          <p:cNvPr id="34" name="组合 33"/>
          <p:cNvGrpSpPr/>
          <p:nvPr/>
        </p:nvGrpSpPr>
        <p:grpSpPr>
          <a:xfrm rot="19925945">
            <a:off x="5404957" y="2650059"/>
            <a:ext cx="459191" cy="289999"/>
            <a:chOff x="3449638" y="4554538"/>
            <a:chExt cx="1789113" cy="1128713"/>
          </a:xfrm>
          <a:solidFill>
            <a:schemeClr val="bg1"/>
          </a:solidFill>
        </p:grpSpPr>
        <p:sp>
          <p:nvSpPr>
            <p:cNvPr id="35" name="Freeform 13"/>
            <p:cNvSpPr/>
            <p:nvPr/>
          </p:nvSpPr>
          <p:spPr bwMode="auto">
            <a:xfrm>
              <a:off x="3970338" y="4611688"/>
              <a:ext cx="1062038" cy="703263"/>
            </a:xfrm>
            <a:custGeom>
              <a:avLst/>
              <a:gdLst>
                <a:gd name="T0" fmla="*/ 18 w 669"/>
                <a:gd name="T1" fmla="*/ 163 h 443"/>
                <a:gd name="T2" fmla="*/ 6 w 669"/>
                <a:gd name="T3" fmla="*/ 175 h 443"/>
                <a:gd name="T4" fmla="*/ 0 w 669"/>
                <a:gd name="T5" fmla="*/ 191 h 443"/>
                <a:gd name="T6" fmla="*/ 0 w 669"/>
                <a:gd name="T7" fmla="*/ 207 h 443"/>
                <a:gd name="T8" fmla="*/ 4 w 669"/>
                <a:gd name="T9" fmla="*/ 221 h 443"/>
                <a:gd name="T10" fmla="*/ 16 w 669"/>
                <a:gd name="T11" fmla="*/ 233 h 443"/>
                <a:gd name="T12" fmla="*/ 32 w 669"/>
                <a:gd name="T13" fmla="*/ 237 h 443"/>
                <a:gd name="T14" fmla="*/ 54 w 669"/>
                <a:gd name="T15" fmla="*/ 235 h 443"/>
                <a:gd name="T16" fmla="*/ 81 w 669"/>
                <a:gd name="T17" fmla="*/ 223 h 443"/>
                <a:gd name="T18" fmla="*/ 139 w 669"/>
                <a:gd name="T19" fmla="*/ 195 h 443"/>
                <a:gd name="T20" fmla="*/ 242 w 669"/>
                <a:gd name="T21" fmla="*/ 141 h 443"/>
                <a:gd name="T22" fmla="*/ 252 w 669"/>
                <a:gd name="T23" fmla="*/ 139 h 443"/>
                <a:gd name="T24" fmla="*/ 266 w 669"/>
                <a:gd name="T25" fmla="*/ 141 h 443"/>
                <a:gd name="T26" fmla="*/ 274 w 669"/>
                <a:gd name="T27" fmla="*/ 149 h 443"/>
                <a:gd name="T28" fmla="*/ 419 w 669"/>
                <a:gd name="T29" fmla="*/ 300 h 443"/>
                <a:gd name="T30" fmla="*/ 554 w 669"/>
                <a:gd name="T31" fmla="*/ 443 h 443"/>
                <a:gd name="T32" fmla="*/ 600 w 669"/>
                <a:gd name="T33" fmla="*/ 405 h 443"/>
                <a:gd name="T34" fmla="*/ 638 w 669"/>
                <a:gd name="T35" fmla="*/ 366 h 443"/>
                <a:gd name="T36" fmla="*/ 669 w 669"/>
                <a:gd name="T37" fmla="*/ 320 h 443"/>
                <a:gd name="T38" fmla="*/ 624 w 669"/>
                <a:gd name="T39" fmla="*/ 237 h 443"/>
                <a:gd name="T40" fmla="*/ 524 w 669"/>
                <a:gd name="T41" fmla="*/ 54 h 443"/>
                <a:gd name="T42" fmla="*/ 495 w 669"/>
                <a:gd name="T43" fmla="*/ 68 h 443"/>
                <a:gd name="T44" fmla="*/ 471 w 669"/>
                <a:gd name="T45" fmla="*/ 72 h 443"/>
                <a:gd name="T46" fmla="*/ 463 w 669"/>
                <a:gd name="T47" fmla="*/ 70 h 443"/>
                <a:gd name="T48" fmla="*/ 429 w 669"/>
                <a:gd name="T49" fmla="*/ 54 h 443"/>
                <a:gd name="T50" fmla="*/ 397 w 669"/>
                <a:gd name="T51" fmla="*/ 32 h 443"/>
                <a:gd name="T52" fmla="*/ 342 w 669"/>
                <a:gd name="T53" fmla="*/ 6 h 443"/>
                <a:gd name="T54" fmla="*/ 322 w 669"/>
                <a:gd name="T55" fmla="*/ 2 h 443"/>
                <a:gd name="T56" fmla="*/ 292 w 669"/>
                <a:gd name="T57" fmla="*/ 2 h 443"/>
                <a:gd name="T58" fmla="*/ 264 w 669"/>
                <a:gd name="T59" fmla="*/ 8 h 443"/>
                <a:gd name="T60" fmla="*/ 213 w 669"/>
                <a:gd name="T61" fmla="*/ 34 h 443"/>
                <a:gd name="T62" fmla="*/ 153 w 669"/>
                <a:gd name="T63" fmla="*/ 70 h 443"/>
                <a:gd name="T64" fmla="*/ 93 w 669"/>
                <a:gd name="T65" fmla="*/ 107 h 443"/>
                <a:gd name="T66" fmla="*/ 18 w 669"/>
                <a:gd name="T67" fmla="*/ 16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9" h="443">
                  <a:moveTo>
                    <a:pt x="18" y="163"/>
                  </a:moveTo>
                  <a:lnTo>
                    <a:pt x="18" y="163"/>
                  </a:lnTo>
                  <a:lnTo>
                    <a:pt x="12" y="169"/>
                  </a:lnTo>
                  <a:lnTo>
                    <a:pt x="6" y="175"/>
                  </a:lnTo>
                  <a:lnTo>
                    <a:pt x="2" y="183"/>
                  </a:lnTo>
                  <a:lnTo>
                    <a:pt x="0" y="191"/>
                  </a:lnTo>
                  <a:lnTo>
                    <a:pt x="0" y="199"/>
                  </a:lnTo>
                  <a:lnTo>
                    <a:pt x="0" y="207"/>
                  </a:lnTo>
                  <a:lnTo>
                    <a:pt x="2" y="215"/>
                  </a:lnTo>
                  <a:lnTo>
                    <a:pt x="4" y="221"/>
                  </a:lnTo>
                  <a:lnTo>
                    <a:pt x="10" y="227"/>
                  </a:lnTo>
                  <a:lnTo>
                    <a:pt x="16" y="233"/>
                  </a:lnTo>
                  <a:lnTo>
                    <a:pt x="22" y="237"/>
                  </a:lnTo>
                  <a:lnTo>
                    <a:pt x="32" y="237"/>
                  </a:lnTo>
                  <a:lnTo>
                    <a:pt x="42" y="237"/>
                  </a:lnTo>
                  <a:lnTo>
                    <a:pt x="54" y="235"/>
                  </a:lnTo>
                  <a:lnTo>
                    <a:pt x="68" y="231"/>
                  </a:lnTo>
                  <a:lnTo>
                    <a:pt x="81" y="223"/>
                  </a:lnTo>
                  <a:lnTo>
                    <a:pt x="81" y="223"/>
                  </a:lnTo>
                  <a:lnTo>
                    <a:pt x="139" y="195"/>
                  </a:lnTo>
                  <a:lnTo>
                    <a:pt x="193" y="169"/>
                  </a:lnTo>
                  <a:lnTo>
                    <a:pt x="242" y="141"/>
                  </a:lnTo>
                  <a:lnTo>
                    <a:pt x="242" y="141"/>
                  </a:lnTo>
                  <a:lnTo>
                    <a:pt x="252" y="139"/>
                  </a:lnTo>
                  <a:lnTo>
                    <a:pt x="260" y="139"/>
                  </a:lnTo>
                  <a:lnTo>
                    <a:pt x="266" y="141"/>
                  </a:lnTo>
                  <a:lnTo>
                    <a:pt x="274" y="149"/>
                  </a:lnTo>
                  <a:lnTo>
                    <a:pt x="274" y="149"/>
                  </a:lnTo>
                  <a:lnTo>
                    <a:pt x="324" y="199"/>
                  </a:lnTo>
                  <a:lnTo>
                    <a:pt x="419" y="300"/>
                  </a:lnTo>
                  <a:lnTo>
                    <a:pt x="554" y="443"/>
                  </a:lnTo>
                  <a:lnTo>
                    <a:pt x="554" y="443"/>
                  </a:lnTo>
                  <a:lnTo>
                    <a:pt x="568" y="433"/>
                  </a:lnTo>
                  <a:lnTo>
                    <a:pt x="600" y="405"/>
                  </a:lnTo>
                  <a:lnTo>
                    <a:pt x="620" y="387"/>
                  </a:lnTo>
                  <a:lnTo>
                    <a:pt x="638" y="366"/>
                  </a:lnTo>
                  <a:lnTo>
                    <a:pt x="656" y="344"/>
                  </a:lnTo>
                  <a:lnTo>
                    <a:pt x="669" y="320"/>
                  </a:lnTo>
                  <a:lnTo>
                    <a:pt x="669" y="320"/>
                  </a:lnTo>
                  <a:lnTo>
                    <a:pt x="624" y="237"/>
                  </a:lnTo>
                  <a:lnTo>
                    <a:pt x="524" y="54"/>
                  </a:lnTo>
                  <a:lnTo>
                    <a:pt x="524" y="54"/>
                  </a:lnTo>
                  <a:lnTo>
                    <a:pt x="510" y="62"/>
                  </a:lnTo>
                  <a:lnTo>
                    <a:pt x="495" y="68"/>
                  </a:lnTo>
                  <a:lnTo>
                    <a:pt x="481" y="72"/>
                  </a:lnTo>
                  <a:lnTo>
                    <a:pt x="471" y="72"/>
                  </a:lnTo>
                  <a:lnTo>
                    <a:pt x="463" y="70"/>
                  </a:lnTo>
                  <a:lnTo>
                    <a:pt x="463" y="70"/>
                  </a:lnTo>
                  <a:lnTo>
                    <a:pt x="445" y="62"/>
                  </a:lnTo>
                  <a:lnTo>
                    <a:pt x="429" y="54"/>
                  </a:lnTo>
                  <a:lnTo>
                    <a:pt x="397" y="32"/>
                  </a:lnTo>
                  <a:lnTo>
                    <a:pt x="397" y="32"/>
                  </a:lnTo>
                  <a:lnTo>
                    <a:pt x="360" y="14"/>
                  </a:lnTo>
                  <a:lnTo>
                    <a:pt x="342" y="6"/>
                  </a:lnTo>
                  <a:lnTo>
                    <a:pt x="322" y="2"/>
                  </a:lnTo>
                  <a:lnTo>
                    <a:pt x="322" y="2"/>
                  </a:lnTo>
                  <a:lnTo>
                    <a:pt x="306" y="0"/>
                  </a:lnTo>
                  <a:lnTo>
                    <a:pt x="292" y="2"/>
                  </a:lnTo>
                  <a:lnTo>
                    <a:pt x="278" y="4"/>
                  </a:lnTo>
                  <a:lnTo>
                    <a:pt x="264" y="8"/>
                  </a:lnTo>
                  <a:lnTo>
                    <a:pt x="238" y="20"/>
                  </a:lnTo>
                  <a:lnTo>
                    <a:pt x="213" y="34"/>
                  </a:lnTo>
                  <a:lnTo>
                    <a:pt x="213" y="34"/>
                  </a:lnTo>
                  <a:lnTo>
                    <a:pt x="153" y="70"/>
                  </a:lnTo>
                  <a:lnTo>
                    <a:pt x="93" y="107"/>
                  </a:lnTo>
                  <a:lnTo>
                    <a:pt x="93" y="107"/>
                  </a:lnTo>
                  <a:lnTo>
                    <a:pt x="56" y="135"/>
                  </a:lnTo>
                  <a:lnTo>
                    <a:pt x="18" y="163"/>
                  </a:lnTo>
                  <a:lnTo>
                    <a:pt x="18"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a:solidFill>
                  <a:srgbClr val="344959"/>
                </a:solidFill>
              </a:endParaRPr>
            </a:p>
          </p:txBody>
        </p:sp>
        <p:sp>
          <p:nvSpPr>
            <p:cNvPr id="36" name="Freeform 14"/>
            <p:cNvSpPr/>
            <p:nvPr/>
          </p:nvSpPr>
          <p:spPr bwMode="auto">
            <a:xfrm>
              <a:off x="4065588" y="5346700"/>
              <a:ext cx="263525" cy="255588"/>
            </a:xfrm>
            <a:custGeom>
              <a:avLst/>
              <a:gdLst>
                <a:gd name="T0" fmla="*/ 10 w 166"/>
                <a:gd name="T1" fmla="*/ 145 h 161"/>
                <a:gd name="T2" fmla="*/ 10 w 166"/>
                <a:gd name="T3" fmla="*/ 145 h 161"/>
                <a:gd name="T4" fmla="*/ 6 w 166"/>
                <a:gd name="T5" fmla="*/ 139 h 161"/>
                <a:gd name="T6" fmla="*/ 2 w 166"/>
                <a:gd name="T7" fmla="*/ 131 h 161"/>
                <a:gd name="T8" fmla="*/ 0 w 166"/>
                <a:gd name="T9" fmla="*/ 121 h 161"/>
                <a:gd name="T10" fmla="*/ 0 w 166"/>
                <a:gd name="T11" fmla="*/ 113 h 161"/>
                <a:gd name="T12" fmla="*/ 2 w 166"/>
                <a:gd name="T13" fmla="*/ 105 h 161"/>
                <a:gd name="T14" fmla="*/ 6 w 166"/>
                <a:gd name="T15" fmla="*/ 97 h 161"/>
                <a:gd name="T16" fmla="*/ 10 w 166"/>
                <a:gd name="T17" fmla="*/ 91 h 161"/>
                <a:gd name="T18" fmla="*/ 15 w 166"/>
                <a:gd name="T19" fmla="*/ 83 h 161"/>
                <a:gd name="T20" fmla="*/ 101 w 166"/>
                <a:gd name="T21" fmla="*/ 10 h 161"/>
                <a:gd name="T22" fmla="*/ 101 w 166"/>
                <a:gd name="T23" fmla="*/ 10 h 161"/>
                <a:gd name="T24" fmla="*/ 107 w 166"/>
                <a:gd name="T25" fmla="*/ 6 h 161"/>
                <a:gd name="T26" fmla="*/ 115 w 166"/>
                <a:gd name="T27" fmla="*/ 2 h 161"/>
                <a:gd name="T28" fmla="*/ 123 w 166"/>
                <a:gd name="T29" fmla="*/ 0 h 161"/>
                <a:gd name="T30" fmla="*/ 129 w 166"/>
                <a:gd name="T31" fmla="*/ 0 h 161"/>
                <a:gd name="T32" fmla="*/ 137 w 166"/>
                <a:gd name="T33" fmla="*/ 2 h 161"/>
                <a:gd name="T34" fmla="*/ 145 w 166"/>
                <a:gd name="T35" fmla="*/ 4 h 161"/>
                <a:gd name="T36" fmla="*/ 151 w 166"/>
                <a:gd name="T37" fmla="*/ 10 h 161"/>
                <a:gd name="T38" fmla="*/ 157 w 166"/>
                <a:gd name="T39" fmla="*/ 16 h 161"/>
                <a:gd name="T40" fmla="*/ 157 w 166"/>
                <a:gd name="T41" fmla="*/ 16 h 161"/>
                <a:gd name="T42" fmla="*/ 157 w 166"/>
                <a:gd name="T43" fmla="*/ 16 h 161"/>
                <a:gd name="T44" fmla="*/ 160 w 166"/>
                <a:gd name="T45" fmla="*/ 22 h 161"/>
                <a:gd name="T46" fmla="*/ 164 w 166"/>
                <a:gd name="T47" fmla="*/ 30 h 161"/>
                <a:gd name="T48" fmla="*/ 166 w 166"/>
                <a:gd name="T49" fmla="*/ 40 h 161"/>
                <a:gd name="T50" fmla="*/ 164 w 166"/>
                <a:gd name="T51" fmla="*/ 48 h 161"/>
                <a:gd name="T52" fmla="*/ 164 w 166"/>
                <a:gd name="T53" fmla="*/ 56 h 161"/>
                <a:gd name="T54" fmla="*/ 160 w 166"/>
                <a:gd name="T55" fmla="*/ 64 h 161"/>
                <a:gd name="T56" fmla="*/ 157 w 166"/>
                <a:gd name="T57" fmla="*/ 69 h 161"/>
                <a:gd name="T58" fmla="*/ 151 w 166"/>
                <a:gd name="T59" fmla="*/ 77 h 161"/>
                <a:gd name="T60" fmla="*/ 65 w 166"/>
                <a:gd name="T61" fmla="*/ 151 h 161"/>
                <a:gd name="T62" fmla="*/ 65 w 166"/>
                <a:gd name="T63" fmla="*/ 151 h 161"/>
                <a:gd name="T64" fmla="*/ 59 w 166"/>
                <a:gd name="T65" fmla="*/ 155 h 161"/>
                <a:gd name="T66" fmla="*/ 51 w 166"/>
                <a:gd name="T67" fmla="*/ 159 h 161"/>
                <a:gd name="T68" fmla="*/ 43 w 166"/>
                <a:gd name="T69" fmla="*/ 161 h 161"/>
                <a:gd name="T70" fmla="*/ 35 w 166"/>
                <a:gd name="T71" fmla="*/ 161 h 161"/>
                <a:gd name="T72" fmla="*/ 29 w 166"/>
                <a:gd name="T73" fmla="*/ 159 h 161"/>
                <a:gd name="T74" fmla="*/ 21 w 166"/>
                <a:gd name="T75" fmla="*/ 157 h 161"/>
                <a:gd name="T76" fmla="*/ 15 w 166"/>
                <a:gd name="T77" fmla="*/ 151 h 161"/>
                <a:gd name="T78" fmla="*/ 10 w 166"/>
                <a:gd name="T79" fmla="*/ 145 h 161"/>
                <a:gd name="T80" fmla="*/ 10 w 166"/>
                <a:gd name="T81" fmla="*/ 14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 h="161">
                  <a:moveTo>
                    <a:pt x="10" y="145"/>
                  </a:moveTo>
                  <a:lnTo>
                    <a:pt x="10" y="145"/>
                  </a:lnTo>
                  <a:lnTo>
                    <a:pt x="6" y="139"/>
                  </a:lnTo>
                  <a:lnTo>
                    <a:pt x="2" y="131"/>
                  </a:lnTo>
                  <a:lnTo>
                    <a:pt x="0" y="121"/>
                  </a:lnTo>
                  <a:lnTo>
                    <a:pt x="0" y="113"/>
                  </a:lnTo>
                  <a:lnTo>
                    <a:pt x="2" y="105"/>
                  </a:lnTo>
                  <a:lnTo>
                    <a:pt x="6" y="97"/>
                  </a:lnTo>
                  <a:lnTo>
                    <a:pt x="10" y="91"/>
                  </a:lnTo>
                  <a:lnTo>
                    <a:pt x="15" y="83"/>
                  </a:lnTo>
                  <a:lnTo>
                    <a:pt x="101" y="10"/>
                  </a:lnTo>
                  <a:lnTo>
                    <a:pt x="101" y="10"/>
                  </a:lnTo>
                  <a:lnTo>
                    <a:pt x="107" y="6"/>
                  </a:lnTo>
                  <a:lnTo>
                    <a:pt x="115" y="2"/>
                  </a:lnTo>
                  <a:lnTo>
                    <a:pt x="123" y="0"/>
                  </a:lnTo>
                  <a:lnTo>
                    <a:pt x="129" y="0"/>
                  </a:lnTo>
                  <a:lnTo>
                    <a:pt x="137" y="2"/>
                  </a:lnTo>
                  <a:lnTo>
                    <a:pt x="145" y="4"/>
                  </a:lnTo>
                  <a:lnTo>
                    <a:pt x="151" y="10"/>
                  </a:lnTo>
                  <a:lnTo>
                    <a:pt x="157" y="16"/>
                  </a:lnTo>
                  <a:lnTo>
                    <a:pt x="157" y="16"/>
                  </a:lnTo>
                  <a:lnTo>
                    <a:pt x="157" y="16"/>
                  </a:lnTo>
                  <a:lnTo>
                    <a:pt x="160" y="22"/>
                  </a:lnTo>
                  <a:lnTo>
                    <a:pt x="164" y="30"/>
                  </a:lnTo>
                  <a:lnTo>
                    <a:pt x="166" y="40"/>
                  </a:lnTo>
                  <a:lnTo>
                    <a:pt x="164" y="48"/>
                  </a:lnTo>
                  <a:lnTo>
                    <a:pt x="164" y="56"/>
                  </a:lnTo>
                  <a:lnTo>
                    <a:pt x="160" y="64"/>
                  </a:lnTo>
                  <a:lnTo>
                    <a:pt x="157" y="69"/>
                  </a:lnTo>
                  <a:lnTo>
                    <a:pt x="151" y="77"/>
                  </a:lnTo>
                  <a:lnTo>
                    <a:pt x="65" y="151"/>
                  </a:lnTo>
                  <a:lnTo>
                    <a:pt x="65" y="151"/>
                  </a:lnTo>
                  <a:lnTo>
                    <a:pt x="59" y="155"/>
                  </a:lnTo>
                  <a:lnTo>
                    <a:pt x="51" y="159"/>
                  </a:lnTo>
                  <a:lnTo>
                    <a:pt x="43" y="161"/>
                  </a:lnTo>
                  <a:lnTo>
                    <a:pt x="35" y="161"/>
                  </a:lnTo>
                  <a:lnTo>
                    <a:pt x="29" y="159"/>
                  </a:lnTo>
                  <a:lnTo>
                    <a:pt x="21" y="157"/>
                  </a:lnTo>
                  <a:lnTo>
                    <a:pt x="15" y="151"/>
                  </a:lnTo>
                  <a:lnTo>
                    <a:pt x="10" y="145"/>
                  </a:lnTo>
                  <a:lnTo>
                    <a:pt x="10"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a:solidFill>
                  <a:srgbClr val="344959"/>
                </a:solidFill>
              </a:endParaRPr>
            </a:p>
          </p:txBody>
        </p:sp>
        <p:sp>
          <p:nvSpPr>
            <p:cNvPr id="37" name="Freeform 15"/>
            <p:cNvSpPr/>
            <p:nvPr/>
          </p:nvSpPr>
          <p:spPr bwMode="auto">
            <a:xfrm>
              <a:off x="3941763" y="5264150"/>
              <a:ext cx="233363" cy="230188"/>
            </a:xfrm>
            <a:custGeom>
              <a:avLst/>
              <a:gdLst>
                <a:gd name="T0" fmla="*/ 8 w 147"/>
                <a:gd name="T1" fmla="*/ 129 h 145"/>
                <a:gd name="T2" fmla="*/ 8 w 147"/>
                <a:gd name="T3" fmla="*/ 129 h 145"/>
                <a:gd name="T4" fmla="*/ 4 w 147"/>
                <a:gd name="T5" fmla="*/ 121 h 145"/>
                <a:gd name="T6" fmla="*/ 0 w 147"/>
                <a:gd name="T7" fmla="*/ 114 h 145"/>
                <a:gd name="T8" fmla="*/ 0 w 147"/>
                <a:gd name="T9" fmla="*/ 106 h 145"/>
                <a:gd name="T10" fmla="*/ 0 w 147"/>
                <a:gd name="T11" fmla="*/ 98 h 145"/>
                <a:gd name="T12" fmla="*/ 2 w 147"/>
                <a:gd name="T13" fmla="*/ 90 h 145"/>
                <a:gd name="T14" fmla="*/ 4 w 147"/>
                <a:gd name="T15" fmla="*/ 82 h 145"/>
                <a:gd name="T16" fmla="*/ 8 w 147"/>
                <a:gd name="T17" fmla="*/ 74 h 145"/>
                <a:gd name="T18" fmla="*/ 14 w 147"/>
                <a:gd name="T19" fmla="*/ 68 h 145"/>
                <a:gd name="T20" fmla="*/ 82 w 147"/>
                <a:gd name="T21" fmla="*/ 10 h 145"/>
                <a:gd name="T22" fmla="*/ 82 w 147"/>
                <a:gd name="T23" fmla="*/ 10 h 145"/>
                <a:gd name="T24" fmla="*/ 88 w 147"/>
                <a:gd name="T25" fmla="*/ 4 h 145"/>
                <a:gd name="T26" fmla="*/ 95 w 147"/>
                <a:gd name="T27" fmla="*/ 2 h 145"/>
                <a:gd name="T28" fmla="*/ 103 w 147"/>
                <a:gd name="T29" fmla="*/ 0 h 145"/>
                <a:gd name="T30" fmla="*/ 111 w 147"/>
                <a:gd name="T31" fmla="*/ 0 h 145"/>
                <a:gd name="T32" fmla="*/ 119 w 147"/>
                <a:gd name="T33" fmla="*/ 2 h 145"/>
                <a:gd name="T34" fmla="*/ 125 w 147"/>
                <a:gd name="T35" fmla="*/ 4 h 145"/>
                <a:gd name="T36" fmla="*/ 133 w 147"/>
                <a:gd name="T37" fmla="*/ 8 h 145"/>
                <a:gd name="T38" fmla="*/ 137 w 147"/>
                <a:gd name="T39" fmla="*/ 14 h 145"/>
                <a:gd name="T40" fmla="*/ 137 w 147"/>
                <a:gd name="T41" fmla="*/ 14 h 145"/>
                <a:gd name="T42" fmla="*/ 137 w 147"/>
                <a:gd name="T43" fmla="*/ 14 h 145"/>
                <a:gd name="T44" fmla="*/ 143 w 147"/>
                <a:gd name="T45" fmla="*/ 22 h 145"/>
                <a:gd name="T46" fmla="*/ 145 w 147"/>
                <a:gd name="T47" fmla="*/ 30 h 145"/>
                <a:gd name="T48" fmla="*/ 147 w 147"/>
                <a:gd name="T49" fmla="*/ 38 h 145"/>
                <a:gd name="T50" fmla="*/ 147 w 147"/>
                <a:gd name="T51" fmla="*/ 46 h 145"/>
                <a:gd name="T52" fmla="*/ 145 w 147"/>
                <a:gd name="T53" fmla="*/ 54 h 145"/>
                <a:gd name="T54" fmla="*/ 143 w 147"/>
                <a:gd name="T55" fmla="*/ 62 h 145"/>
                <a:gd name="T56" fmla="*/ 137 w 147"/>
                <a:gd name="T57" fmla="*/ 70 h 145"/>
                <a:gd name="T58" fmla="*/ 131 w 147"/>
                <a:gd name="T59" fmla="*/ 76 h 145"/>
                <a:gd name="T60" fmla="*/ 66 w 147"/>
                <a:gd name="T61" fmla="*/ 133 h 145"/>
                <a:gd name="T62" fmla="*/ 66 w 147"/>
                <a:gd name="T63" fmla="*/ 133 h 145"/>
                <a:gd name="T64" fmla="*/ 58 w 147"/>
                <a:gd name="T65" fmla="*/ 139 h 145"/>
                <a:gd name="T66" fmla="*/ 52 w 147"/>
                <a:gd name="T67" fmla="*/ 143 h 145"/>
                <a:gd name="T68" fmla="*/ 44 w 147"/>
                <a:gd name="T69" fmla="*/ 143 h 145"/>
                <a:gd name="T70" fmla="*/ 36 w 147"/>
                <a:gd name="T71" fmla="*/ 145 h 145"/>
                <a:gd name="T72" fmla="*/ 28 w 147"/>
                <a:gd name="T73" fmla="*/ 143 h 145"/>
                <a:gd name="T74" fmla="*/ 20 w 147"/>
                <a:gd name="T75" fmla="*/ 139 h 145"/>
                <a:gd name="T76" fmla="*/ 14 w 147"/>
                <a:gd name="T77" fmla="*/ 135 h 145"/>
                <a:gd name="T78" fmla="*/ 8 w 147"/>
                <a:gd name="T79" fmla="*/ 129 h 145"/>
                <a:gd name="T80" fmla="*/ 8 w 147"/>
                <a:gd name="T81" fmla="*/ 1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7" h="145">
                  <a:moveTo>
                    <a:pt x="8" y="129"/>
                  </a:moveTo>
                  <a:lnTo>
                    <a:pt x="8" y="129"/>
                  </a:lnTo>
                  <a:lnTo>
                    <a:pt x="4" y="121"/>
                  </a:lnTo>
                  <a:lnTo>
                    <a:pt x="0" y="114"/>
                  </a:lnTo>
                  <a:lnTo>
                    <a:pt x="0" y="106"/>
                  </a:lnTo>
                  <a:lnTo>
                    <a:pt x="0" y="98"/>
                  </a:lnTo>
                  <a:lnTo>
                    <a:pt x="2" y="90"/>
                  </a:lnTo>
                  <a:lnTo>
                    <a:pt x="4" y="82"/>
                  </a:lnTo>
                  <a:lnTo>
                    <a:pt x="8" y="74"/>
                  </a:lnTo>
                  <a:lnTo>
                    <a:pt x="14" y="68"/>
                  </a:lnTo>
                  <a:lnTo>
                    <a:pt x="82" y="10"/>
                  </a:lnTo>
                  <a:lnTo>
                    <a:pt x="82" y="10"/>
                  </a:lnTo>
                  <a:lnTo>
                    <a:pt x="88" y="4"/>
                  </a:lnTo>
                  <a:lnTo>
                    <a:pt x="95" y="2"/>
                  </a:lnTo>
                  <a:lnTo>
                    <a:pt x="103" y="0"/>
                  </a:lnTo>
                  <a:lnTo>
                    <a:pt x="111" y="0"/>
                  </a:lnTo>
                  <a:lnTo>
                    <a:pt x="119" y="2"/>
                  </a:lnTo>
                  <a:lnTo>
                    <a:pt x="125" y="4"/>
                  </a:lnTo>
                  <a:lnTo>
                    <a:pt x="133" y="8"/>
                  </a:lnTo>
                  <a:lnTo>
                    <a:pt x="137" y="14"/>
                  </a:lnTo>
                  <a:lnTo>
                    <a:pt x="137" y="14"/>
                  </a:lnTo>
                  <a:lnTo>
                    <a:pt x="137" y="14"/>
                  </a:lnTo>
                  <a:lnTo>
                    <a:pt x="143" y="22"/>
                  </a:lnTo>
                  <a:lnTo>
                    <a:pt x="145" y="30"/>
                  </a:lnTo>
                  <a:lnTo>
                    <a:pt x="147" y="38"/>
                  </a:lnTo>
                  <a:lnTo>
                    <a:pt x="147" y="46"/>
                  </a:lnTo>
                  <a:lnTo>
                    <a:pt x="145" y="54"/>
                  </a:lnTo>
                  <a:lnTo>
                    <a:pt x="143" y="62"/>
                  </a:lnTo>
                  <a:lnTo>
                    <a:pt x="137" y="70"/>
                  </a:lnTo>
                  <a:lnTo>
                    <a:pt x="131" y="76"/>
                  </a:lnTo>
                  <a:lnTo>
                    <a:pt x="66" y="133"/>
                  </a:lnTo>
                  <a:lnTo>
                    <a:pt x="66" y="133"/>
                  </a:lnTo>
                  <a:lnTo>
                    <a:pt x="58" y="139"/>
                  </a:lnTo>
                  <a:lnTo>
                    <a:pt x="52" y="143"/>
                  </a:lnTo>
                  <a:lnTo>
                    <a:pt x="44" y="143"/>
                  </a:lnTo>
                  <a:lnTo>
                    <a:pt x="36" y="145"/>
                  </a:lnTo>
                  <a:lnTo>
                    <a:pt x="28" y="143"/>
                  </a:lnTo>
                  <a:lnTo>
                    <a:pt x="20" y="139"/>
                  </a:lnTo>
                  <a:lnTo>
                    <a:pt x="14" y="135"/>
                  </a:lnTo>
                  <a:lnTo>
                    <a:pt x="8" y="129"/>
                  </a:lnTo>
                  <a:lnTo>
                    <a:pt x="8"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a:solidFill>
                  <a:srgbClr val="344959"/>
                </a:solidFill>
              </a:endParaRPr>
            </a:p>
          </p:txBody>
        </p:sp>
        <p:sp>
          <p:nvSpPr>
            <p:cNvPr id="38" name="Freeform 16"/>
            <p:cNvSpPr/>
            <p:nvPr/>
          </p:nvSpPr>
          <p:spPr bwMode="auto">
            <a:xfrm>
              <a:off x="3794125" y="5251450"/>
              <a:ext cx="150813" cy="158750"/>
            </a:xfrm>
            <a:custGeom>
              <a:avLst/>
              <a:gdLst>
                <a:gd name="T0" fmla="*/ 6 w 95"/>
                <a:gd name="T1" fmla="*/ 82 h 100"/>
                <a:gd name="T2" fmla="*/ 6 w 95"/>
                <a:gd name="T3" fmla="*/ 82 h 100"/>
                <a:gd name="T4" fmla="*/ 2 w 95"/>
                <a:gd name="T5" fmla="*/ 74 h 100"/>
                <a:gd name="T6" fmla="*/ 0 w 95"/>
                <a:gd name="T7" fmla="*/ 66 h 100"/>
                <a:gd name="T8" fmla="*/ 0 w 95"/>
                <a:gd name="T9" fmla="*/ 58 h 100"/>
                <a:gd name="T10" fmla="*/ 0 w 95"/>
                <a:gd name="T11" fmla="*/ 50 h 100"/>
                <a:gd name="T12" fmla="*/ 2 w 95"/>
                <a:gd name="T13" fmla="*/ 42 h 100"/>
                <a:gd name="T14" fmla="*/ 4 w 95"/>
                <a:gd name="T15" fmla="*/ 34 h 100"/>
                <a:gd name="T16" fmla="*/ 10 w 95"/>
                <a:gd name="T17" fmla="*/ 26 h 100"/>
                <a:gd name="T18" fmla="*/ 16 w 95"/>
                <a:gd name="T19" fmla="*/ 20 h 100"/>
                <a:gd name="T20" fmla="*/ 30 w 95"/>
                <a:gd name="T21" fmla="*/ 10 h 100"/>
                <a:gd name="T22" fmla="*/ 30 w 95"/>
                <a:gd name="T23" fmla="*/ 10 h 100"/>
                <a:gd name="T24" fmla="*/ 38 w 95"/>
                <a:gd name="T25" fmla="*/ 4 h 100"/>
                <a:gd name="T26" fmla="*/ 45 w 95"/>
                <a:gd name="T27" fmla="*/ 2 h 100"/>
                <a:gd name="T28" fmla="*/ 53 w 95"/>
                <a:gd name="T29" fmla="*/ 0 h 100"/>
                <a:gd name="T30" fmla="*/ 61 w 95"/>
                <a:gd name="T31" fmla="*/ 2 h 100"/>
                <a:gd name="T32" fmla="*/ 67 w 95"/>
                <a:gd name="T33" fmla="*/ 4 h 100"/>
                <a:gd name="T34" fmla="*/ 75 w 95"/>
                <a:gd name="T35" fmla="*/ 6 h 100"/>
                <a:gd name="T36" fmla="*/ 81 w 95"/>
                <a:gd name="T37" fmla="*/ 12 h 100"/>
                <a:gd name="T38" fmla="*/ 87 w 95"/>
                <a:gd name="T39" fmla="*/ 18 h 100"/>
                <a:gd name="T40" fmla="*/ 87 w 95"/>
                <a:gd name="T41" fmla="*/ 20 h 100"/>
                <a:gd name="T42" fmla="*/ 87 w 95"/>
                <a:gd name="T43" fmla="*/ 20 h 100"/>
                <a:gd name="T44" fmla="*/ 91 w 95"/>
                <a:gd name="T45" fmla="*/ 26 h 100"/>
                <a:gd name="T46" fmla="*/ 93 w 95"/>
                <a:gd name="T47" fmla="*/ 34 h 100"/>
                <a:gd name="T48" fmla="*/ 95 w 95"/>
                <a:gd name="T49" fmla="*/ 42 h 100"/>
                <a:gd name="T50" fmla="*/ 95 w 95"/>
                <a:gd name="T51" fmla="*/ 50 h 100"/>
                <a:gd name="T52" fmla="*/ 91 w 95"/>
                <a:gd name="T53" fmla="*/ 58 h 100"/>
                <a:gd name="T54" fmla="*/ 89 w 95"/>
                <a:gd name="T55" fmla="*/ 66 h 100"/>
                <a:gd name="T56" fmla="*/ 83 w 95"/>
                <a:gd name="T57" fmla="*/ 74 h 100"/>
                <a:gd name="T58" fmla="*/ 77 w 95"/>
                <a:gd name="T59" fmla="*/ 80 h 100"/>
                <a:gd name="T60" fmla="*/ 63 w 95"/>
                <a:gd name="T61" fmla="*/ 90 h 100"/>
                <a:gd name="T62" fmla="*/ 63 w 95"/>
                <a:gd name="T63" fmla="*/ 90 h 100"/>
                <a:gd name="T64" fmla="*/ 55 w 95"/>
                <a:gd name="T65" fmla="*/ 94 h 100"/>
                <a:gd name="T66" fmla="*/ 47 w 95"/>
                <a:gd name="T67" fmla="*/ 98 h 100"/>
                <a:gd name="T68" fmla="*/ 39 w 95"/>
                <a:gd name="T69" fmla="*/ 100 h 100"/>
                <a:gd name="T70" fmla="*/ 34 w 95"/>
                <a:gd name="T71" fmla="*/ 98 h 100"/>
                <a:gd name="T72" fmla="*/ 26 w 95"/>
                <a:gd name="T73" fmla="*/ 96 h 100"/>
                <a:gd name="T74" fmla="*/ 18 w 95"/>
                <a:gd name="T75" fmla="*/ 94 h 100"/>
                <a:gd name="T76" fmla="*/ 12 w 95"/>
                <a:gd name="T77" fmla="*/ 88 h 100"/>
                <a:gd name="T78" fmla="*/ 6 w 95"/>
                <a:gd name="T79" fmla="*/ 82 h 100"/>
                <a:gd name="T80" fmla="*/ 6 w 95"/>
                <a:gd name="T81"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 h="100">
                  <a:moveTo>
                    <a:pt x="6" y="82"/>
                  </a:moveTo>
                  <a:lnTo>
                    <a:pt x="6" y="82"/>
                  </a:lnTo>
                  <a:lnTo>
                    <a:pt x="2" y="74"/>
                  </a:lnTo>
                  <a:lnTo>
                    <a:pt x="0" y="66"/>
                  </a:lnTo>
                  <a:lnTo>
                    <a:pt x="0" y="58"/>
                  </a:lnTo>
                  <a:lnTo>
                    <a:pt x="0" y="50"/>
                  </a:lnTo>
                  <a:lnTo>
                    <a:pt x="2" y="42"/>
                  </a:lnTo>
                  <a:lnTo>
                    <a:pt x="4" y="34"/>
                  </a:lnTo>
                  <a:lnTo>
                    <a:pt x="10" y="26"/>
                  </a:lnTo>
                  <a:lnTo>
                    <a:pt x="16" y="20"/>
                  </a:lnTo>
                  <a:lnTo>
                    <a:pt x="30" y="10"/>
                  </a:lnTo>
                  <a:lnTo>
                    <a:pt x="30" y="10"/>
                  </a:lnTo>
                  <a:lnTo>
                    <a:pt x="38" y="4"/>
                  </a:lnTo>
                  <a:lnTo>
                    <a:pt x="45" y="2"/>
                  </a:lnTo>
                  <a:lnTo>
                    <a:pt x="53" y="0"/>
                  </a:lnTo>
                  <a:lnTo>
                    <a:pt x="61" y="2"/>
                  </a:lnTo>
                  <a:lnTo>
                    <a:pt x="67" y="4"/>
                  </a:lnTo>
                  <a:lnTo>
                    <a:pt x="75" y="6"/>
                  </a:lnTo>
                  <a:lnTo>
                    <a:pt x="81" y="12"/>
                  </a:lnTo>
                  <a:lnTo>
                    <a:pt x="87" y="18"/>
                  </a:lnTo>
                  <a:lnTo>
                    <a:pt x="87" y="20"/>
                  </a:lnTo>
                  <a:lnTo>
                    <a:pt x="87" y="20"/>
                  </a:lnTo>
                  <a:lnTo>
                    <a:pt x="91" y="26"/>
                  </a:lnTo>
                  <a:lnTo>
                    <a:pt x="93" y="34"/>
                  </a:lnTo>
                  <a:lnTo>
                    <a:pt x="95" y="42"/>
                  </a:lnTo>
                  <a:lnTo>
                    <a:pt x="95" y="50"/>
                  </a:lnTo>
                  <a:lnTo>
                    <a:pt x="91" y="58"/>
                  </a:lnTo>
                  <a:lnTo>
                    <a:pt x="89" y="66"/>
                  </a:lnTo>
                  <a:lnTo>
                    <a:pt x="83" y="74"/>
                  </a:lnTo>
                  <a:lnTo>
                    <a:pt x="77" y="80"/>
                  </a:lnTo>
                  <a:lnTo>
                    <a:pt x="63" y="90"/>
                  </a:lnTo>
                  <a:lnTo>
                    <a:pt x="63" y="90"/>
                  </a:lnTo>
                  <a:lnTo>
                    <a:pt x="55" y="94"/>
                  </a:lnTo>
                  <a:lnTo>
                    <a:pt x="47" y="98"/>
                  </a:lnTo>
                  <a:lnTo>
                    <a:pt x="39" y="100"/>
                  </a:lnTo>
                  <a:lnTo>
                    <a:pt x="34" y="98"/>
                  </a:lnTo>
                  <a:lnTo>
                    <a:pt x="26" y="96"/>
                  </a:lnTo>
                  <a:lnTo>
                    <a:pt x="18" y="94"/>
                  </a:lnTo>
                  <a:lnTo>
                    <a:pt x="12" y="88"/>
                  </a:lnTo>
                  <a:lnTo>
                    <a:pt x="6" y="82"/>
                  </a:lnTo>
                  <a:lnTo>
                    <a:pt x="6"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a:solidFill>
                  <a:srgbClr val="344959"/>
                </a:solidFill>
              </a:endParaRPr>
            </a:p>
          </p:txBody>
        </p:sp>
        <p:sp>
          <p:nvSpPr>
            <p:cNvPr id="39" name="Freeform 17"/>
            <p:cNvSpPr/>
            <p:nvPr/>
          </p:nvSpPr>
          <p:spPr bwMode="auto">
            <a:xfrm>
              <a:off x="4232275" y="5487988"/>
              <a:ext cx="185738" cy="195263"/>
            </a:xfrm>
            <a:custGeom>
              <a:avLst/>
              <a:gdLst>
                <a:gd name="T0" fmla="*/ 107 w 117"/>
                <a:gd name="T1" fmla="*/ 14 h 123"/>
                <a:gd name="T2" fmla="*/ 107 w 117"/>
                <a:gd name="T3" fmla="*/ 14 h 123"/>
                <a:gd name="T4" fmla="*/ 101 w 117"/>
                <a:gd name="T5" fmla="*/ 8 h 123"/>
                <a:gd name="T6" fmla="*/ 93 w 117"/>
                <a:gd name="T7" fmla="*/ 4 h 123"/>
                <a:gd name="T8" fmla="*/ 87 w 117"/>
                <a:gd name="T9" fmla="*/ 2 h 123"/>
                <a:gd name="T10" fmla="*/ 79 w 117"/>
                <a:gd name="T11" fmla="*/ 0 h 123"/>
                <a:gd name="T12" fmla="*/ 71 w 117"/>
                <a:gd name="T13" fmla="*/ 2 h 123"/>
                <a:gd name="T14" fmla="*/ 63 w 117"/>
                <a:gd name="T15" fmla="*/ 4 h 123"/>
                <a:gd name="T16" fmla="*/ 57 w 117"/>
                <a:gd name="T17" fmla="*/ 8 h 123"/>
                <a:gd name="T18" fmla="*/ 50 w 117"/>
                <a:gd name="T19" fmla="*/ 12 h 123"/>
                <a:gd name="T20" fmla="*/ 14 w 117"/>
                <a:gd name="T21" fmla="*/ 50 h 123"/>
                <a:gd name="T22" fmla="*/ 14 w 117"/>
                <a:gd name="T23" fmla="*/ 50 h 123"/>
                <a:gd name="T24" fmla="*/ 8 w 117"/>
                <a:gd name="T25" fmla="*/ 56 h 123"/>
                <a:gd name="T26" fmla="*/ 4 w 117"/>
                <a:gd name="T27" fmla="*/ 64 h 123"/>
                <a:gd name="T28" fmla="*/ 2 w 117"/>
                <a:gd name="T29" fmla="*/ 72 h 123"/>
                <a:gd name="T30" fmla="*/ 0 w 117"/>
                <a:gd name="T31" fmla="*/ 80 h 123"/>
                <a:gd name="T32" fmla="*/ 0 w 117"/>
                <a:gd name="T33" fmla="*/ 88 h 123"/>
                <a:gd name="T34" fmla="*/ 2 w 117"/>
                <a:gd name="T35" fmla="*/ 96 h 123"/>
                <a:gd name="T36" fmla="*/ 6 w 117"/>
                <a:gd name="T37" fmla="*/ 104 h 123"/>
                <a:gd name="T38" fmla="*/ 10 w 117"/>
                <a:gd name="T39" fmla="*/ 110 h 123"/>
                <a:gd name="T40" fmla="*/ 10 w 117"/>
                <a:gd name="T41" fmla="*/ 110 h 123"/>
                <a:gd name="T42" fmla="*/ 16 w 117"/>
                <a:gd name="T43" fmla="*/ 116 h 123"/>
                <a:gd name="T44" fmla="*/ 24 w 117"/>
                <a:gd name="T45" fmla="*/ 119 h 123"/>
                <a:gd name="T46" fmla="*/ 30 w 117"/>
                <a:gd name="T47" fmla="*/ 123 h 123"/>
                <a:gd name="T48" fmla="*/ 38 w 117"/>
                <a:gd name="T49" fmla="*/ 123 h 123"/>
                <a:gd name="T50" fmla="*/ 46 w 117"/>
                <a:gd name="T51" fmla="*/ 123 h 123"/>
                <a:gd name="T52" fmla="*/ 54 w 117"/>
                <a:gd name="T53" fmla="*/ 121 h 123"/>
                <a:gd name="T54" fmla="*/ 59 w 117"/>
                <a:gd name="T55" fmla="*/ 118 h 123"/>
                <a:gd name="T56" fmla="*/ 67 w 117"/>
                <a:gd name="T57" fmla="*/ 114 h 123"/>
                <a:gd name="T58" fmla="*/ 103 w 117"/>
                <a:gd name="T59" fmla="*/ 76 h 123"/>
                <a:gd name="T60" fmla="*/ 103 w 117"/>
                <a:gd name="T61" fmla="*/ 76 h 123"/>
                <a:gd name="T62" fmla="*/ 109 w 117"/>
                <a:gd name="T63" fmla="*/ 70 h 123"/>
                <a:gd name="T64" fmla="*/ 113 w 117"/>
                <a:gd name="T65" fmla="*/ 62 h 123"/>
                <a:gd name="T66" fmla="*/ 115 w 117"/>
                <a:gd name="T67" fmla="*/ 54 h 123"/>
                <a:gd name="T68" fmla="*/ 117 w 117"/>
                <a:gd name="T69" fmla="*/ 46 h 123"/>
                <a:gd name="T70" fmla="*/ 117 w 117"/>
                <a:gd name="T71" fmla="*/ 38 h 123"/>
                <a:gd name="T72" fmla="*/ 115 w 117"/>
                <a:gd name="T73" fmla="*/ 30 h 123"/>
                <a:gd name="T74" fmla="*/ 111 w 117"/>
                <a:gd name="T75" fmla="*/ 22 h 123"/>
                <a:gd name="T76" fmla="*/ 107 w 117"/>
                <a:gd name="T77" fmla="*/ 14 h 123"/>
                <a:gd name="T78" fmla="*/ 107 w 117"/>
                <a:gd name="T79" fmla="*/ 1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7" h="123">
                  <a:moveTo>
                    <a:pt x="107" y="14"/>
                  </a:moveTo>
                  <a:lnTo>
                    <a:pt x="107" y="14"/>
                  </a:lnTo>
                  <a:lnTo>
                    <a:pt x="101" y="8"/>
                  </a:lnTo>
                  <a:lnTo>
                    <a:pt x="93" y="4"/>
                  </a:lnTo>
                  <a:lnTo>
                    <a:pt x="87" y="2"/>
                  </a:lnTo>
                  <a:lnTo>
                    <a:pt x="79" y="0"/>
                  </a:lnTo>
                  <a:lnTo>
                    <a:pt x="71" y="2"/>
                  </a:lnTo>
                  <a:lnTo>
                    <a:pt x="63" y="4"/>
                  </a:lnTo>
                  <a:lnTo>
                    <a:pt x="57" y="8"/>
                  </a:lnTo>
                  <a:lnTo>
                    <a:pt x="50" y="12"/>
                  </a:lnTo>
                  <a:lnTo>
                    <a:pt x="14" y="50"/>
                  </a:lnTo>
                  <a:lnTo>
                    <a:pt x="14" y="50"/>
                  </a:lnTo>
                  <a:lnTo>
                    <a:pt x="8" y="56"/>
                  </a:lnTo>
                  <a:lnTo>
                    <a:pt x="4" y="64"/>
                  </a:lnTo>
                  <a:lnTo>
                    <a:pt x="2" y="72"/>
                  </a:lnTo>
                  <a:lnTo>
                    <a:pt x="0" y="80"/>
                  </a:lnTo>
                  <a:lnTo>
                    <a:pt x="0" y="88"/>
                  </a:lnTo>
                  <a:lnTo>
                    <a:pt x="2" y="96"/>
                  </a:lnTo>
                  <a:lnTo>
                    <a:pt x="6" y="104"/>
                  </a:lnTo>
                  <a:lnTo>
                    <a:pt x="10" y="110"/>
                  </a:lnTo>
                  <a:lnTo>
                    <a:pt x="10" y="110"/>
                  </a:lnTo>
                  <a:lnTo>
                    <a:pt x="16" y="116"/>
                  </a:lnTo>
                  <a:lnTo>
                    <a:pt x="24" y="119"/>
                  </a:lnTo>
                  <a:lnTo>
                    <a:pt x="30" y="123"/>
                  </a:lnTo>
                  <a:lnTo>
                    <a:pt x="38" y="123"/>
                  </a:lnTo>
                  <a:lnTo>
                    <a:pt x="46" y="123"/>
                  </a:lnTo>
                  <a:lnTo>
                    <a:pt x="54" y="121"/>
                  </a:lnTo>
                  <a:lnTo>
                    <a:pt x="59" y="118"/>
                  </a:lnTo>
                  <a:lnTo>
                    <a:pt x="67" y="114"/>
                  </a:lnTo>
                  <a:lnTo>
                    <a:pt x="103" y="76"/>
                  </a:lnTo>
                  <a:lnTo>
                    <a:pt x="103" y="76"/>
                  </a:lnTo>
                  <a:lnTo>
                    <a:pt x="109" y="70"/>
                  </a:lnTo>
                  <a:lnTo>
                    <a:pt x="113" y="62"/>
                  </a:lnTo>
                  <a:lnTo>
                    <a:pt x="115" y="54"/>
                  </a:lnTo>
                  <a:lnTo>
                    <a:pt x="117" y="46"/>
                  </a:lnTo>
                  <a:lnTo>
                    <a:pt x="117" y="38"/>
                  </a:lnTo>
                  <a:lnTo>
                    <a:pt x="115" y="30"/>
                  </a:lnTo>
                  <a:lnTo>
                    <a:pt x="111" y="22"/>
                  </a:lnTo>
                  <a:lnTo>
                    <a:pt x="107" y="14"/>
                  </a:lnTo>
                  <a:lnTo>
                    <a:pt x="10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a:solidFill>
                  <a:srgbClr val="344959"/>
                </a:solidFill>
              </a:endParaRPr>
            </a:p>
          </p:txBody>
        </p:sp>
        <p:sp>
          <p:nvSpPr>
            <p:cNvPr id="40" name="Freeform 18"/>
            <p:cNvSpPr/>
            <p:nvPr/>
          </p:nvSpPr>
          <p:spPr bwMode="auto">
            <a:xfrm>
              <a:off x="4827588" y="4564063"/>
              <a:ext cx="411163" cy="555625"/>
            </a:xfrm>
            <a:custGeom>
              <a:avLst/>
              <a:gdLst>
                <a:gd name="T0" fmla="*/ 257 w 259"/>
                <a:gd name="T1" fmla="*/ 280 h 350"/>
                <a:gd name="T2" fmla="*/ 257 w 259"/>
                <a:gd name="T3" fmla="*/ 280 h 350"/>
                <a:gd name="T4" fmla="*/ 259 w 259"/>
                <a:gd name="T5" fmla="*/ 288 h 350"/>
                <a:gd name="T6" fmla="*/ 259 w 259"/>
                <a:gd name="T7" fmla="*/ 296 h 350"/>
                <a:gd name="T8" fmla="*/ 255 w 259"/>
                <a:gd name="T9" fmla="*/ 304 h 350"/>
                <a:gd name="T10" fmla="*/ 247 w 259"/>
                <a:gd name="T11" fmla="*/ 310 h 350"/>
                <a:gd name="T12" fmla="*/ 179 w 259"/>
                <a:gd name="T13" fmla="*/ 348 h 350"/>
                <a:gd name="T14" fmla="*/ 179 w 259"/>
                <a:gd name="T15" fmla="*/ 348 h 350"/>
                <a:gd name="T16" fmla="*/ 171 w 259"/>
                <a:gd name="T17" fmla="*/ 350 h 350"/>
                <a:gd name="T18" fmla="*/ 163 w 259"/>
                <a:gd name="T19" fmla="*/ 350 h 350"/>
                <a:gd name="T20" fmla="*/ 155 w 259"/>
                <a:gd name="T21" fmla="*/ 346 h 350"/>
                <a:gd name="T22" fmla="*/ 149 w 259"/>
                <a:gd name="T23" fmla="*/ 338 h 350"/>
                <a:gd name="T24" fmla="*/ 2 w 259"/>
                <a:gd name="T25" fmla="*/ 72 h 350"/>
                <a:gd name="T26" fmla="*/ 2 w 259"/>
                <a:gd name="T27" fmla="*/ 72 h 350"/>
                <a:gd name="T28" fmla="*/ 0 w 259"/>
                <a:gd name="T29" fmla="*/ 62 h 350"/>
                <a:gd name="T30" fmla="*/ 0 w 259"/>
                <a:gd name="T31" fmla="*/ 54 h 350"/>
                <a:gd name="T32" fmla="*/ 4 w 259"/>
                <a:gd name="T33" fmla="*/ 46 h 350"/>
                <a:gd name="T34" fmla="*/ 12 w 259"/>
                <a:gd name="T35" fmla="*/ 40 h 350"/>
                <a:gd name="T36" fmla="*/ 80 w 259"/>
                <a:gd name="T37" fmla="*/ 4 h 350"/>
                <a:gd name="T38" fmla="*/ 80 w 259"/>
                <a:gd name="T39" fmla="*/ 4 h 350"/>
                <a:gd name="T40" fmla="*/ 88 w 259"/>
                <a:gd name="T41" fmla="*/ 0 h 350"/>
                <a:gd name="T42" fmla="*/ 96 w 259"/>
                <a:gd name="T43" fmla="*/ 2 h 350"/>
                <a:gd name="T44" fmla="*/ 104 w 259"/>
                <a:gd name="T45" fmla="*/ 6 h 350"/>
                <a:gd name="T46" fmla="*/ 110 w 259"/>
                <a:gd name="T47" fmla="*/ 12 h 350"/>
                <a:gd name="T48" fmla="*/ 257 w 259"/>
                <a:gd name="T49" fmla="*/ 28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9" h="350">
                  <a:moveTo>
                    <a:pt x="257" y="280"/>
                  </a:moveTo>
                  <a:lnTo>
                    <a:pt x="257" y="280"/>
                  </a:lnTo>
                  <a:lnTo>
                    <a:pt x="259" y="288"/>
                  </a:lnTo>
                  <a:lnTo>
                    <a:pt x="259" y="296"/>
                  </a:lnTo>
                  <a:lnTo>
                    <a:pt x="255" y="304"/>
                  </a:lnTo>
                  <a:lnTo>
                    <a:pt x="247" y="310"/>
                  </a:lnTo>
                  <a:lnTo>
                    <a:pt x="179" y="348"/>
                  </a:lnTo>
                  <a:lnTo>
                    <a:pt x="179" y="348"/>
                  </a:lnTo>
                  <a:lnTo>
                    <a:pt x="171" y="350"/>
                  </a:lnTo>
                  <a:lnTo>
                    <a:pt x="163" y="350"/>
                  </a:lnTo>
                  <a:lnTo>
                    <a:pt x="155" y="346"/>
                  </a:lnTo>
                  <a:lnTo>
                    <a:pt x="149" y="338"/>
                  </a:lnTo>
                  <a:lnTo>
                    <a:pt x="2" y="72"/>
                  </a:lnTo>
                  <a:lnTo>
                    <a:pt x="2" y="72"/>
                  </a:lnTo>
                  <a:lnTo>
                    <a:pt x="0" y="62"/>
                  </a:lnTo>
                  <a:lnTo>
                    <a:pt x="0" y="54"/>
                  </a:lnTo>
                  <a:lnTo>
                    <a:pt x="4" y="46"/>
                  </a:lnTo>
                  <a:lnTo>
                    <a:pt x="12" y="40"/>
                  </a:lnTo>
                  <a:lnTo>
                    <a:pt x="80" y="4"/>
                  </a:lnTo>
                  <a:lnTo>
                    <a:pt x="80" y="4"/>
                  </a:lnTo>
                  <a:lnTo>
                    <a:pt x="88" y="0"/>
                  </a:lnTo>
                  <a:lnTo>
                    <a:pt x="96" y="2"/>
                  </a:lnTo>
                  <a:lnTo>
                    <a:pt x="104" y="6"/>
                  </a:lnTo>
                  <a:lnTo>
                    <a:pt x="110" y="12"/>
                  </a:lnTo>
                  <a:lnTo>
                    <a:pt x="257" y="2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a:solidFill>
                  <a:srgbClr val="344959"/>
                </a:solidFill>
              </a:endParaRPr>
            </a:p>
          </p:txBody>
        </p:sp>
        <p:sp>
          <p:nvSpPr>
            <p:cNvPr id="41" name="Freeform 19"/>
            <p:cNvSpPr/>
            <p:nvPr/>
          </p:nvSpPr>
          <p:spPr bwMode="auto">
            <a:xfrm>
              <a:off x="3449638" y="4554538"/>
              <a:ext cx="366713" cy="565150"/>
            </a:xfrm>
            <a:custGeom>
              <a:avLst/>
              <a:gdLst>
                <a:gd name="T0" fmla="*/ 117 w 231"/>
                <a:gd name="T1" fmla="*/ 342 h 356"/>
                <a:gd name="T2" fmla="*/ 117 w 231"/>
                <a:gd name="T3" fmla="*/ 342 h 356"/>
                <a:gd name="T4" fmla="*/ 113 w 231"/>
                <a:gd name="T5" fmla="*/ 350 h 356"/>
                <a:gd name="T6" fmla="*/ 106 w 231"/>
                <a:gd name="T7" fmla="*/ 356 h 356"/>
                <a:gd name="T8" fmla="*/ 98 w 231"/>
                <a:gd name="T9" fmla="*/ 356 h 356"/>
                <a:gd name="T10" fmla="*/ 88 w 231"/>
                <a:gd name="T11" fmla="*/ 356 h 356"/>
                <a:gd name="T12" fmla="*/ 16 w 231"/>
                <a:gd name="T13" fmla="*/ 328 h 356"/>
                <a:gd name="T14" fmla="*/ 16 w 231"/>
                <a:gd name="T15" fmla="*/ 328 h 356"/>
                <a:gd name="T16" fmla="*/ 8 w 231"/>
                <a:gd name="T17" fmla="*/ 324 h 356"/>
                <a:gd name="T18" fmla="*/ 2 w 231"/>
                <a:gd name="T19" fmla="*/ 316 h 356"/>
                <a:gd name="T20" fmla="*/ 0 w 231"/>
                <a:gd name="T21" fmla="*/ 308 h 356"/>
                <a:gd name="T22" fmla="*/ 2 w 231"/>
                <a:gd name="T23" fmla="*/ 298 h 356"/>
                <a:gd name="T24" fmla="*/ 113 w 231"/>
                <a:gd name="T25" fmla="*/ 16 h 356"/>
                <a:gd name="T26" fmla="*/ 113 w 231"/>
                <a:gd name="T27" fmla="*/ 16 h 356"/>
                <a:gd name="T28" fmla="*/ 119 w 231"/>
                <a:gd name="T29" fmla="*/ 8 h 356"/>
                <a:gd name="T30" fmla="*/ 125 w 231"/>
                <a:gd name="T31" fmla="*/ 2 h 356"/>
                <a:gd name="T32" fmla="*/ 133 w 231"/>
                <a:gd name="T33" fmla="*/ 0 h 356"/>
                <a:gd name="T34" fmla="*/ 143 w 231"/>
                <a:gd name="T35" fmla="*/ 2 h 356"/>
                <a:gd name="T36" fmla="*/ 217 w 231"/>
                <a:gd name="T37" fmla="*/ 30 h 356"/>
                <a:gd name="T38" fmla="*/ 217 w 231"/>
                <a:gd name="T39" fmla="*/ 30 h 356"/>
                <a:gd name="T40" fmla="*/ 223 w 231"/>
                <a:gd name="T41" fmla="*/ 34 h 356"/>
                <a:gd name="T42" fmla="*/ 229 w 231"/>
                <a:gd name="T43" fmla="*/ 42 h 356"/>
                <a:gd name="T44" fmla="*/ 231 w 231"/>
                <a:gd name="T45" fmla="*/ 50 h 356"/>
                <a:gd name="T46" fmla="*/ 229 w 231"/>
                <a:gd name="T47" fmla="*/ 60 h 356"/>
                <a:gd name="T48" fmla="*/ 117 w 231"/>
                <a:gd name="T49" fmla="*/ 34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 h="356">
                  <a:moveTo>
                    <a:pt x="117" y="342"/>
                  </a:moveTo>
                  <a:lnTo>
                    <a:pt x="117" y="342"/>
                  </a:lnTo>
                  <a:lnTo>
                    <a:pt x="113" y="350"/>
                  </a:lnTo>
                  <a:lnTo>
                    <a:pt x="106" y="356"/>
                  </a:lnTo>
                  <a:lnTo>
                    <a:pt x="98" y="356"/>
                  </a:lnTo>
                  <a:lnTo>
                    <a:pt x="88" y="356"/>
                  </a:lnTo>
                  <a:lnTo>
                    <a:pt x="16" y="328"/>
                  </a:lnTo>
                  <a:lnTo>
                    <a:pt x="16" y="328"/>
                  </a:lnTo>
                  <a:lnTo>
                    <a:pt x="8" y="324"/>
                  </a:lnTo>
                  <a:lnTo>
                    <a:pt x="2" y="316"/>
                  </a:lnTo>
                  <a:lnTo>
                    <a:pt x="0" y="308"/>
                  </a:lnTo>
                  <a:lnTo>
                    <a:pt x="2" y="298"/>
                  </a:lnTo>
                  <a:lnTo>
                    <a:pt x="113" y="16"/>
                  </a:lnTo>
                  <a:lnTo>
                    <a:pt x="113" y="16"/>
                  </a:lnTo>
                  <a:lnTo>
                    <a:pt x="119" y="8"/>
                  </a:lnTo>
                  <a:lnTo>
                    <a:pt x="125" y="2"/>
                  </a:lnTo>
                  <a:lnTo>
                    <a:pt x="133" y="0"/>
                  </a:lnTo>
                  <a:lnTo>
                    <a:pt x="143" y="2"/>
                  </a:lnTo>
                  <a:lnTo>
                    <a:pt x="217" y="30"/>
                  </a:lnTo>
                  <a:lnTo>
                    <a:pt x="217" y="30"/>
                  </a:lnTo>
                  <a:lnTo>
                    <a:pt x="223" y="34"/>
                  </a:lnTo>
                  <a:lnTo>
                    <a:pt x="229" y="42"/>
                  </a:lnTo>
                  <a:lnTo>
                    <a:pt x="231" y="50"/>
                  </a:lnTo>
                  <a:lnTo>
                    <a:pt x="229" y="60"/>
                  </a:lnTo>
                  <a:lnTo>
                    <a:pt x="117" y="3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a:solidFill>
                  <a:srgbClr val="344959"/>
                </a:solidFill>
              </a:endParaRPr>
            </a:p>
          </p:txBody>
        </p:sp>
        <p:sp>
          <p:nvSpPr>
            <p:cNvPr id="42" name="Freeform 20"/>
            <p:cNvSpPr/>
            <p:nvPr/>
          </p:nvSpPr>
          <p:spPr bwMode="auto">
            <a:xfrm>
              <a:off x="3670300" y="4637088"/>
              <a:ext cx="1176338" cy="968375"/>
            </a:xfrm>
            <a:custGeom>
              <a:avLst/>
              <a:gdLst>
                <a:gd name="T0" fmla="*/ 443 w 741"/>
                <a:gd name="T1" fmla="*/ 145 h 610"/>
                <a:gd name="T2" fmla="*/ 342 w 741"/>
                <a:gd name="T3" fmla="*/ 197 h 610"/>
                <a:gd name="T4" fmla="*/ 251 w 741"/>
                <a:gd name="T5" fmla="*/ 240 h 610"/>
                <a:gd name="T6" fmla="*/ 215 w 741"/>
                <a:gd name="T7" fmla="*/ 244 h 610"/>
                <a:gd name="T8" fmla="*/ 183 w 741"/>
                <a:gd name="T9" fmla="*/ 228 h 610"/>
                <a:gd name="T10" fmla="*/ 171 w 741"/>
                <a:gd name="T11" fmla="*/ 205 h 610"/>
                <a:gd name="T12" fmla="*/ 171 w 741"/>
                <a:gd name="T13" fmla="*/ 163 h 610"/>
                <a:gd name="T14" fmla="*/ 193 w 741"/>
                <a:gd name="T15" fmla="*/ 129 h 610"/>
                <a:gd name="T16" fmla="*/ 366 w 741"/>
                <a:gd name="T17" fmla="*/ 12 h 610"/>
                <a:gd name="T18" fmla="*/ 318 w 741"/>
                <a:gd name="T19" fmla="*/ 2 h 610"/>
                <a:gd name="T20" fmla="*/ 270 w 741"/>
                <a:gd name="T21" fmla="*/ 22 h 610"/>
                <a:gd name="T22" fmla="*/ 193 w 741"/>
                <a:gd name="T23" fmla="*/ 54 h 610"/>
                <a:gd name="T24" fmla="*/ 151 w 741"/>
                <a:gd name="T25" fmla="*/ 54 h 610"/>
                <a:gd name="T26" fmla="*/ 112 w 741"/>
                <a:gd name="T27" fmla="*/ 32 h 610"/>
                <a:gd name="T28" fmla="*/ 72 w 741"/>
                <a:gd name="T29" fmla="*/ 115 h 610"/>
                <a:gd name="T30" fmla="*/ 50 w 741"/>
                <a:gd name="T31" fmla="*/ 350 h 610"/>
                <a:gd name="T32" fmla="*/ 106 w 741"/>
                <a:gd name="T33" fmla="*/ 373 h 610"/>
                <a:gd name="T34" fmla="*/ 133 w 741"/>
                <a:gd name="T35" fmla="*/ 366 h 610"/>
                <a:gd name="T36" fmla="*/ 171 w 741"/>
                <a:gd name="T37" fmla="*/ 379 h 610"/>
                <a:gd name="T38" fmla="*/ 183 w 741"/>
                <a:gd name="T39" fmla="*/ 393 h 610"/>
                <a:gd name="T40" fmla="*/ 193 w 741"/>
                <a:gd name="T41" fmla="*/ 417 h 610"/>
                <a:gd name="T42" fmla="*/ 249 w 741"/>
                <a:gd name="T43" fmla="*/ 381 h 610"/>
                <a:gd name="T44" fmla="*/ 278 w 741"/>
                <a:gd name="T45" fmla="*/ 371 h 610"/>
                <a:gd name="T46" fmla="*/ 326 w 741"/>
                <a:gd name="T47" fmla="*/ 395 h 610"/>
                <a:gd name="T48" fmla="*/ 338 w 741"/>
                <a:gd name="T49" fmla="*/ 427 h 610"/>
                <a:gd name="T50" fmla="*/ 356 w 741"/>
                <a:gd name="T51" fmla="*/ 427 h 610"/>
                <a:gd name="T52" fmla="*/ 376 w 741"/>
                <a:gd name="T53" fmla="*/ 425 h 610"/>
                <a:gd name="T54" fmla="*/ 421 w 741"/>
                <a:gd name="T55" fmla="*/ 449 h 610"/>
                <a:gd name="T56" fmla="*/ 435 w 741"/>
                <a:gd name="T57" fmla="*/ 481 h 610"/>
                <a:gd name="T58" fmla="*/ 431 w 741"/>
                <a:gd name="T59" fmla="*/ 514 h 610"/>
                <a:gd name="T60" fmla="*/ 467 w 741"/>
                <a:gd name="T61" fmla="*/ 526 h 610"/>
                <a:gd name="T62" fmla="*/ 485 w 741"/>
                <a:gd name="T63" fmla="*/ 550 h 610"/>
                <a:gd name="T64" fmla="*/ 487 w 741"/>
                <a:gd name="T65" fmla="*/ 604 h 610"/>
                <a:gd name="T66" fmla="*/ 529 w 741"/>
                <a:gd name="T67" fmla="*/ 602 h 610"/>
                <a:gd name="T68" fmla="*/ 543 w 741"/>
                <a:gd name="T69" fmla="*/ 584 h 610"/>
                <a:gd name="T70" fmla="*/ 543 w 741"/>
                <a:gd name="T71" fmla="*/ 550 h 610"/>
                <a:gd name="T72" fmla="*/ 457 w 741"/>
                <a:gd name="T73" fmla="*/ 453 h 610"/>
                <a:gd name="T74" fmla="*/ 459 w 741"/>
                <a:gd name="T75" fmla="*/ 431 h 610"/>
                <a:gd name="T76" fmla="*/ 475 w 741"/>
                <a:gd name="T77" fmla="*/ 431 h 610"/>
                <a:gd name="T78" fmla="*/ 588 w 741"/>
                <a:gd name="T79" fmla="*/ 548 h 610"/>
                <a:gd name="T80" fmla="*/ 620 w 741"/>
                <a:gd name="T81" fmla="*/ 550 h 610"/>
                <a:gd name="T82" fmla="*/ 638 w 741"/>
                <a:gd name="T83" fmla="*/ 534 h 610"/>
                <a:gd name="T84" fmla="*/ 644 w 741"/>
                <a:gd name="T85" fmla="*/ 501 h 610"/>
                <a:gd name="T86" fmla="*/ 545 w 741"/>
                <a:gd name="T87" fmla="*/ 385 h 610"/>
                <a:gd name="T88" fmla="*/ 545 w 741"/>
                <a:gd name="T89" fmla="*/ 369 h 610"/>
                <a:gd name="T90" fmla="*/ 560 w 741"/>
                <a:gd name="T91" fmla="*/ 362 h 610"/>
                <a:gd name="T92" fmla="*/ 678 w 741"/>
                <a:gd name="T93" fmla="*/ 485 h 610"/>
                <a:gd name="T94" fmla="*/ 709 w 741"/>
                <a:gd name="T95" fmla="*/ 493 h 610"/>
                <a:gd name="T96" fmla="*/ 731 w 741"/>
                <a:gd name="T97" fmla="*/ 479 h 610"/>
                <a:gd name="T98" fmla="*/ 449 w 741"/>
                <a:gd name="T99" fmla="*/ 14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1" h="610">
                  <a:moveTo>
                    <a:pt x="449" y="149"/>
                  </a:moveTo>
                  <a:lnTo>
                    <a:pt x="449" y="149"/>
                  </a:lnTo>
                  <a:lnTo>
                    <a:pt x="443" y="145"/>
                  </a:lnTo>
                  <a:lnTo>
                    <a:pt x="443" y="145"/>
                  </a:lnTo>
                  <a:lnTo>
                    <a:pt x="443" y="145"/>
                  </a:lnTo>
                  <a:lnTo>
                    <a:pt x="441" y="147"/>
                  </a:lnTo>
                  <a:lnTo>
                    <a:pt x="441" y="147"/>
                  </a:lnTo>
                  <a:lnTo>
                    <a:pt x="342" y="197"/>
                  </a:lnTo>
                  <a:lnTo>
                    <a:pt x="280" y="226"/>
                  </a:lnTo>
                  <a:lnTo>
                    <a:pt x="280" y="226"/>
                  </a:lnTo>
                  <a:lnTo>
                    <a:pt x="264" y="234"/>
                  </a:lnTo>
                  <a:lnTo>
                    <a:pt x="251" y="240"/>
                  </a:lnTo>
                  <a:lnTo>
                    <a:pt x="237" y="242"/>
                  </a:lnTo>
                  <a:lnTo>
                    <a:pt x="225" y="244"/>
                  </a:lnTo>
                  <a:lnTo>
                    <a:pt x="225" y="244"/>
                  </a:lnTo>
                  <a:lnTo>
                    <a:pt x="215" y="244"/>
                  </a:lnTo>
                  <a:lnTo>
                    <a:pt x="207" y="240"/>
                  </a:lnTo>
                  <a:lnTo>
                    <a:pt x="199" y="238"/>
                  </a:lnTo>
                  <a:lnTo>
                    <a:pt x="191" y="232"/>
                  </a:lnTo>
                  <a:lnTo>
                    <a:pt x="183" y="228"/>
                  </a:lnTo>
                  <a:lnTo>
                    <a:pt x="179" y="221"/>
                  </a:lnTo>
                  <a:lnTo>
                    <a:pt x="173" y="213"/>
                  </a:lnTo>
                  <a:lnTo>
                    <a:pt x="171" y="205"/>
                  </a:lnTo>
                  <a:lnTo>
                    <a:pt x="171" y="205"/>
                  </a:lnTo>
                  <a:lnTo>
                    <a:pt x="169" y="193"/>
                  </a:lnTo>
                  <a:lnTo>
                    <a:pt x="167" y="183"/>
                  </a:lnTo>
                  <a:lnTo>
                    <a:pt x="169" y="173"/>
                  </a:lnTo>
                  <a:lnTo>
                    <a:pt x="171" y="163"/>
                  </a:lnTo>
                  <a:lnTo>
                    <a:pt x="175" y="153"/>
                  </a:lnTo>
                  <a:lnTo>
                    <a:pt x="179" y="143"/>
                  </a:lnTo>
                  <a:lnTo>
                    <a:pt x="187" y="135"/>
                  </a:lnTo>
                  <a:lnTo>
                    <a:pt x="193" y="129"/>
                  </a:lnTo>
                  <a:lnTo>
                    <a:pt x="366" y="12"/>
                  </a:lnTo>
                  <a:lnTo>
                    <a:pt x="366" y="12"/>
                  </a:lnTo>
                  <a:lnTo>
                    <a:pt x="366" y="12"/>
                  </a:lnTo>
                  <a:lnTo>
                    <a:pt x="366" y="12"/>
                  </a:lnTo>
                  <a:lnTo>
                    <a:pt x="356" y="6"/>
                  </a:lnTo>
                  <a:lnTo>
                    <a:pt x="344" y="2"/>
                  </a:lnTo>
                  <a:lnTo>
                    <a:pt x="330" y="0"/>
                  </a:lnTo>
                  <a:lnTo>
                    <a:pt x="318" y="2"/>
                  </a:lnTo>
                  <a:lnTo>
                    <a:pt x="306" y="6"/>
                  </a:lnTo>
                  <a:lnTo>
                    <a:pt x="292" y="10"/>
                  </a:lnTo>
                  <a:lnTo>
                    <a:pt x="270" y="22"/>
                  </a:lnTo>
                  <a:lnTo>
                    <a:pt x="270" y="22"/>
                  </a:lnTo>
                  <a:lnTo>
                    <a:pt x="249" y="32"/>
                  </a:lnTo>
                  <a:lnTo>
                    <a:pt x="227" y="44"/>
                  </a:lnTo>
                  <a:lnTo>
                    <a:pt x="205" y="52"/>
                  </a:lnTo>
                  <a:lnTo>
                    <a:pt x="193" y="54"/>
                  </a:lnTo>
                  <a:lnTo>
                    <a:pt x="181" y="56"/>
                  </a:lnTo>
                  <a:lnTo>
                    <a:pt x="181" y="56"/>
                  </a:lnTo>
                  <a:lnTo>
                    <a:pt x="161" y="56"/>
                  </a:lnTo>
                  <a:lnTo>
                    <a:pt x="151" y="54"/>
                  </a:lnTo>
                  <a:lnTo>
                    <a:pt x="141" y="52"/>
                  </a:lnTo>
                  <a:lnTo>
                    <a:pt x="141" y="52"/>
                  </a:lnTo>
                  <a:lnTo>
                    <a:pt x="121" y="40"/>
                  </a:lnTo>
                  <a:lnTo>
                    <a:pt x="112" y="32"/>
                  </a:lnTo>
                  <a:lnTo>
                    <a:pt x="108" y="28"/>
                  </a:lnTo>
                  <a:lnTo>
                    <a:pt x="108" y="26"/>
                  </a:lnTo>
                  <a:lnTo>
                    <a:pt x="108" y="26"/>
                  </a:lnTo>
                  <a:lnTo>
                    <a:pt x="72" y="115"/>
                  </a:lnTo>
                  <a:lnTo>
                    <a:pt x="0" y="294"/>
                  </a:lnTo>
                  <a:lnTo>
                    <a:pt x="0" y="294"/>
                  </a:lnTo>
                  <a:lnTo>
                    <a:pt x="24" y="320"/>
                  </a:lnTo>
                  <a:lnTo>
                    <a:pt x="50" y="350"/>
                  </a:lnTo>
                  <a:lnTo>
                    <a:pt x="88" y="385"/>
                  </a:lnTo>
                  <a:lnTo>
                    <a:pt x="96" y="377"/>
                  </a:lnTo>
                  <a:lnTo>
                    <a:pt x="96" y="377"/>
                  </a:lnTo>
                  <a:lnTo>
                    <a:pt x="106" y="373"/>
                  </a:lnTo>
                  <a:lnTo>
                    <a:pt x="114" y="369"/>
                  </a:lnTo>
                  <a:lnTo>
                    <a:pt x="123" y="366"/>
                  </a:lnTo>
                  <a:lnTo>
                    <a:pt x="133" y="366"/>
                  </a:lnTo>
                  <a:lnTo>
                    <a:pt x="133" y="366"/>
                  </a:lnTo>
                  <a:lnTo>
                    <a:pt x="133" y="366"/>
                  </a:lnTo>
                  <a:lnTo>
                    <a:pt x="147" y="368"/>
                  </a:lnTo>
                  <a:lnTo>
                    <a:pt x="159" y="371"/>
                  </a:lnTo>
                  <a:lnTo>
                    <a:pt x="171" y="379"/>
                  </a:lnTo>
                  <a:lnTo>
                    <a:pt x="181" y="391"/>
                  </a:lnTo>
                  <a:lnTo>
                    <a:pt x="181" y="391"/>
                  </a:lnTo>
                  <a:lnTo>
                    <a:pt x="181" y="391"/>
                  </a:lnTo>
                  <a:lnTo>
                    <a:pt x="183" y="393"/>
                  </a:lnTo>
                  <a:lnTo>
                    <a:pt x="183" y="393"/>
                  </a:lnTo>
                  <a:lnTo>
                    <a:pt x="187" y="401"/>
                  </a:lnTo>
                  <a:lnTo>
                    <a:pt x="191" y="409"/>
                  </a:lnTo>
                  <a:lnTo>
                    <a:pt x="193" y="417"/>
                  </a:lnTo>
                  <a:lnTo>
                    <a:pt x="193" y="427"/>
                  </a:lnTo>
                  <a:lnTo>
                    <a:pt x="239" y="387"/>
                  </a:lnTo>
                  <a:lnTo>
                    <a:pt x="239" y="387"/>
                  </a:lnTo>
                  <a:lnTo>
                    <a:pt x="249" y="381"/>
                  </a:lnTo>
                  <a:lnTo>
                    <a:pt x="259" y="375"/>
                  </a:lnTo>
                  <a:lnTo>
                    <a:pt x="268" y="373"/>
                  </a:lnTo>
                  <a:lnTo>
                    <a:pt x="278" y="371"/>
                  </a:lnTo>
                  <a:lnTo>
                    <a:pt x="278" y="371"/>
                  </a:lnTo>
                  <a:lnTo>
                    <a:pt x="292" y="373"/>
                  </a:lnTo>
                  <a:lnTo>
                    <a:pt x="304" y="377"/>
                  </a:lnTo>
                  <a:lnTo>
                    <a:pt x="316" y="385"/>
                  </a:lnTo>
                  <a:lnTo>
                    <a:pt x="326" y="395"/>
                  </a:lnTo>
                  <a:lnTo>
                    <a:pt x="326" y="395"/>
                  </a:lnTo>
                  <a:lnTo>
                    <a:pt x="332" y="405"/>
                  </a:lnTo>
                  <a:lnTo>
                    <a:pt x="336" y="415"/>
                  </a:lnTo>
                  <a:lnTo>
                    <a:pt x="338" y="427"/>
                  </a:lnTo>
                  <a:lnTo>
                    <a:pt x="338" y="437"/>
                  </a:lnTo>
                  <a:lnTo>
                    <a:pt x="338" y="437"/>
                  </a:lnTo>
                  <a:lnTo>
                    <a:pt x="348" y="431"/>
                  </a:lnTo>
                  <a:lnTo>
                    <a:pt x="356" y="427"/>
                  </a:lnTo>
                  <a:lnTo>
                    <a:pt x="366" y="425"/>
                  </a:lnTo>
                  <a:lnTo>
                    <a:pt x="376" y="425"/>
                  </a:lnTo>
                  <a:lnTo>
                    <a:pt x="376" y="425"/>
                  </a:lnTo>
                  <a:lnTo>
                    <a:pt x="376" y="425"/>
                  </a:lnTo>
                  <a:lnTo>
                    <a:pt x="388" y="425"/>
                  </a:lnTo>
                  <a:lnTo>
                    <a:pt x="402" y="431"/>
                  </a:lnTo>
                  <a:lnTo>
                    <a:pt x="411" y="439"/>
                  </a:lnTo>
                  <a:lnTo>
                    <a:pt x="421" y="449"/>
                  </a:lnTo>
                  <a:lnTo>
                    <a:pt x="421" y="449"/>
                  </a:lnTo>
                  <a:lnTo>
                    <a:pt x="427" y="455"/>
                  </a:lnTo>
                  <a:lnTo>
                    <a:pt x="431" y="463"/>
                  </a:lnTo>
                  <a:lnTo>
                    <a:pt x="435" y="481"/>
                  </a:lnTo>
                  <a:lnTo>
                    <a:pt x="435" y="499"/>
                  </a:lnTo>
                  <a:lnTo>
                    <a:pt x="431" y="514"/>
                  </a:lnTo>
                  <a:lnTo>
                    <a:pt x="431" y="514"/>
                  </a:lnTo>
                  <a:lnTo>
                    <a:pt x="431" y="514"/>
                  </a:lnTo>
                  <a:lnTo>
                    <a:pt x="431" y="514"/>
                  </a:lnTo>
                  <a:lnTo>
                    <a:pt x="443" y="516"/>
                  </a:lnTo>
                  <a:lnTo>
                    <a:pt x="455" y="520"/>
                  </a:lnTo>
                  <a:lnTo>
                    <a:pt x="467" y="526"/>
                  </a:lnTo>
                  <a:lnTo>
                    <a:pt x="477" y="536"/>
                  </a:lnTo>
                  <a:lnTo>
                    <a:pt x="477" y="536"/>
                  </a:lnTo>
                  <a:lnTo>
                    <a:pt x="481" y="542"/>
                  </a:lnTo>
                  <a:lnTo>
                    <a:pt x="485" y="550"/>
                  </a:lnTo>
                  <a:lnTo>
                    <a:pt x="491" y="568"/>
                  </a:lnTo>
                  <a:lnTo>
                    <a:pt x="491" y="586"/>
                  </a:lnTo>
                  <a:lnTo>
                    <a:pt x="487" y="604"/>
                  </a:lnTo>
                  <a:lnTo>
                    <a:pt x="487" y="604"/>
                  </a:lnTo>
                  <a:lnTo>
                    <a:pt x="499" y="608"/>
                  </a:lnTo>
                  <a:lnTo>
                    <a:pt x="511" y="610"/>
                  </a:lnTo>
                  <a:lnTo>
                    <a:pt x="523" y="606"/>
                  </a:lnTo>
                  <a:lnTo>
                    <a:pt x="529" y="602"/>
                  </a:lnTo>
                  <a:lnTo>
                    <a:pt x="533" y="598"/>
                  </a:lnTo>
                  <a:lnTo>
                    <a:pt x="533" y="598"/>
                  </a:lnTo>
                  <a:lnTo>
                    <a:pt x="539" y="592"/>
                  </a:lnTo>
                  <a:lnTo>
                    <a:pt x="543" y="584"/>
                  </a:lnTo>
                  <a:lnTo>
                    <a:pt x="545" y="576"/>
                  </a:lnTo>
                  <a:lnTo>
                    <a:pt x="547" y="568"/>
                  </a:lnTo>
                  <a:lnTo>
                    <a:pt x="547" y="560"/>
                  </a:lnTo>
                  <a:lnTo>
                    <a:pt x="543" y="550"/>
                  </a:lnTo>
                  <a:lnTo>
                    <a:pt x="541" y="544"/>
                  </a:lnTo>
                  <a:lnTo>
                    <a:pt x="535" y="536"/>
                  </a:lnTo>
                  <a:lnTo>
                    <a:pt x="457" y="453"/>
                  </a:lnTo>
                  <a:lnTo>
                    <a:pt x="457" y="453"/>
                  </a:lnTo>
                  <a:lnTo>
                    <a:pt x="455" y="447"/>
                  </a:lnTo>
                  <a:lnTo>
                    <a:pt x="453" y="441"/>
                  </a:lnTo>
                  <a:lnTo>
                    <a:pt x="455" y="437"/>
                  </a:lnTo>
                  <a:lnTo>
                    <a:pt x="459" y="431"/>
                  </a:lnTo>
                  <a:lnTo>
                    <a:pt x="463" y="429"/>
                  </a:lnTo>
                  <a:lnTo>
                    <a:pt x="467" y="427"/>
                  </a:lnTo>
                  <a:lnTo>
                    <a:pt x="471" y="427"/>
                  </a:lnTo>
                  <a:lnTo>
                    <a:pt x="475" y="431"/>
                  </a:lnTo>
                  <a:lnTo>
                    <a:pt x="574" y="538"/>
                  </a:lnTo>
                  <a:lnTo>
                    <a:pt x="574" y="538"/>
                  </a:lnTo>
                  <a:lnTo>
                    <a:pt x="582" y="544"/>
                  </a:lnTo>
                  <a:lnTo>
                    <a:pt x="588" y="548"/>
                  </a:lnTo>
                  <a:lnTo>
                    <a:pt x="596" y="552"/>
                  </a:lnTo>
                  <a:lnTo>
                    <a:pt x="604" y="552"/>
                  </a:lnTo>
                  <a:lnTo>
                    <a:pt x="612" y="552"/>
                  </a:lnTo>
                  <a:lnTo>
                    <a:pt x="620" y="550"/>
                  </a:lnTo>
                  <a:lnTo>
                    <a:pt x="626" y="546"/>
                  </a:lnTo>
                  <a:lnTo>
                    <a:pt x="632" y="540"/>
                  </a:lnTo>
                  <a:lnTo>
                    <a:pt x="632" y="540"/>
                  </a:lnTo>
                  <a:lnTo>
                    <a:pt x="638" y="534"/>
                  </a:lnTo>
                  <a:lnTo>
                    <a:pt x="642" y="526"/>
                  </a:lnTo>
                  <a:lnTo>
                    <a:pt x="644" y="518"/>
                  </a:lnTo>
                  <a:lnTo>
                    <a:pt x="644" y="509"/>
                  </a:lnTo>
                  <a:lnTo>
                    <a:pt x="644" y="501"/>
                  </a:lnTo>
                  <a:lnTo>
                    <a:pt x="642" y="493"/>
                  </a:lnTo>
                  <a:lnTo>
                    <a:pt x="638" y="485"/>
                  </a:lnTo>
                  <a:lnTo>
                    <a:pt x="632" y="477"/>
                  </a:lnTo>
                  <a:lnTo>
                    <a:pt x="545" y="385"/>
                  </a:lnTo>
                  <a:lnTo>
                    <a:pt x="545" y="385"/>
                  </a:lnTo>
                  <a:lnTo>
                    <a:pt x="543" y="381"/>
                  </a:lnTo>
                  <a:lnTo>
                    <a:pt x="543" y="375"/>
                  </a:lnTo>
                  <a:lnTo>
                    <a:pt x="545" y="369"/>
                  </a:lnTo>
                  <a:lnTo>
                    <a:pt x="547" y="366"/>
                  </a:lnTo>
                  <a:lnTo>
                    <a:pt x="551" y="362"/>
                  </a:lnTo>
                  <a:lnTo>
                    <a:pt x="554" y="360"/>
                  </a:lnTo>
                  <a:lnTo>
                    <a:pt x="560" y="362"/>
                  </a:lnTo>
                  <a:lnTo>
                    <a:pt x="564" y="364"/>
                  </a:lnTo>
                  <a:lnTo>
                    <a:pt x="670" y="479"/>
                  </a:lnTo>
                  <a:lnTo>
                    <a:pt x="670" y="479"/>
                  </a:lnTo>
                  <a:lnTo>
                    <a:pt x="678" y="485"/>
                  </a:lnTo>
                  <a:lnTo>
                    <a:pt x="686" y="489"/>
                  </a:lnTo>
                  <a:lnTo>
                    <a:pt x="694" y="491"/>
                  </a:lnTo>
                  <a:lnTo>
                    <a:pt x="701" y="493"/>
                  </a:lnTo>
                  <a:lnTo>
                    <a:pt x="709" y="493"/>
                  </a:lnTo>
                  <a:lnTo>
                    <a:pt x="717" y="489"/>
                  </a:lnTo>
                  <a:lnTo>
                    <a:pt x="725" y="485"/>
                  </a:lnTo>
                  <a:lnTo>
                    <a:pt x="731" y="479"/>
                  </a:lnTo>
                  <a:lnTo>
                    <a:pt x="731" y="479"/>
                  </a:lnTo>
                  <a:lnTo>
                    <a:pt x="735" y="475"/>
                  </a:lnTo>
                  <a:lnTo>
                    <a:pt x="739" y="469"/>
                  </a:lnTo>
                  <a:lnTo>
                    <a:pt x="741" y="457"/>
                  </a:lnTo>
                  <a:lnTo>
                    <a:pt x="449" y="1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a:solidFill>
                  <a:srgbClr val="344959"/>
                </a:solidFill>
              </a:endParaRPr>
            </a:p>
          </p:txBody>
        </p:sp>
      </p:grpSp>
      <p:sp>
        <p:nvSpPr>
          <p:cNvPr id="43" name="Freeform 12"/>
          <p:cNvSpPr>
            <a:spLocks noEditPoints="1"/>
          </p:cNvSpPr>
          <p:nvPr/>
        </p:nvSpPr>
        <p:spPr bwMode="auto">
          <a:xfrm rot="19946402">
            <a:off x="4474586" y="3962778"/>
            <a:ext cx="434359" cy="434359"/>
          </a:xfrm>
          <a:custGeom>
            <a:avLst/>
            <a:gdLst>
              <a:gd name="T0" fmla="*/ 525 w 756"/>
              <a:gd name="T1" fmla="*/ 30 h 756"/>
              <a:gd name="T2" fmla="*/ 668 w 756"/>
              <a:gd name="T3" fmla="*/ 137 h 756"/>
              <a:gd name="T4" fmla="*/ 754 w 756"/>
              <a:gd name="T5" fmla="*/ 339 h 756"/>
              <a:gd name="T6" fmla="*/ 726 w 756"/>
              <a:gd name="T7" fmla="*/ 524 h 756"/>
              <a:gd name="T8" fmla="*/ 619 w 756"/>
              <a:gd name="T9" fmla="*/ 669 h 756"/>
              <a:gd name="T10" fmla="*/ 416 w 756"/>
              <a:gd name="T11" fmla="*/ 754 h 756"/>
              <a:gd name="T12" fmla="*/ 230 w 756"/>
              <a:gd name="T13" fmla="*/ 726 h 756"/>
              <a:gd name="T14" fmla="*/ 85 w 756"/>
              <a:gd name="T15" fmla="*/ 619 h 756"/>
              <a:gd name="T16" fmla="*/ 2 w 756"/>
              <a:gd name="T17" fmla="*/ 417 h 756"/>
              <a:gd name="T18" fmla="*/ 29 w 756"/>
              <a:gd name="T19" fmla="*/ 230 h 756"/>
              <a:gd name="T20" fmla="*/ 136 w 756"/>
              <a:gd name="T21" fmla="*/ 85 h 756"/>
              <a:gd name="T22" fmla="*/ 339 w 756"/>
              <a:gd name="T23" fmla="*/ 2 h 756"/>
              <a:gd name="T24" fmla="*/ 301 w 756"/>
              <a:gd name="T25" fmla="*/ 589 h 756"/>
              <a:gd name="T26" fmla="*/ 305 w 756"/>
              <a:gd name="T27" fmla="*/ 655 h 756"/>
              <a:gd name="T28" fmla="*/ 345 w 756"/>
              <a:gd name="T29" fmla="*/ 411 h 756"/>
              <a:gd name="T30" fmla="*/ 236 w 756"/>
              <a:gd name="T31" fmla="*/ 510 h 756"/>
              <a:gd name="T32" fmla="*/ 345 w 756"/>
              <a:gd name="T33" fmla="*/ 345 h 756"/>
              <a:gd name="T34" fmla="*/ 236 w 756"/>
              <a:gd name="T35" fmla="*/ 244 h 756"/>
              <a:gd name="T36" fmla="*/ 345 w 756"/>
              <a:gd name="T37" fmla="*/ 345 h 756"/>
              <a:gd name="T38" fmla="*/ 305 w 756"/>
              <a:gd name="T39" fmla="*/ 101 h 756"/>
              <a:gd name="T40" fmla="*/ 301 w 756"/>
              <a:gd name="T41" fmla="*/ 167 h 756"/>
              <a:gd name="T42" fmla="*/ 454 w 756"/>
              <a:gd name="T43" fmla="*/ 167 h 756"/>
              <a:gd name="T44" fmla="*/ 450 w 756"/>
              <a:gd name="T45" fmla="*/ 101 h 756"/>
              <a:gd name="T46" fmla="*/ 410 w 756"/>
              <a:gd name="T47" fmla="*/ 345 h 756"/>
              <a:gd name="T48" fmla="*/ 520 w 756"/>
              <a:gd name="T49" fmla="*/ 244 h 756"/>
              <a:gd name="T50" fmla="*/ 410 w 756"/>
              <a:gd name="T51" fmla="*/ 228 h 756"/>
              <a:gd name="T52" fmla="*/ 494 w 756"/>
              <a:gd name="T53" fmla="*/ 516 h 756"/>
              <a:gd name="T54" fmla="*/ 533 w 756"/>
              <a:gd name="T55" fmla="*/ 411 h 756"/>
              <a:gd name="T56" fmla="*/ 420 w 756"/>
              <a:gd name="T57" fmla="*/ 677 h 756"/>
              <a:gd name="T58" fmla="*/ 496 w 756"/>
              <a:gd name="T59" fmla="*/ 583 h 756"/>
              <a:gd name="T60" fmla="*/ 154 w 756"/>
              <a:gd name="T61" fmla="*/ 345 h 756"/>
              <a:gd name="T62" fmla="*/ 148 w 756"/>
              <a:gd name="T63" fmla="*/ 278 h 756"/>
              <a:gd name="T64" fmla="*/ 601 w 756"/>
              <a:gd name="T65" fmla="*/ 345 h 756"/>
              <a:gd name="T66" fmla="*/ 607 w 756"/>
              <a:gd name="T67" fmla="*/ 278 h 756"/>
              <a:gd name="T68" fmla="*/ 601 w 756"/>
              <a:gd name="T69" fmla="*/ 345 h 756"/>
              <a:gd name="T70" fmla="*/ 591 w 756"/>
              <a:gd name="T71" fmla="*/ 486 h 756"/>
              <a:gd name="T72" fmla="*/ 682 w 756"/>
              <a:gd name="T73" fmla="*/ 411 h 756"/>
              <a:gd name="T74" fmla="*/ 103 w 756"/>
              <a:gd name="T75" fmla="*/ 446 h 756"/>
              <a:gd name="T76" fmla="*/ 158 w 756"/>
              <a:gd name="T77" fmla="*/ 448 h 756"/>
              <a:gd name="T78" fmla="*/ 637 w 756"/>
              <a:gd name="T79" fmla="*/ 536 h 756"/>
              <a:gd name="T80" fmla="*/ 541 w 756"/>
              <a:gd name="T81" fmla="*/ 637 h 756"/>
              <a:gd name="T82" fmla="*/ 599 w 756"/>
              <a:gd name="T83" fmla="*/ 599 h 756"/>
              <a:gd name="T84" fmla="*/ 653 w 756"/>
              <a:gd name="T85" fmla="*/ 528 h 756"/>
              <a:gd name="T86" fmla="*/ 103 w 756"/>
              <a:gd name="T87" fmla="*/ 528 h 756"/>
              <a:gd name="T88" fmla="*/ 156 w 756"/>
              <a:gd name="T89" fmla="*/ 599 h 756"/>
              <a:gd name="T90" fmla="*/ 214 w 756"/>
              <a:gd name="T91" fmla="*/ 637 h 756"/>
              <a:gd name="T92" fmla="*/ 103 w 756"/>
              <a:gd name="T93" fmla="*/ 228 h 756"/>
              <a:gd name="T94" fmla="*/ 196 w 756"/>
              <a:gd name="T95" fmla="*/ 153 h 756"/>
              <a:gd name="T96" fmla="*/ 186 w 756"/>
              <a:gd name="T97" fmla="*/ 129 h 756"/>
              <a:gd name="T98" fmla="*/ 115 w 756"/>
              <a:gd name="T99" fmla="*/ 208 h 756"/>
              <a:gd name="T100" fmla="*/ 637 w 756"/>
              <a:gd name="T101" fmla="*/ 220 h 756"/>
              <a:gd name="T102" fmla="*/ 613 w 756"/>
              <a:gd name="T103" fmla="*/ 173 h 756"/>
              <a:gd name="T104" fmla="*/ 535 w 756"/>
              <a:gd name="T105" fmla="*/ 107 h 756"/>
              <a:gd name="T106" fmla="*/ 573 w 756"/>
              <a:gd name="T107" fmla="*/ 192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6" h="756">
                <a:moveTo>
                  <a:pt x="377" y="0"/>
                </a:moveTo>
                <a:lnTo>
                  <a:pt x="377" y="0"/>
                </a:lnTo>
                <a:lnTo>
                  <a:pt x="416" y="2"/>
                </a:lnTo>
                <a:lnTo>
                  <a:pt x="454" y="8"/>
                </a:lnTo>
                <a:lnTo>
                  <a:pt x="490" y="16"/>
                </a:lnTo>
                <a:lnTo>
                  <a:pt x="525" y="30"/>
                </a:lnTo>
                <a:lnTo>
                  <a:pt x="557" y="46"/>
                </a:lnTo>
                <a:lnTo>
                  <a:pt x="589" y="63"/>
                </a:lnTo>
                <a:lnTo>
                  <a:pt x="619" y="85"/>
                </a:lnTo>
                <a:lnTo>
                  <a:pt x="645" y="109"/>
                </a:lnTo>
                <a:lnTo>
                  <a:pt x="645" y="109"/>
                </a:lnTo>
                <a:lnTo>
                  <a:pt x="668" y="137"/>
                </a:lnTo>
                <a:lnTo>
                  <a:pt x="690" y="167"/>
                </a:lnTo>
                <a:lnTo>
                  <a:pt x="710" y="196"/>
                </a:lnTo>
                <a:lnTo>
                  <a:pt x="726" y="230"/>
                </a:lnTo>
                <a:lnTo>
                  <a:pt x="738" y="266"/>
                </a:lnTo>
                <a:lnTo>
                  <a:pt x="748" y="302"/>
                </a:lnTo>
                <a:lnTo>
                  <a:pt x="754" y="339"/>
                </a:lnTo>
                <a:lnTo>
                  <a:pt x="756" y="377"/>
                </a:lnTo>
                <a:lnTo>
                  <a:pt x="756" y="377"/>
                </a:lnTo>
                <a:lnTo>
                  <a:pt x="754" y="417"/>
                </a:lnTo>
                <a:lnTo>
                  <a:pt x="748" y="454"/>
                </a:lnTo>
                <a:lnTo>
                  <a:pt x="738" y="490"/>
                </a:lnTo>
                <a:lnTo>
                  <a:pt x="726" y="524"/>
                </a:lnTo>
                <a:lnTo>
                  <a:pt x="710" y="558"/>
                </a:lnTo>
                <a:lnTo>
                  <a:pt x="690" y="589"/>
                </a:lnTo>
                <a:lnTo>
                  <a:pt x="668" y="619"/>
                </a:lnTo>
                <a:lnTo>
                  <a:pt x="645" y="645"/>
                </a:lnTo>
                <a:lnTo>
                  <a:pt x="645" y="645"/>
                </a:lnTo>
                <a:lnTo>
                  <a:pt x="619" y="669"/>
                </a:lnTo>
                <a:lnTo>
                  <a:pt x="589" y="691"/>
                </a:lnTo>
                <a:lnTo>
                  <a:pt x="557" y="710"/>
                </a:lnTo>
                <a:lnTo>
                  <a:pt x="525" y="726"/>
                </a:lnTo>
                <a:lnTo>
                  <a:pt x="490" y="738"/>
                </a:lnTo>
                <a:lnTo>
                  <a:pt x="454" y="748"/>
                </a:lnTo>
                <a:lnTo>
                  <a:pt x="416" y="754"/>
                </a:lnTo>
                <a:lnTo>
                  <a:pt x="377" y="756"/>
                </a:lnTo>
                <a:lnTo>
                  <a:pt x="377" y="756"/>
                </a:lnTo>
                <a:lnTo>
                  <a:pt x="339" y="754"/>
                </a:lnTo>
                <a:lnTo>
                  <a:pt x="301" y="748"/>
                </a:lnTo>
                <a:lnTo>
                  <a:pt x="265" y="738"/>
                </a:lnTo>
                <a:lnTo>
                  <a:pt x="230" y="726"/>
                </a:lnTo>
                <a:lnTo>
                  <a:pt x="198" y="710"/>
                </a:lnTo>
                <a:lnTo>
                  <a:pt x="166" y="691"/>
                </a:lnTo>
                <a:lnTo>
                  <a:pt x="136" y="669"/>
                </a:lnTo>
                <a:lnTo>
                  <a:pt x="111" y="645"/>
                </a:lnTo>
                <a:lnTo>
                  <a:pt x="111" y="645"/>
                </a:lnTo>
                <a:lnTo>
                  <a:pt x="85" y="619"/>
                </a:lnTo>
                <a:lnTo>
                  <a:pt x="63" y="589"/>
                </a:lnTo>
                <a:lnTo>
                  <a:pt x="45" y="558"/>
                </a:lnTo>
                <a:lnTo>
                  <a:pt x="29" y="524"/>
                </a:lnTo>
                <a:lnTo>
                  <a:pt x="15" y="490"/>
                </a:lnTo>
                <a:lnTo>
                  <a:pt x="7" y="454"/>
                </a:lnTo>
                <a:lnTo>
                  <a:pt x="2" y="417"/>
                </a:lnTo>
                <a:lnTo>
                  <a:pt x="0" y="377"/>
                </a:lnTo>
                <a:lnTo>
                  <a:pt x="0" y="377"/>
                </a:lnTo>
                <a:lnTo>
                  <a:pt x="2" y="339"/>
                </a:lnTo>
                <a:lnTo>
                  <a:pt x="7" y="302"/>
                </a:lnTo>
                <a:lnTo>
                  <a:pt x="15" y="266"/>
                </a:lnTo>
                <a:lnTo>
                  <a:pt x="29" y="230"/>
                </a:lnTo>
                <a:lnTo>
                  <a:pt x="45" y="196"/>
                </a:lnTo>
                <a:lnTo>
                  <a:pt x="63" y="167"/>
                </a:lnTo>
                <a:lnTo>
                  <a:pt x="85" y="137"/>
                </a:lnTo>
                <a:lnTo>
                  <a:pt x="111" y="109"/>
                </a:lnTo>
                <a:lnTo>
                  <a:pt x="111" y="109"/>
                </a:lnTo>
                <a:lnTo>
                  <a:pt x="136" y="85"/>
                </a:lnTo>
                <a:lnTo>
                  <a:pt x="166" y="63"/>
                </a:lnTo>
                <a:lnTo>
                  <a:pt x="198" y="46"/>
                </a:lnTo>
                <a:lnTo>
                  <a:pt x="230" y="30"/>
                </a:lnTo>
                <a:lnTo>
                  <a:pt x="265" y="16"/>
                </a:lnTo>
                <a:lnTo>
                  <a:pt x="301" y="8"/>
                </a:lnTo>
                <a:lnTo>
                  <a:pt x="339" y="2"/>
                </a:lnTo>
                <a:lnTo>
                  <a:pt x="377" y="0"/>
                </a:lnTo>
                <a:lnTo>
                  <a:pt x="377" y="0"/>
                </a:lnTo>
                <a:close/>
                <a:moveTo>
                  <a:pt x="345" y="683"/>
                </a:moveTo>
                <a:lnTo>
                  <a:pt x="345" y="593"/>
                </a:lnTo>
                <a:lnTo>
                  <a:pt x="345" y="593"/>
                </a:lnTo>
                <a:lnTo>
                  <a:pt x="301" y="589"/>
                </a:lnTo>
                <a:lnTo>
                  <a:pt x="260" y="583"/>
                </a:lnTo>
                <a:lnTo>
                  <a:pt x="260" y="583"/>
                </a:lnTo>
                <a:lnTo>
                  <a:pt x="271" y="605"/>
                </a:lnTo>
                <a:lnTo>
                  <a:pt x="271" y="605"/>
                </a:lnTo>
                <a:lnTo>
                  <a:pt x="287" y="633"/>
                </a:lnTo>
                <a:lnTo>
                  <a:pt x="305" y="655"/>
                </a:lnTo>
                <a:lnTo>
                  <a:pt x="325" y="671"/>
                </a:lnTo>
                <a:lnTo>
                  <a:pt x="335" y="677"/>
                </a:lnTo>
                <a:lnTo>
                  <a:pt x="345" y="683"/>
                </a:lnTo>
                <a:lnTo>
                  <a:pt x="345" y="683"/>
                </a:lnTo>
                <a:close/>
                <a:moveTo>
                  <a:pt x="345" y="528"/>
                </a:moveTo>
                <a:lnTo>
                  <a:pt x="345" y="411"/>
                </a:lnTo>
                <a:lnTo>
                  <a:pt x="220" y="411"/>
                </a:lnTo>
                <a:lnTo>
                  <a:pt x="220" y="411"/>
                </a:lnTo>
                <a:lnTo>
                  <a:pt x="222" y="436"/>
                </a:lnTo>
                <a:lnTo>
                  <a:pt x="226" y="462"/>
                </a:lnTo>
                <a:lnTo>
                  <a:pt x="236" y="510"/>
                </a:lnTo>
                <a:lnTo>
                  <a:pt x="236" y="510"/>
                </a:lnTo>
                <a:lnTo>
                  <a:pt x="262" y="516"/>
                </a:lnTo>
                <a:lnTo>
                  <a:pt x="287" y="522"/>
                </a:lnTo>
                <a:lnTo>
                  <a:pt x="315" y="524"/>
                </a:lnTo>
                <a:lnTo>
                  <a:pt x="345" y="528"/>
                </a:lnTo>
                <a:lnTo>
                  <a:pt x="345" y="528"/>
                </a:lnTo>
                <a:close/>
                <a:moveTo>
                  <a:pt x="345" y="345"/>
                </a:moveTo>
                <a:lnTo>
                  <a:pt x="345" y="228"/>
                </a:lnTo>
                <a:lnTo>
                  <a:pt x="345" y="228"/>
                </a:lnTo>
                <a:lnTo>
                  <a:pt x="315" y="230"/>
                </a:lnTo>
                <a:lnTo>
                  <a:pt x="287" y="234"/>
                </a:lnTo>
                <a:lnTo>
                  <a:pt x="262" y="238"/>
                </a:lnTo>
                <a:lnTo>
                  <a:pt x="236" y="244"/>
                </a:lnTo>
                <a:lnTo>
                  <a:pt x="236" y="244"/>
                </a:lnTo>
                <a:lnTo>
                  <a:pt x="226" y="294"/>
                </a:lnTo>
                <a:lnTo>
                  <a:pt x="222" y="317"/>
                </a:lnTo>
                <a:lnTo>
                  <a:pt x="220" y="345"/>
                </a:lnTo>
                <a:lnTo>
                  <a:pt x="345" y="345"/>
                </a:lnTo>
                <a:lnTo>
                  <a:pt x="345" y="345"/>
                </a:lnTo>
                <a:close/>
                <a:moveTo>
                  <a:pt x="345" y="163"/>
                </a:moveTo>
                <a:lnTo>
                  <a:pt x="345" y="71"/>
                </a:lnTo>
                <a:lnTo>
                  <a:pt x="345" y="71"/>
                </a:lnTo>
                <a:lnTo>
                  <a:pt x="335" y="77"/>
                </a:lnTo>
                <a:lnTo>
                  <a:pt x="325" y="83"/>
                </a:lnTo>
                <a:lnTo>
                  <a:pt x="305" y="101"/>
                </a:lnTo>
                <a:lnTo>
                  <a:pt x="287" y="123"/>
                </a:lnTo>
                <a:lnTo>
                  <a:pt x="271" y="149"/>
                </a:lnTo>
                <a:lnTo>
                  <a:pt x="271" y="149"/>
                </a:lnTo>
                <a:lnTo>
                  <a:pt x="260" y="173"/>
                </a:lnTo>
                <a:lnTo>
                  <a:pt x="260" y="173"/>
                </a:lnTo>
                <a:lnTo>
                  <a:pt x="301" y="167"/>
                </a:lnTo>
                <a:lnTo>
                  <a:pt x="345" y="163"/>
                </a:lnTo>
                <a:lnTo>
                  <a:pt x="345" y="163"/>
                </a:lnTo>
                <a:close/>
                <a:moveTo>
                  <a:pt x="410" y="71"/>
                </a:moveTo>
                <a:lnTo>
                  <a:pt x="410" y="163"/>
                </a:lnTo>
                <a:lnTo>
                  <a:pt x="410" y="163"/>
                </a:lnTo>
                <a:lnTo>
                  <a:pt x="454" y="167"/>
                </a:lnTo>
                <a:lnTo>
                  <a:pt x="496" y="173"/>
                </a:lnTo>
                <a:lnTo>
                  <a:pt x="496" y="173"/>
                </a:lnTo>
                <a:lnTo>
                  <a:pt x="484" y="149"/>
                </a:lnTo>
                <a:lnTo>
                  <a:pt x="484" y="149"/>
                </a:lnTo>
                <a:lnTo>
                  <a:pt x="468" y="123"/>
                </a:lnTo>
                <a:lnTo>
                  <a:pt x="450" y="101"/>
                </a:lnTo>
                <a:lnTo>
                  <a:pt x="430" y="83"/>
                </a:lnTo>
                <a:lnTo>
                  <a:pt x="420" y="77"/>
                </a:lnTo>
                <a:lnTo>
                  <a:pt x="410" y="71"/>
                </a:lnTo>
                <a:lnTo>
                  <a:pt x="410" y="71"/>
                </a:lnTo>
                <a:close/>
                <a:moveTo>
                  <a:pt x="410" y="228"/>
                </a:moveTo>
                <a:lnTo>
                  <a:pt x="410" y="345"/>
                </a:lnTo>
                <a:lnTo>
                  <a:pt x="533" y="345"/>
                </a:lnTo>
                <a:lnTo>
                  <a:pt x="533" y="345"/>
                </a:lnTo>
                <a:lnTo>
                  <a:pt x="531" y="317"/>
                </a:lnTo>
                <a:lnTo>
                  <a:pt x="529" y="294"/>
                </a:lnTo>
                <a:lnTo>
                  <a:pt x="525" y="268"/>
                </a:lnTo>
                <a:lnTo>
                  <a:pt x="520" y="244"/>
                </a:lnTo>
                <a:lnTo>
                  <a:pt x="520" y="244"/>
                </a:lnTo>
                <a:lnTo>
                  <a:pt x="494" y="238"/>
                </a:lnTo>
                <a:lnTo>
                  <a:pt x="468" y="234"/>
                </a:lnTo>
                <a:lnTo>
                  <a:pt x="438" y="230"/>
                </a:lnTo>
                <a:lnTo>
                  <a:pt x="410" y="228"/>
                </a:lnTo>
                <a:lnTo>
                  <a:pt x="410" y="228"/>
                </a:lnTo>
                <a:close/>
                <a:moveTo>
                  <a:pt x="410" y="411"/>
                </a:moveTo>
                <a:lnTo>
                  <a:pt x="410" y="528"/>
                </a:lnTo>
                <a:lnTo>
                  <a:pt x="410" y="528"/>
                </a:lnTo>
                <a:lnTo>
                  <a:pt x="438" y="524"/>
                </a:lnTo>
                <a:lnTo>
                  <a:pt x="468" y="522"/>
                </a:lnTo>
                <a:lnTo>
                  <a:pt x="494" y="516"/>
                </a:lnTo>
                <a:lnTo>
                  <a:pt x="520" y="510"/>
                </a:lnTo>
                <a:lnTo>
                  <a:pt x="520" y="510"/>
                </a:lnTo>
                <a:lnTo>
                  <a:pt x="525" y="486"/>
                </a:lnTo>
                <a:lnTo>
                  <a:pt x="529" y="462"/>
                </a:lnTo>
                <a:lnTo>
                  <a:pt x="531" y="436"/>
                </a:lnTo>
                <a:lnTo>
                  <a:pt x="533" y="411"/>
                </a:lnTo>
                <a:lnTo>
                  <a:pt x="410" y="411"/>
                </a:lnTo>
                <a:lnTo>
                  <a:pt x="410" y="411"/>
                </a:lnTo>
                <a:close/>
                <a:moveTo>
                  <a:pt x="410" y="593"/>
                </a:moveTo>
                <a:lnTo>
                  <a:pt x="410" y="683"/>
                </a:lnTo>
                <a:lnTo>
                  <a:pt x="410" y="683"/>
                </a:lnTo>
                <a:lnTo>
                  <a:pt x="420" y="677"/>
                </a:lnTo>
                <a:lnTo>
                  <a:pt x="430" y="671"/>
                </a:lnTo>
                <a:lnTo>
                  <a:pt x="450" y="655"/>
                </a:lnTo>
                <a:lnTo>
                  <a:pt x="468" y="633"/>
                </a:lnTo>
                <a:lnTo>
                  <a:pt x="484" y="605"/>
                </a:lnTo>
                <a:lnTo>
                  <a:pt x="484" y="605"/>
                </a:lnTo>
                <a:lnTo>
                  <a:pt x="496" y="583"/>
                </a:lnTo>
                <a:lnTo>
                  <a:pt x="496" y="583"/>
                </a:lnTo>
                <a:lnTo>
                  <a:pt x="454" y="589"/>
                </a:lnTo>
                <a:lnTo>
                  <a:pt x="410" y="593"/>
                </a:lnTo>
                <a:lnTo>
                  <a:pt x="410" y="593"/>
                </a:lnTo>
                <a:close/>
                <a:moveTo>
                  <a:pt x="73" y="345"/>
                </a:moveTo>
                <a:lnTo>
                  <a:pt x="154" y="345"/>
                </a:lnTo>
                <a:lnTo>
                  <a:pt x="154" y="345"/>
                </a:lnTo>
                <a:lnTo>
                  <a:pt x="158" y="307"/>
                </a:lnTo>
                <a:lnTo>
                  <a:pt x="162" y="270"/>
                </a:lnTo>
                <a:lnTo>
                  <a:pt x="162" y="270"/>
                </a:lnTo>
                <a:lnTo>
                  <a:pt x="148" y="278"/>
                </a:lnTo>
                <a:lnTo>
                  <a:pt x="148" y="278"/>
                </a:lnTo>
                <a:lnTo>
                  <a:pt x="123" y="292"/>
                </a:lnTo>
                <a:lnTo>
                  <a:pt x="103" y="309"/>
                </a:lnTo>
                <a:lnTo>
                  <a:pt x="85" y="325"/>
                </a:lnTo>
                <a:lnTo>
                  <a:pt x="73" y="345"/>
                </a:lnTo>
                <a:lnTo>
                  <a:pt x="73" y="345"/>
                </a:lnTo>
                <a:close/>
                <a:moveTo>
                  <a:pt x="601" y="345"/>
                </a:moveTo>
                <a:lnTo>
                  <a:pt x="682" y="345"/>
                </a:lnTo>
                <a:lnTo>
                  <a:pt x="682" y="345"/>
                </a:lnTo>
                <a:lnTo>
                  <a:pt x="670" y="325"/>
                </a:lnTo>
                <a:lnTo>
                  <a:pt x="653" y="309"/>
                </a:lnTo>
                <a:lnTo>
                  <a:pt x="633" y="292"/>
                </a:lnTo>
                <a:lnTo>
                  <a:pt x="607" y="278"/>
                </a:lnTo>
                <a:lnTo>
                  <a:pt x="607" y="278"/>
                </a:lnTo>
                <a:lnTo>
                  <a:pt x="591" y="270"/>
                </a:lnTo>
                <a:lnTo>
                  <a:pt x="591" y="270"/>
                </a:lnTo>
                <a:lnTo>
                  <a:pt x="597" y="307"/>
                </a:lnTo>
                <a:lnTo>
                  <a:pt x="601" y="345"/>
                </a:lnTo>
                <a:lnTo>
                  <a:pt x="601" y="345"/>
                </a:lnTo>
                <a:close/>
                <a:moveTo>
                  <a:pt x="682" y="411"/>
                </a:moveTo>
                <a:lnTo>
                  <a:pt x="601" y="411"/>
                </a:lnTo>
                <a:lnTo>
                  <a:pt x="601" y="411"/>
                </a:lnTo>
                <a:lnTo>
                  <a:pt x="597" y="448"/>
                </a:lnTo>
                <a:lnTo>
                  <a:pt x="591" y="486"/>
                </a:lnTo>
                <a:lnTo>
                  <a:pt x="591" y="486"/>
                </a:lnTo>
                <a:lnTo>
                  <a:pt x="607" y="478"/>
                </a:lnTo>
                <a:lnTo>
                  <a:pt x="607" y="478"/>
                </a:lnTo>
                <a:lnTo>
                  <a:pt x="633" y="462"/>
                </a:lnTo>
                <a:lnTo>
                  <a:pt x="653" y="446"/>
                </a:lnTo>
                <a:lnTo>
                  <a:pt x="670" y="429"/>
                </a:lnTo>
                <a:lnTo>
                  <a:pt x="682" y="411"/>
                </a:lnTo>
                <a:lnTo>
                  <a:pt x="682" y="411"/>
                </a:lnTo>
                <a:close/>
                <a:moveTo>
                  <a:pt x="154" y="411"/>
                </a:moveTo>
                <a:lnTo>
                  <a:pt x="73" y="411"/>
                </a:lnTo>
                <a:lnTo>
                  <a:pt x="73" y="411"/>
                </a:lnTo>
                <a:lnTo>
                  <a:pt x="85" y="429"/>
                </a:lnTo>
                <a:lnTo>
                  <a:pt x="103" y="446"/>
                </a:lnTo>
                <a:lnTo>
                  <a:pt x="123" y="462"/>
                </a:lnTo>
                <a:lnTo>
                  <a:pt x="148" y="478"/>
                </a:lnTo>
                <a:lnTo>
                  <a:pt x="148" y="478"/>
                </a:lnTo>
                <a:lnTo>
                  <a:pt x="162" y="486"/>
                </a:lnTo>
                <a:lnTo>
                  <a:pt x="162" y="486"/>
                </a:lnTo>
                <a:lnTo>
                  <a:pt x="158" y="448"/>
                </a:lnTo>
                <a:lnTo>
                  <a:pt x="154" y="411"/>
                </a:lnTo>
                <a:lnTo>
                  <a:pt x="154" y="411"/>
                </a:lnTo>
                <a:close/>
                <a:moveTo>
                  <a:pt x="653" y="528"/>
                </a:moveTo>
                <a:lnTo>
                  <a:pt x="653" y="528"/>
                </a:lnTo>
                <a:lnTo>
                  <a:pt x="637" y="536"/>
                </a:lnTo>
                <a:lnTo>
                  <a:pt x="637" y="536"/>
                </a:lnTo>
                <a:lnTo>
                  <a:pt x="607" y="550"/>
                </a:lnTo>
                <a:lnTo>
                  <a:pt x="573" y="563"/>
                </a:lnTo>
                <a:lnTo>
                  <a:pt x="573" y="563"/>
                </a:lnTo>
                <a:lnTo>
                  <a:pt x="557" y="601"/>
                </a:lnTo>
                <a:lnTo>
                  <a:pt x="541" y="637"/>
                </a:lnTo>
                <a:lnTo>
                  <a:pt x="541" y="637"/>
                </a:lnTo>
                <a:lnTo>
                  <a:pt x="535" y="647"/>
                </a:lnTo>
                <a:lnTo>
                  <a:pt x="535" y="647"/>
                </a:lnTo>
                <a:lnTo>
                  <a:pt x="551" y="637"/>
                </a:lnTo>
                <a:lnTo>
                  <a:pt x="569" y="625"/>
                </a:lnTo>
                <a:lnTo>
                  <a:pt x="583" y="613"/>
                </a:lnTo>
                <a:lnTo>
                  <a:pt x="599" y="599"/>
                </a:lnTo>
                <a:lnTo>
                  <a:pt x="599" y="599"/>
                </a:lnTo>
                <a:lnTo>
                  <a:pt x="613" y="581"/>
                </a:lnTo>
                <a:lnTo>
                  <a:pt x="629" y="565"/>
                </a:lnTo>
                <a:lnTo>
                  <a:pt x="641" y="546"/>
                </a:lnTo>
                <a:lnTo>
                  <a:pt x="653" y="528"/>
                </a:lnTo>
                <a:lnTo>
                  <a:pt x="653" y="528"/>
                </a:lnTo>
                <a:close/>
                <a:moveTo>
                  <a:pt x="182" y="563"/>
                </a:moveTo>
                <a:lnTo>
                  <a:pt x="182" y="563"/>
                </a:lnTo>
                <a:lnTo>
                  <a:pt x="148" y="550"/>
                </a:lnTo>
                <a:lnTo>
                  <a:pt x="119" y="536"/>
                </a:lnTo>
                <a:lnTo>
                  <a:pt x="119" y="536"/>
                </a:lnTo>
                <a:lnTo>
                  <a:pt x="103" y="528"/>
                </a:lnTo>
                <a:lnTo>
                  <a:pt x="103" y="528"/>
                </a:lnTo>
                <a:lnTo>
                  <a:pt x="115" y="546"/>
                </a:lnTo>
                <a:lnTo>
                  <a:pt x="127" y="565"/>
                </a:lnTo>
                <a:lnTo>
                  <a:pt x="140" y="581"/>
                </a:lnTo>
                <a:lnTo>
                  <a:pt x="156" y="599"/>
                </a:lnTo>
                <a:lnTo>
                  <a:pt x="156" y="599"/>
                </a:lnTo>
                <a:lnTo>
                  <a:pt x="170" y="613"/>
                </a:lnTo>
                <a:lnTo>
                  <a:pt x="186" y="625"/>
                </a:lnTo>
                <a:lnTo>
                  <a:pt x="202" y="637"/>
                </a:lnTo>
                <a:lnTo>
                  <a:pt x="220" y="647"/>
                </a:lnTo>
                <a:lnTo>
                  <a:pt x="220" y="647"/>
                </a:lnTo>
                <a:lnTo>
                  <a:pt x="214" y="637"/>
                </a:lnTo>
                <a:lnTo>
                  <a:pt x="214" y="637"/>
                </a:lnTo>
                <a:lnTo>
                  <a:pt x="196" y="601"/>
                </a:lnTo>
                <a:lnTo>
                  <a:pt x="182" y="563"/>
                </a:lnTo>
                <a:lnTo>
                  <a:pt x="182" y="563"/>
                </a:lnTo>
                <a:close/>
                <a:moveTo>
                  <a:pt x="103" y="228"/>
                </a:moveTo>
                <a:lnTo>
                  <a:pt x="103" y="228"/>
                </a:lnTo>
                <a:lnTo>
                  <a:pt x="119" y="220"/>
                </a:lnTo>
                <a:lnTo>
                  <a:pt x="119" y="220"/>
                </a:lnTo>
                <a:lnTo>
                  <a:pt x="148" y="204"/>
                </a:lnTo>
                <a:lnTo>
                  <a:pt x="182" y="192"/>
                </a:lnTo>
                <a:lnTo>
                  <a:pt x="182" y="192"/>
                </a:lnTo>
                <a:lnTo>
                  <a:pt x="196" y="153"/>
                </a:lnTo>
                <a:lnTo>
                  <a:pt x="214" y="117"/>
                </a:lnTo>
                <a:lnTo>
                  <a:pt x="214" y="117"/>
                </a:lnTo>
                <a:lnTo>
                  <a:pt x="220" y="107"/>
                </a:lnTo>
                <a:lnTo>
                  <a:pt x="220" y="107"/>
                </a:lnTo>
                <a:lnTo>
                  <a:pt x="202" y="119"/>
                </a:lnTo>
                <a:lnTo>
                  <a:pt x="186" y="129"/>
                </a:lnTo>
                <a:lnTo>
                  <a:pt x="170" y="143"/>
                </a:lnTo>
                <a:lnTo>
                  <a:pt x="156" y="157"/>
                </a:lnTo>
                <a:lnTo>
                  <a:pt x="156" y="157"/>
                </a:lnTo>
                <a:lnTo>
                  <a:pt x="140" y="173"/>
                </a:lnTo>
                <a:lnTo>
                  <a:pt x="127" y="190"/>
                </a:lnTo>
                <a:lnTo>
                  <a:pt x="115" y="208"/>
                </a:lnTo>
                <a:lnTo>
                  <a:pt x="103" y="228"/>
                </a:lnTo>
                <a:lnTo>
                  <a:pt x="103" y="228"/>
                </a:lnTo>
                <a:close/>
                <a:moveTo>
                  <a:pt x="573" y="192"/>
                </a:moveTo>
                <a:lnTo>
                  <a:pt x="573" y="192"/>
                </a:lnTo>
                <a:lnTo>
                  <a:pt x="607" y="204"/>
                </a:lnTo>
                <a:lnTo>
                  <a:pt x="637" y="220"/>
                </a:lnTo>
                <a:lnTo>
                  <a:pt x="637" y="220"/>
                </a:lnTo>
                <a:lnTo>
                  <a:pt x="653" y="228"/>
                </a:lnTo>
                <a:lnTo>
                  <a:pt x="653" y="228"/>
                </a:lnTo>
                <a:lnTo>
                  <a:pt x="641" y="208"/>
                </a:lnTo>
                <a:lnTo>
                  <a:pt x="629" y="190"/>
                </a:lnTo>
                <a:lnTo>
                  <a:pt x="613" y="173"/>
                </a:lnTo>
                <a:lnTo>
                  <a:pt x="599" y="157"/>
                </a:lnTo>
                <a:lnTo>
                  <a:pt x="599" y="157"/>
                </a:lnTo>
                <a:lnTo>
                  <a:pt x="583" y="143"/>
                </a:lnTo>
                <a:lnTo>
                  <a:pt x="569" y="129"/>
                </a:lnTo>
                <a:lnTo>
                  <a:pt x="551" y="119"/>
                </a:lnTo>
                <a:lnTo>
                  <a:pt x="535" y="107"/>
                </a:lnTo>
                <a:lnTo>
                  <a:pt x="535" y="107"/>
                </a:lnTo>
                <a:lnTo>
                  <a:pt x="541" y="117"/>
                </a:lnTo>
                <a:lnTo>
                  <a:pt x="541" y="117"/>
                </a:lnTo>
                <a:lnTo>
                  <a:pt x="557" y="153"/>
                </a:lnTo>
                <a:lnTo>
                  <a:pt x="573" y="192"/>
                </a:lnTo>
                <a:lnTo>
                  <a:pt x="573" y="19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a:solidFill>
                <a:srgbClr val="344959"/>
              </a:solidFill>
            </a:endParaRPr>
          </a:p>
        </p:txBody>
      </p:sp>
      <p:sp>
        <p:nvSpPr>
          <p:cNvPr id="44" name="Freeform 1858"/>
          <p:cNvSpPr/>
          <p:nvPr/>
        </p:nvSpPr>
        <p:spPr>
          <a:xfrm rot="2820060">
            <a:off x="7307720" y="3080870"/>
            <a:ext cx="593753" cy="581108"/>
          </a:xfrm>
          <a:custGeom>
            <a:avLst/>
            <a:gdLst>
              <a:gd name="txL" fmla="*/ 0 w 52"/>
              <a:gd name="txT" fmla="*/ 0 h 51"/>
              <a:gd name="txR" fmla="*/ 52 w 52"/>
              <a:gd name="txB" fmla="*/ 51 h 51"/>
            </a:gdLst>
            <a:ahLst/>
            <a:cxnLst>
              <a:cxn ang="0">
                <a:pos x="261022" y="138953"/>
              </a:cxn>
              <a:cxn ang="0">
                <a:pos x="261022" y="121584"/>
              </a:cxn>
              <a:cxn ang="0">
                <a:pos x="243620" y="121584"/>
              </a:cxn>
              <a:cxn ang="0">
                <a:pos x="243620" y="127374"/>
              </a:cxn>
              <a:cxn ang="0">
                <a:pos x="220418" y="115794"/>
              </a:cxn>
              <a:cxn ang="0">
                <a:pos x="220418" y="98425"/>
              </a:cxn>
              <a:cxn ang="0">
                <a:pos x="197216" y="98425"/>
              </a:cxn>
              <a:cxn ang="0">
                <a:pos x="197216" y="104215"/>
              </a:cxn>
              <a:cxn ang="0">
                <a:pos x="168214" y="86846"/>
              </a:cxn>
              <a:cxn ang="0">
                <a:pos x="168214" y="28949"/>
              </a:cxn>
              <a:cxn ang="0">
                <a:pos x="150813" y="0"/>
              </a:cxn>
              <a:cxn ang="0">
                <a:pos x="150813" y="0"/>
              </a:cxn>
              <a:cxn ang="0">
                <a:pos x="150813" y="0"/>
              </a:cxn>
              <a:cxn ang="0">
                <a:pos x="133411" y="28949"/>
              </a:cxn>
              <a:cxn ang="0">
                <a:pos x="133411" y="86846"/>
              </a:cxn>
              <a:cxn ang="0">
                <a:pos x="98608" y="104215"/>
              </a:cxn>
              <a:cxn ang="0">
                <a:pos x="98608" y="98425"/>
              </a:cxn>
              <a:cxn ang="0">
                <a:pos x="81207" y="98425"/>
              </a:cxn>
              <a:cxn ang="0">
                <a:pos x="81207" y="115794"/>
              </a:cxn>
              <a:cxn ang="0">
                <a:pos x="58005" y="133163"/>
              </a:cxn>
              <a:cxn ang="0">
                <a:pos x="58005" y="121584"/>
              </a:cxn>
              <a:cxn ang="0">
                <a:pos x="40603" y="121584"/>
              </a:cxn>
              <a:cxn ang="0">
                <a:pos x="40603" y="138953"/>
              </a:cxn>
              <a:cxn ang="0">
                <a:pos x="0" y="162112"/>
              </a:cxn>
              <a:cxn ang="0">
                <a:pos x="0" y="179481"/>
              </a:cxn>
              <a:cxn ang="0">
                <a:pos x="87007" y="150532"/>
              </a:cxn>
              <a:cxn ang="0">
                <a:pos x="133411" y="150532"/>
              </a:cxn>
              <a:cxn ang="0">
                <a:pos x="133411" y="156322"/>
              </a:cxn>
              <a:cxn ang="0">
                <a:pos x="139212" y="237378"/>
              </a:cxn>
              <a:cxn ang="0">
                <a:pos x="98608" y="272116"/>
              </a:cxn>
              <a:cxn ang="0">
                <a:pos x="98608" y="289485"/>
              </a:cxn>
              <a:cxn ang="0">
                <a:pos x="150813" y="272116"/>
              </a:cxn>
              <a:cxn ang="0">
                <a:pos x="150813" y="295275"/>
              </a:cxn>
              <a:cxn ang="0">
                <a:pos x="150813" y="295275"/>
              </a:cxn>
              <a:cxn ang="0">
                <a:pos x="150813" y="272116"/>
              </a:cxn>
              <a:cxn ang="0">
                <a:pos x="203017" y="283696"/>
              </a:cxn>
              <a:cxn ang="0">
                <a:pos x="203017" y="272116"/>
              </a:cxn>
              <a:cxn ang="0">
                <a:pos x="162413" y="237378"/>
              </a:cxn>
              <a:cxn ang="0">
                <a:pos x="168214" y="156322"/>
              </a:cxn>
              <a:cxn ang="0">
                <a:pos x="168214" y="144743"/>
              </a:cxn>
              <a:cxn ang="0">
                <a:pos x="208817" y="144743"/>
              </a:cxn>
              <a:cxn ang="0">
                <a:pos x="301625" y="173691"/>
              </a:cxn>
              <a:cxn ang="0">
                <a:pos x="301625" y="162112"/>
              </a:cxn>
              <a:cxn ang="0">
                <a:pos x="261022" y="138953"/>
              </a:cxn>
            </a:cxnLst>
            <a:rect l="txL" t="txT" r="txR" b="txB"/>
            <a:pathLst>
              <a:path w="52" h="51">
                <a:moveTo>
                  <a:pt x="45" y="24"/>
                </a:moveTo>
                <a:cubicBezTo>
                  <a:pt x="45" y="21"/>
                  <a:pt x="45" y="21"/>
                  <a:pt x="45" y="21"/>
                </a:cubicBezTo>
                <a:cubicBezTo>
                  <a:pt x="42" y="21"/>
                  <a:pt x="42" y="21"/>
                  <a:pt x="42" y="21"/>
                </a:cubicBezTo>
                <a:cubicBezTo>
                  <a:pt x="42" y="22"/>
                  <a:pt x="42" y="22"/>
                  <a:pt x="42" y="22"/>
                </a:cubicBezTo>
                <a:cubicBezTo>
                  <a:pt x="38" y="20"/>
                  <a:pt x="38" y="20"/>
                  <a:pt x="38" y="20"/>
                </a:cubicBezTo>
                <a:cubicBezTo>
                  <a:pt x="38" y="17"/>
                  <a:pt x="38" y="17"/>
                  <a:pt x="38" y="17"/>
                </a:cubicBezTo>
                <a:cubicBezTo>
                  <a:pt x="34" y="17"/>
                  <a:pt x="34" y="17"/>
                  <a:pt x="34" y="17"/>
                </a:cubicBezTo>
                <a:cubicBezTo>
                  <a:pt x="34" y="18"/>
                  <a:pt x="34" y="18"/>
                  <a:pt x="34" y="18"/>
                </a:cubicBezTo>
                <a:cubicBezTo>
                  <a:pt x="29" y="15"/>
                  <a:pt x="29" y="15"/>
                  <a:pt x="29" y="15"/>
                </a:cubicBezTo>
                <a:cubicBezTo>
                  <a:pt x="29" y="5"/>
                  <a:pt x="29" y="5"/>
                  <a:pt x="29" y="5"/>
                </a:cubicBezTo>
                <a:cubicBezTo>
                  <a:pt x="29" y="1"/>
                  <a:pt x="27" y="0"/>
                  <a:pt x="26" y="0"/>
                </a:cubicBezTo>
                <a:cubicBezTo>
                  <a:pt x="26" y="0"/>
                  <a:pt x="26" y="0"/>
                  <a:pt x="26" y="0"/>
                </a:cubicBezTo>
                <a:cubicBezTo>
                  <a:pt x="26" y="0"/>
                  <a:pt x="26" y="0"/>
                  <a:pt x="26" y="0"/>
                </a:cubicBezTo>
                <a:cubicBezTo>
                  <a:pt x="25" y="0"/>
                  <a:pt x="23" y="1"/>
                  <a:pt x="23" y="5"/>
                </a:cubicBezTo>
                <a:cubicBezTo>
                  <a:pt x="23" y="15"/>
                  <a:pt x="23" y="15"/>
                  <a:pt x="23" y="15"/>
                </a:cubicBezTo>
                <a:cubicBezTo>
                  <a:pt x="17" y="18"/>
                  <a:pt x="17" y="18"/>
                  <a:pt x="17" y="18"/>
                </a:cubicBezTo>
                <a:cubicBezTo>
                  <a:pt x="17" y="17"/>
                  <a:pt x="17" y="17"/>
                  <a:pt x="17" y="17"/>
                </a:cubicBezTo>
                <a:cubicBezTo>
                  <a:pt x="14" y="17"/>
                  <a:pt x="14" y="17"/>
                  <a:pt x="14" y="17"/>
                </a:cubicBezTo>
                <a:cubicBezTo>
                  <a:pt x="14" y="20"/>
                  <a:pt x="14" y="20"/>
                  <a:pt x="14" y="20"/>
                </a:cubicBezTo>
                <a:cubicBezTo>
                  <a:pt x="10" y="23"/>
                  <a:pt x="10" y="23"/>
                  <a:pt x="10" y="23"/>
                </a:cubicBezTo>
                <a:cubicBezTo>
                  <a:pt x="10" y="21"/>
                  <a:pt x="10" y="21"/>
                  <a:pt x="10" y="21"/>
                </a:cubicBezTo>
                <a:cubicBezTo>
                  <a:pt x="7" y="21"/>
                  <a:pt x="7" y="21"/>
                  <a:pt x="7" y="21"/>
                </a:cubicBezTo>
                <a:cubicBezTo>
                  <a:pt x="7" y="24"/>
                  <a:pt x="7" y="24"/>
                  <a:pt x="7" y="24"/>
                </a:cubicBezTo>
                <a:cubicBezTo>
                  <a:pt x="0" y="28"/>
                  <a:pt x="0" y="28"/>
                  <a:pt x="0" y="28"/>
                </a:cubicBezTo>
                <a:cubicBezTo>
                  <a:pt x="0" y="31"/>
                  <a:pt x="0" y="31"/>
                  <a:pt x="0" y="31"/>
                </a:cubicBezTo>
                <a:cubicBezTo>
                  <a:pt x="15" y="26"/>
                  <a:pt x="15" y="26"/>
                  <a:pt x="15" y="26"/>
                </a:cubicBezTo>
                <a:cubicBezTo>
                  <a:pt x="23" y="26"/>
                  <a:pt x="23" y="26"/>
                  <a:pt x="23" y="26"/>
                </a:cubicBezTo>
                <a:cubicBezTo>
                  <a:pt x="23" y="27"/>
                  <a:pt x="23" y="27"/>
                  <a:pt x="23" y="27"/>
                </a:cubicBezTo>
                <a:cubicBezTo>
                  <a:pt x="24" y="41"/>
                  <a:pt x="24" y="41"/>
                  <a:pt x="24" y="41"/>
                </a:cubicBezTo>
                <a:cubicBezTo>
                  <a:pt x="17" y="47"/>
                  <a:pt x="17" y="47"/>
                  <a:pt x="17" y="47"/>
                </a:cubicBezTo>
                <a:cubicBezTo>
                  <a:pt x="17" y="50"/>
                  <a:pt x="17" y="50"/>
                  <a:pt x="17" y="50"/>
                </a:cubicBezTo>
                <a:cubicBezTo>
                  <a:pt x="26" y="47"/>
                  <a:pt x="26" y="47"/>
                  <a:pt x="26" y="47"/>
                </a:cubicBezTo>
                <a:cubicBezTo>
                  <a:pt x="26" y="51"/>
                  <a:pt x="26" y="51"/>
                  <a:pt x="26" y="51"/>
                </a:cubicBezTo>
                <a:cubicBezTo>
                  <a:pt x="26" y="51"/>
                  <a:pt x="26" y="51"/>
                  <a:pt x="26" y="51"/>
                </a:cubicBezTo>
                <a:cubicBezTo>
                  <a:pt x="26" y="47"/>
                  <a:pt x="26" y="47"/>
                  <a:pt x="26" y="47"/>
                </a:cubicBezTo>
                <a:cubicBezTo>
                  <a:pt x="35" y="49"/>
                  <a:pt x="35" y="49"/>
                  <a:pt x="35" y="49"/>
                </a:cubicBezTo>
                <a:cubicBezTo>
                  <a:pt x="35" y="47"/>
                  <a:pt x="35" y="47"/>
                  <a:pt x="35" y="47"/>
                </a:cubicBezTo>
                <a:cubicBezTo>
                  <a:pt x="28" y="41"/>
                  <a:pt x="28" y="41"/>
                  <a:pt x="28" y="41"/>
                </a:cubicBezTo>
                <a:cubicBezTo>
                  <a:pt x="29" y="27"/>
                  <a:pt x="29" y="27"/>
                  <a:pt x="29" y="27"/>
                </a:cubicBezTo>
                <a:cubicBezTo>
                  <a:pt x="29" y="27"/>
                  <a:pt x="29" y="27"/>
                  <a:pt x="29" y="25"/>
                </a:cubicBezTo>
                <a:cubicBezTo>
                  <a:pt x="36" y="25"/>
                  <a:pt x="36" y="25"/>
                  <a:pt x="36" y="25"/>
                </a:cubicBezTo>
                <a:cubicBezTo>
                  <a:pt x="52" y="30"/>
                  <a:pt x="52" y="30"/>
                  <a:pt x="52" y="30"/>
                </a:cubicBezTo>
                <a:cubicBezTo>
                  <a:pt x="52" y="28"/>
                  <a:pt x="52" y="28"/>
                  <a:pt x="52" y="28"/>
                </a:cubicBezTo>
                <a:lnTo>
                  <a:pt x="45" y="24"/>
                </a:lnTo>
                <a:close/>
              </a:path>
            </a:pathLst>
          </a:custGeom>
          <a:solidFill>
            <a:srgbClr val="EFE9EB">
              <a:alpha val="100000"/>
            </a:srgbClr>
          </a:solidFill>
          <a:ln w="9525">
            <a:noFill/>
          </a:ln>
        </p:spPr>
        <p:txBody>
          <a:bodyPr/>
          <a:lstStyle/>
          <a:p>
            <a:endParaRPr lang="zh-CN" altLang="en-US"/>
          </a:p>
        </p:txBody>
      </p:sp>
      <p:sp>
        <p:nvSpPr>
          <p:cNvPr id="46" name="稻壳儿小白白(http://dwz.cn/Wu2UP)"/>
          <p:cNvSpPr>
            <a:spLocks noEditPoints="1"/>
          </p:cNvSpPr>
          <p:nvPr/>
        </p:nvSpPr>
        <p:spPr bwMode="auto">
          <a:xfrm rot="14248540">
            <a:off x="4763894" y="2985527"/>
            <a:ext cx="451662" cy="454517"/>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solidFill>
            <a:schemeClr val="bg1"/>
          </a:solidFill>
          <a:ln w="9525">
            <a:noFill/>
            <a:round/>
          </a:ln>
        </p:spPr>
        <p:txBody>
          <a:bodyPr/>
          <a:lstStyle/>
          <a:p>
            <a:pPr marL="0" marR="0" lvl="0" indent="0" algn="l" defTabSz="914400" rtl="0" eaLnBrk="1" latinLnBrk="0" hangingPunct="1">
              <a:spcBef>
                <a:spcPts val="0"/>
              </a:spcBef>
              <a:spcAft>
                <a:spcPts val="0"/>
              </a:spcAft>
              <a:buClrTx/>
              <a:buSzTx/>
              <a:buFontTx/>
              <a:buNone/>
              <a:defRPr/>
            </a:pPr>
            <a:endParaRPr kumimoji="0" lang="en-US" sz="2400" b="0" i="0" u="none" strike="noStrike" kern="1200" cap="none" spc="0" normalizeH="0" baseline="0" noProof="0">
              <a:ln>
                <a:noFill/>
              </a:ln>
              <a:solidFill>
                <a:srgbClr val="445469"/>
              </a:solidFill>
              <a:effectLst/>
              <a:uLnTx/>
              <a:uFillTx/>
              <a:latin typeface="Arial" panose="020B0604020202020204"/>
              <a:ea typeface="微软雅黑" panose="020B0503020204020204" charset="-122"/>
              <a:cs typeface="+mn-cs"/>
            </a:endParaRPr>
          </a:p>
        </p:txBody>
      </p:sp>
      <p:sp>
        <p:nvSpPr>
          <p:cNvPr id="47" name="Freeform 87"/>
          <p:cNvSpPr>
            <a:spLocks noEditPoints="1"/>
          </p:cNvSpPr>
          <p:nvPr/>
        </p:nvSpPr>
        <p:spPr>
          <a:xfrm rot="1001091">
            <a:off x="7589707" y="4091967"/>
            <a:ext cx="452096" cy="297165"/>
          </a:xfrm>
          <a:custGeom>
            <a:avLst/>
            <a:gdLst>
              <a:gd name="txL" fmla="*/ 0 w 162"/>
              <a:gd name="txT" fmla="*/ 0 h 106"/>
              <a:gd name="txR" fmla="*/ 162 w 162"/>
              <a:gd name="txB" fmla="*/ 106 h 106"/>
            </a:gdLst>
            <a:ahLst/>
            <a:cxnLst>
              <a:cxn ang="0">
                <a:pos x="323850" y="24082"/>
              </a:cxn>
              <a:cxn ang="0">
                <a:pos x="173919" y="0"/>
              </a:cxn>
              <a:cxn ang="0">
                <a:pos x="9995" y="24082"/>
              </a:cxn>
              <a:cxn ang="0">
                <a:pos x="9995" y="110376"/>
              </a:cxn>
              <a:cxn ang="0">
                <a:pos x="5997" y="120410"/>
              </a:cxn>
              <a:cxn ang="0">
                <a:pos x="15993" y="132451"/>
              </a:cxn>
              <a:cxn ang="0">
                <a:pos x="27987" y="120410"/>
              </a:cxn>
              <a:cxn ang="0">
                <a:pos x="21990" y="110376"/>
              </a:cxn>
              <a:cxn ang="0">
                <a:pos x="21990" y="56192"/>
              </a:cxn>
              <a:cxn ang="0">
                <a:pos x="173919" y="78267"/>
              </a:cxn>
              <a:cxn ang="0">
                <a:pos x="323850" y="54185"/>
              </a:cxn>
              <a:cxn ang="0">
                <a:pos x="323850" y="24082"/>
              </a:cxn>
              <a:cxn ang="0">
                <a:pos x="25988" y="136465"/>
              </a:cxn>
              <a:cxn ang="0">
                <a:pos x="7996" y="136465"/>
              </a:cxn>
              <a:cxn ang="0">
                <a:pos x="0" y="188643"/>
              </a:cxn>
              <a:cxn ang="0">
                <a:pos x="5997" y="190650"/>
              </a:cxn>
              <a:cxn ang="0">
                <a:pos x="7996" y="184629"/>
              </a:cxn>
              <a:cxn ang="0">
                <a:pos x="7996" y="190650"/>
              </a:cxn>
              <a:cxn ang="0">
                <a:pos x="17992" y="192657"/>
              </a:cxn>
              <a:cxn ang="0">
                <a:pos x="19991" y="186636"/>
              </a:cxn>
              <a:cxn ang="0">
                <a:pos x="21990" y="190650"/>
              </a:cxn>
              <a:cxn ang="0">
                <a:pos x="23989" y="190650"/>
              </a:cxn>
              <a:cxn ang="0">
                <a:pos x="25988" y="166568"/>
              </a:cxn>
              <a:cxn ang="0">
                <a:pos x="27987" y="190650"/>
              </a:cxn>
              <a:cxn ang="0">
                <a:pos x="33984" y="188643"/>
              </a:cxn>
              <a:cxn ang="0">
                <a:pos x="25988" y="136465"/>
              </a:cxn>
              <a:cxn ang="0">
                <a:pos x="59972" y="188643"/>
              </a:cxn>
              <a:cxn ang="0">
                <a:pos x="59972" y="74253"/>
              </a:cxn>
              <a:cxn ang="0">
                <a:pos x="173919" y="90308"/>
              </a:cxn>
              <a:cxn ang="0">
                <a:pos x="281869" y="74253"/>
              </a:cxn>
              <a:cxn ang="0">
                <a:pos x="281869" y="186636"/>
              </a:cxn>
              <a:cxn ang="0">
                <a:pos x="171920" y="212725"/>
              </a:cxn>
              <a:cxn ang="0">
                <a:pos x="59972" y="188643"/>
              </a:cxn>
            </a:cxnLst>
            <a:rect l="txL" t="txT" r="txR" b="txB"/>
            <a:pathLst>
              <a:path w="162" h="106">
                <a:moveTo>
                  <a:pt x="162" y="12"/>
                </a:moveTo>
                <a:cubicBezTo>
                  <a:pt x="87" y="0"/>
                  <a:pt x="87" y="0"/>
                  <a:pt x="87" y="0"/>
                </a:cubicBezTo>
                <a:cubicBezTo>
                  <a:pt x="5" y="12"/>
                  <a:pt x="5" y="12"/>
                  <a:pt x="5" y="12"/>
                </a:cubicBezTo>
                <a:cubicBezTo>
                  <a:pt x="5" y="27"/>
                  <a:pt x="5" y="41"/>
                  <a:pt x="5" y="55"/>
                </a:cubicBezTo>
                <a:cubicBezTo>
                  <a:pt x="4" y="56"/>
                  <a:pt x="3" y="58"/>
                  <a:pt x="3" y="60"/>
                </a:cubicBezTo>
                <a:cubicBezTo>
                  <a:pt x="3" y="63"/>
                  <a:pt x="5" y="66"/>
                  <a:pt x="8" y="66"/>
                </a:cubicBezTo>
                <a:cubicBezTo>
                  <a:pt x="12" y="66"/>
                  <a:pt x="14" y="63"/>
                  <a:pt x="14" y="60"/>
                </a:cubicBezTo>
                <a:cubicBezTo>
                  <a:pt x="14" y="58"/>
                  <a:pt x="13" y="56"/>
                  <a:pt x="11" y="55"/>
                </a:cubicBezTo>
                <a:cubicBezTo>
                  <a:pt x="11" y="28"/>
                  <a:pt x="11" y="28"/>
                  <a:pt x="11" y="28"/>
                </a:cubicBezTo>
                <a:cubicBezTo>
                  <a:pt x="87" y="39"/>
                  <a:pt x="87" y="39"/>
                  <a:pt x="87" y="39"/>
                </a:cubicBezTo>
                <a:cubicBezTo>
                  <a:pt x="162" y="27"/>
                  <a:pt x="162" y="27"/>
                  <a:pt x="162" y="27"/>
                </a:cubicBezTo>
                <a:cubicBezTo>
                  <a:pt x="162" y="12"/>
                  <a:pt x="162" y="12"/>
                  <a:pt x="162" y="12"/>
                </a:cubicBezTo>
                <a:close/>
                <a:moveTo>
                  <a:pt x="13" y="68"/>
                </a:moveTo>
                <a:cubicBezTo>
                  <a:pt x="10" y="69"/>
                  <a:pt x="7" y="69"/>
                  <a:pt x="4" y="68"/>
                </a:cubicBezTo>
                <a:cubicBezTo>
                  <a:pt x="3" y="77"/>
                  <a:pt x="1" y="85"/>
                  <a:pt x="0" y="94"/>
                </a:cubicBezTo>
                <a:cubicBezTo>
                  <a:pt x="1" y="94"/>
                  <a:pt x="2" y="94"/>
                  <a:pt x="3" y="95"/>
                </a:cubicBezTo>
                <a:cubicBezTo>
                  <a:pt x="4" y="92"/>
                  <a:pt x="4" y="92"/>
                  <a:pt x="4" y="92"/>
                </a:cubicBezTo>
                <a:cubicBezTo>
                  <a:pt x="4" y="95"/>
                  <a:pt x="4" y="95"/>
                  <a:pt x="4" y="95"/>
                </a:cubicBezTo>
                <a:cubicBezTo>
                  <a:pt x="6" y="95"/>
                  <a:pt x="8" y="96"/>
                  <a:pt x="9" y="96"/>
                </a:cubicBezTo>
                <a:cubicBezTo>
                  <a:pt x="10" y="93"/>
                  <a:pt x="10" y="93"/>
                  <a:pt x="10" y="93"/>
                </a:cubicBezTo>
                <a:cubicBezTo>
                  <a:pt x="11" y="95"/>
                  <a:pt x="11" y="95"/>
                  <a:pt x="11" y="95"/>
                </a:cubicBezTo>
                <a:cubicBezTo>
                  <a:pt x="12" y="95"/>
                  <a:pt x="12" y="95"/>
                  <a:pt x="12" y="95"/>
                </a:cubicBezTo>
                <a:cubicBezTo>
                  <a:pt x="13" y="83"/>
                  <a:pt x="13" y="83"/>
                  <a:pt x="13" y="83"/>
                </a:cubicBezTo>
                <a:cubicBezTo>
                  <a:pt x="14" y="95"/>
                  <a:pt x="14" y="95"/>
                  <a:pt x="14" y="95"/>
                </a:cubicBezTo>
                <a:cubicBezTo>
                  <a:pt x="15" y="94"/>
                  <a:pt x="16" y="94"/>
                  <a:pt x="17" y="94"/>
                </a:cubicBezTo>
                <a:cubicBezTo>
                  <a:pt x="16" y="85"/>
                  <a:pt x="14" y="77"/>
                  <a:pt x="13" y="68"/>
                </a:cubicBezTo>
                <a:close/>
                <a:moveTo>
                  <a:pt x="30" y="94"/>
                </a:moveTo>
                <a:cubicBezTo>
                  <a:pt x="30" y="37"/>
                  <a:pt x="30" y="37"/>
                  <a:pt x="30" y="37"/>
                </a:cubicBezTo>
                <a:cubicBezTo>
                  <a:pt x="87" y="45"/>
                  <a:pt x="87" y="45"/>
                  <a:pt x="87" y="45"/>
                </a:cubicBezTo>
                <a:cubicBezTo>
                  <a:pt x="141" y="37"/>
                  <a:pt x="141" y="37"/>
                  <a:pt x="141" y="37"/>
                </a:cubicBezTo>
                <a:cubicBezTo>
                  <a:pt x="141" y="93"/>
                  <a:pt x="141" y="93"/>
                  <a:pt x="141" y="93"/>
                </a:cubicBezTo>
                <a:cubicBezTo>
                  <a:pt x="122" y="93"/>
                  <a:pt x="104" y="98"/>
                  <a:pt x="86" y="106"/>
                </a:cubicBezTo>
                <a:cubicBezTo>
                  <a:pt x="68" y="97"/>
                  <a:pt x="49" y="94"/>
                  <a:pt x="30" y="94"/>
                </a:cubicBezTo>
                <a:close/>
              </a:path>
            </a:pathLst>
          </a:custGeom>
          <a:solidFill>
            <a:schemeClr val="bg1"/>
          </a:solidFill>
          <a:ln w="9525">
            <a:noFill/>
          </a:ln>
        </p:spPr>
        <p:txBody>
          <a:bodyPr>
            <a:noAutofit/>
          </a:bodyPr>
          <a:lstStyle/>
          <a:p>
            <a:pPr lvl="0" algn="l"/>
            <a:endParaRPr lang="zh-CN" altLang="en-US">
              <a:solidFill>
                <a:schemeClr val="bg1"/>
              </a:solidFill>
              <a:sym typeface="+mn-ea"/>
            </a:endParaRPr>
          </a:p>
        </p:txBody>
      </p:sp>
      <p:grpSp>
        <p:nvGrpSpPr>
          <p:cNvPr id="48" name="组合 47"/>
          <p:cNvGrpSpPr/>
          <p:nvPr/>
        </p:nvGrpSpPr>
        <p:grpSpPr>
          <a:xfrm>
            <a:off x="6628770" y="2752930"/>
            <a:ext cx="412671" cy="281013"/>
            <a:chOff x="5842315" y="2065986"/>
            <a:chExt cx="592138" cy="403225"/>
          </a:xfrm>
          <a:solidFill>
            <a:schemeClr val="bg1"/>
          </a:solidFill>
        </p:grpSpPr>
        <p:sp>
          <p:nvSpPr>
            <p:cNvPr id="49" name="Oval 14"/>
            <p:cNvSpPr>
              <a:spLocks noChangeArrowheads="1"/>
            </p:cNvSpPr>
            <p:nvPr/>
          </p:nvSpPr>
          <p:spPr bwMode="auto">
            <a:xfrm>
              <a:off x="6050278" y="2065986"/>
              <a:ext cx="174625" cy="171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nvGrpSpPr>
            <p:cNvPr id="50" name="组合 49"/>
            <p:cNvGrpSpPr/>
            <p:nvPr/>
          </p:nvGrpSpPr>
          <p:grpSpPr>
            <a:xfrm>
              <a:off x="5842315" y="2112023"/>
              <a:ext cx="592138" cy="357188"/>
              <a:chOff x="5543551" y="2033588"/>
              <a:chExt cx="592138" cy="357188"/>
            </a:xfrm>
            <a:grpFill/>
          </p:grpSpPr>
          <p:sp>
            <p:nvSpPr>
              <p:cNvPr id="51" name="Freeform 15"/>
              <p:cNvSpPr/>
              <p:nvPr/>
            </p:nvSpPr>
            <p:spPr bwMode="auto">
              <a:xfrm>
                <a:off x="5681664" y="2170113"/>
                <a:ext cx="315913" cy="220663"/>
              </a:xfrm>
              <a:custGeom>
                <a:avLst/>
                <a:gdLst>
                  <a:gd name="T0" fmla="*/ 219 w 219"/>
                  <a:gd name="T1" fmla="*/ 93 h 154"/>
                  <a:gd name="T2" fmla="*/ 156 w 219"/>
                  <a:gd name="T3" fmla="*/ 0 h 154"/>
                  <a:gd name="T4" fmla="*/ 110 w 219"/>
                  <a:gd name="T5" fmla="*/ 125 h 154"/>
                  <a:gd name="T6" fmla="*/ 64 w 219"/>
                  <a:gd name="T7" fmla="*/ 0 h 154"/>
                  <a:gd name="T8" fmla="*/ 0 w 219"/>
                  <a:gd name="T9" fmla="*/ 93 h 154"/>
                  <a:gd name="T10" fmla="*/ 0 w 219"/>
                  <a:gd name="T11" fmla="*/ 96 h 154"/>
                  <a:gd name="T12" fmla="*/ 0 w 219"/>
                  <a:gd name="T13" fmla="*/ 97 h 154"/>
                  <a:gd name="T14" fmla="*/ 110 w 219"/>
                  <a:gd name="T15" fmla="*/ 154 h 154"/>
                  <a:gd name="T16" fmla="*/ 219 w 219"/>
                  <a:gd name="T17" fmla="*/ 97 h 154"/>
                  <a:gd name="T18" fmla="*/ 219 w 219"/>
                  <a:gd name="T19" fmla="*/ 96 h 154"/>
                  <a:gd name="T20" fmla="*/ 219 w 219"/>
                  <a:gd name="T21" fmla="*/ 9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154">
                    <a:moveTo>
                      <a:pt x="219" y="93"/>
                    </a:moveTo>
                    <a:cubicBezTo>
                      <a:pt x="217" y="52"/>
                      <a:pt x="191" y="16"/>
                      <a:pt x="156" y="0"/>
                    </a:cubicBezTo>
                    <a:cubicBezTo>
                      <a:pt x="110" y="125"/>
                      <a:pt x="110" y="125"/>
                      <a:pt x="110" y="125"/>
                    </a:cubicBezTo>
                    <a:cubicBezTo>
                      <a:pt x="64" y="0"/>
                      <a:pt x="64" y="0"/>
                      <a:pt x="64" y="0"/>
                    </a:cubicBezTo>
                    <a:cubicBezTo>
                      <a:pt x="28" y="16"/>
                      <a:pt x="2" y="52"/>
                      <a:pt x="0" y="93"/>
                    </a:cubicBezTo>
                    <a:cubicBezTo>
                      <a:pt x="0" y="94"/>
                      <a:pt x="0" y="95"/>
                      <a:pt x="0" y="96"/>
                    </a:cubicBezTo>
                    <a:cubicBezTo>
                      <a:pt x="0" y="96"/>
                      <a:pt x="0" y="97"/>
                      <a:pt x="0" y="97"/>
                    </a:cubicBezTo>
                    <a:cubicBezTo>
                      <a:pt x="1" y="122"/>
                      <a:pt x="50" y="154"/>
                      <a:pt x="110" y="154"/>
                    </a:cubicBezTo>
                    <a:cubicBezTo>
                      <a:pt x="169" y="154"/>
                      <a:pt x="218" y="122"/>
                      <a:pt x="219" y="97"/>
                    </a:cubicBezTo>
                    <a:cubicBezTo>
                      <a:pt x="219" y="97"/>
                      <a:pt x="219" y="96"/>
                      <a:pt x="219" y="96"/>
                    </a:cubicBezTo>
                    <a:cubicBezTo>
                      <a:pt x="219" y="95"/>
                      <a:pt x="219" y="94"/>
                      <a:pt x="219"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2" name="Freeform 16"/>
              <p:cNvSpPr/>
              <p:nvPr/>
            </p:nvSpPr>
            <p:spPr bwMode="auto">
              <a:xfrm>
                <a:off x="5824539" y="2165351"/>
                <a:ext cx="31750" cy="31750"/>
              </a:xfrm>
              <a:custGeom>
                <a:avLst/>
                <a:gdLst>
                  <a:gd name="T0" fmla="*/ 10 w 20"/>
                  <a:gd name="T1" fmla="*/ 0 h 20"/>
                  <a:gd name="T2" fmla="*/ 20 w 20"/>
                  <a:gd name="T3" fmla="*/ 10 h 20"/>
                  <a:gd name="T4" fmla="*/ 10 w 20"/>
                  <a:gd name="T5" fmla="*/ 20 h 20"/>
                  <a:gd name="T6" fmla="*/ 0 w 20"/>
                  <a:gd name="T7" fmla="*/ 10 h 20"/>
                  <a:gd name="T8" fmla="*/ 10 w 20"/>
                  <a:gd name="T9" fmla="*/ 0 h 20"/>
                </a:gdLst>
                <a:ahLst/>
                <a:cxnLst>
                  <a:cxn ang="0">
                    <a:pos x="T0" y="T1"/>
                  </a:cxn>
                  <a:cxn ang="0">
                    <a:pos x="T2" y="T3"/>
                  </a:cxn>
                  <a:cxn ang="0">
                    <a:pos x="T4" y="T5"/>
                  </a:cxn>
                  <a:cxn ang="0">
                    <a:pos x="T6" y="T7"/>
                  </a:cxn>
                  <a:cxn ang="0">
                    <a:pos x="T8" y="T9"/>
                  </a:cxn>
                </a:cxnLst>
                <a:rect l="0" t="0" r="r" b="b"/>
                <a:pathLst>
                  <a:path w="20" h="20">
                    <a:moveTo>
                      <a:pt x="10" y="0"/>
                    </a:moveTo>
                    <a:lnTo>
                      <a:pt x="20" y="10"/>
                    </a:lnTo>
                    <a:lnTo>
                      <a:pt x="10" y="20"/>
                    </a:lnTo>
                    <a:lnTo>
                      <a:pt x="0" y="1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3" name="Freeform 17"/>
              <p:cNvSpPr/>
              <p:nvPr/>
            </p:nvSpPr>
            <p:spPr bwMode="auto">
              <a:xfrm>
                <a:off x="5816601" y="2197101"/>
                <a:ext cx="46038" cy="117475"/>
              </a:xfrm>
              <a:custGeom>
                <a:avLst/>
                <a:gdLst>
                  <a:gd name="T0" fmla="*/ 21 w 29"/>
                  <a:gd name="T1" fmla="*/ 6 h 74"/>
                  <a:gd name="T2" fmla="*/ 15 w 29"/>
                  <a:gd name="T3" fmla="*/ 0 h 74"/>
                  <a:gd name="T4" fmla="*/ 7 w 29"/>
                  <a:gd name="T5" fmla="*/ 6 h 74"/>
                  <a:gd name="T6" fmla="*/ 0 w 29"/>
                  <a:gd name="T7" fmla="*/ 37 h 74"/>
                  <a:gd name="T8" fmla="*/ 15 w 29"/>
                  <a:gd name="T9" fmla="*/ 74 h 74"/>
                  <a:gd name="T10" fmla="*/ 29 w 29"/>
                  <a:gd name="T11" fmla="*/ 37 h 74"/>
                  <a:gd name="T12" fmla="*/ 21 w 29"/>
                  <a:gd name="T13" fmla="*/ 6 h 74"/>
                </a:gdLst>
                <a:ahLst/>
                <a:cxnLst>
                  <a:cxn ang="0">
                    <a:pos x="T0" y="T1"/>
                  </a:cxn>
                  <a:cxn ang="0">
                    <a:pos x="T2" y="T3"/>
                  </a:cxn>
                  <a:cxn ang="0">
                    <a:pos x="T4" y="T5"/>
                  </a:cxn>
                  <a:cxn ang="0">
                    <a:pos x="T6" y="T7"/>
                  </a:cxn>
                  <a:cxn ang="0">
                    <a:pos x="T8" y="T9"/>
                  </a:cxn>
                  <a:cxn ang="0">
                    <a:pos x="T10" y="T11"/>
                  </a:cxn>
                  <a:cxn ang="0">
                    <a:pos x="T12" y="T13"/>
                  </a:cxn>
                </a:cxnLst>
                <a:rect l="0" t="0" r="r" b="b"/>
                <a:pathLst>
                  <a:path w="29" h="74">
                    <a:moveTo>
                      <a:pt x="21" y="6"/>
                    </a:moveTo>
                    <a:lnTo>
                      <a:pt x="15" y="0"/>
                    </a:lnTo>
                    <a:lnTo>
                      <a:pt x="7" y="6"/>
                    </a:lnTo>
                    <a:lnTo>
                      <a:pt x="0" y="37"/>
                    </a:lnTo>
                    <a:lnTo>
                      <a:pt x="15" y="74"/>
                    </a:lnTo>
                    <a:lnTo>
                      <a:pt x="29" y="37"/>
                    </a:lnTo>
                    <a:lnTo>
                      <a:pt x="2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4" name="Freeform 18"/>
              <p:cNvSpPr/>
              <p:nvPr/>
            </p:nvSpPr>
            <p:spPr bwMode="auto">
              <a:xfrm>
                <a:off x="5956301" y="2033588"/>
                <a:ext cx="127000" cy="125413"/>
              </a:xfrm>
              <a:custGeom>
                <a:avLst/>
                <a:gdLst>
                  <a:gd name="T0" fmla="*/ 88 w 88"/>
                  <a:gd name="T1" fmla="*/ 44 h 87"/>
                  <a:gd name="T2" fmla="*/ 44 w 88"/>
                  <a:gd name="T3" fmla="*/ 0 h 87"/>
                  <a:gd name="T4" fmla="*/ 0 w 88"/>
                  <a:gd name="T5" fmla="*/ 44 h 87"/>
                  <a:gd name="T6" fmla="*/ 44 w 88"/>
                  <a:gd name="T7" fmla="*/ 87 h 87"/>
                  <a:gd name="T8" fmla="*/ 88 w 88"/>
                  <a:gd name="T9" fmla="*/ 44 h 87"/>
                </a:gdLst>
                <a:ahLst/>
                <a:cxnLst>
                  <a:cxn ang="0">
                    <a:pos x="T0" y="T1"/>
                  </a:cxn>
                  <a:cxn ang="0">
                    <a:pos x="T2" y="T3"/>
                  </a:cxn>
                  <a:cxn ang="0">
                    <a:pos x="T4" y="T5"/>
                  </a:cxn>
                  <a:cxn ang="0">
                    <a:pos x="T6" y="T7"/>
                  </a:cxn>
                  <a:cxn ang="0">
                    <a:pos x="T8" y="T9"/>
                  </a:cxn>
                </a:cxnLst>
                <a:rect l="0" t="0" r="r" b="b"/>
                <a:pathLst>
                  <a:path w="88" h="87">
                    <a:moveTo>
                      <a:pt x="88" y="44"/>
                    </a:moveTo>
                    <a:cubicBezTo>
                      <a:pt x="88" y="19"/>
                      <a:pt x="68" y="0"/>
                      <a:pt x="44" y="0"/>
                    </a:cubicBezTo>
                    <a:cubicBezTo>
                      <a:pt x="20" y="0"/>
                      <a:pt x="1" y="19"/>
                      <a:pt x="0" y="44"/>
                    </a:cubicBezTo>
                    <a:cubicBezTo>
                      <a:pt x="0" y="68"/>
                      <a:pt x="20" y="87"/>
                      <a:pt x="44" y="87"/>
                    </a:cubicBezTo>
                    <a:cubicBezTo>
                      <a:pt x="68" y="87"/>
                      <a:pt x="88" y="68"/>
                      <a:pt x="88"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5" name="Freeform 19"/>
              <p:cNvSpPr/>
              <p:nvPr/>
            </p:nvSpPr>
            <p:spPr bwMode="auto">
              <a:xfrm>
                <a:off x="6008689" y="2162176"/>
                <a:ext cx="23813" cy="23813"/>
              </a:xfrm>
              <a:custGeom>
                <a:avLst/>
                <a:gdLst>
                  <a:gd name="T0" fmla="*/ 7 w 15"/>
                  <a:gd name="T1" fmla="*/ 0 h 15"/>
                  <a:gd name="T2" fmla="*/ 15 w 15"/>
                  <a:gd name="T3" fmla="*/ 7 h 15"/>
                  <a:gd name="T4" fmla="*/ 7 w 15"/>
                  <a:gd name="T5" fmla="*/ 15 h 15"/>
                  <a:gd name="T6" fmla="*/ 0 w 15"/>
                  <a:gd name="T7" fmla="*/ 7 h 15"/>
                  <a:gd name="T8" fmla="*/ 7 w 15"/>
                  <a:gd name="T9" fmla="*/ 0 h 15"/>
                </a:gdLst>
                <a:ahLst/>
                <a:cxnLst>
                  <a:cxn ang="0">
                    <a:pos x="T0" y="T1"/>
                  </a:cxn>
                  <a:cxn ang="0">
                    <a:pos x="T2" y="T3"/>
                  </a:cxn>
                  <a:cxn ang="0">
                    <a:pos x="T4" y="T5"/>
                  </a:cxn>
                  <a:cxn ang="0">
                    <a:pos x="T6" y="T7"/>
                  </a:cxn>
                  <a:cxn ang="0">
                    <a:pos x="T8" y="T9"/>
                  </a:cxn>
                </a:cxnLst>
                <a:rect l="0" t="0" r="r" b="b"/>
                <a:pathLst>
                  <a:path w="15" h="15">
                    <a:moveTo>
                      <a:pt x="7" y="0"/>
                    </a:moveTo>
                    <a:lnTo>
                      <a:pt x="15" y="7"/>
                    </a:lnTo>
                    <a:lnTo>
                      <a:pt x="7" y="15"/>
                    </a:lnTo>
                    <a:lnTo>
                      <a:pt x="0" y="7"/>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6" name="Freeform 20"/>
              <p:cNvSpPr/>
              <p:nvPr/>
            </p:nvSpPr>
            <p:spPr bwMode="auto">
              <a:xfrm>
                <a:off x="6003926" y="2185988"/>
                <a:ext cx="33338" cy="85725"/>
              </a:xfrm>
              <a:custGeom>
                <a:avLst/>
                <a:gdLst>
                  <a:gd name="T0" fmla="*/ 16 w 21"/>
                  <a:gd name="T1" fmla="*/ 4 h 54"/>
                  <a:gd name="T2" fmla="*/ 10 w 21"/>
                  <a:gd name="T3" fmla="*/ 0 h 54"/>
                  <a:gd name="T4" fmla="*/ 6 w 21"/>
                  <a:gd name="T5" fmla="*/ 4 h 54"/>
                  <a:gd name="T6" fmla="*/ 0 w 21"/>
                  <a:gd name="T7" fmla="*/ 27 h 54"/>
                  <a:gd name="T8" fmla="*/ 10 w 21"/>
                  <a:gd name="T9" fmla="*/ 54 h 54"/>
                  <a:gd name="T10" fmla="*/ 21 w 21"/>
                  <a:gd name="T11" fmla="*/ 27 h 54"/>
                  <a:gd name="T12" fmla="*/ 16 w 21"/>
                  <a:gd name="T13" fmla="*/ 4 h 54"/>
                </a:gdLst>
                <a:ahLst/>
                <a:cxnLst>
                  <a:cxn ang="0">
                    <a:pos x="T0" y="T1"/>
                  </a:cxn>
                  <a:cxn ang="0">
                    <a:pos x="T2" y="T3"/>
                  </a:cxn>
                  <a:cxn ang="0">
                    <a:pos x="T4" y="T5"/>
                  </a:cxn>
                  <a:cxn ang="0">
                    <a:pos x="T6" y="T7"/>
                  </a:cxn>
                  <a:cxn ang="0">
                    <a:pos x="T8" y="T9"/>
                  </a:cxn>
                  <a:cxn ang="0">
                    <a:pos x="T10" y="T11"/>
                  </a:cxn>
                  <a:cxn ang="0">
                    <a:pos x="T12" y="T13"/>
                  </a:cxn>
                </a:cxnLst>
                <a:rect l="0" t="0" r="r" b="b"/>
                <a:pathLst>
                  <a:path w="21" h="54">
                    <a:moveTo>
                      <a:pt x="16" y="4"/>
                    </a:moveTo>
                    <a:lnTo>
                      <a:pt x="10" y="0"/>
                    </a:lnTo>
                    <a:lnTo>
                      <a:pt x="6" y="4"/>
                    </a:lnTo>
                    <a:lnTo>
                      <a:pt x="0" y="27"/>
                    </a:lnTo>
                    <a:lnTo>
                      <a:pt x="10" y="54"/>
                    </a:lnTo>
                    <a:lnTo>
                      <a:pt x="21" y="27"/>
                    </a:lnTo>
                    <a:lnTo>
                      <a:pt x="1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7" name="Oval 21"/>
              <p:cNvSpPr>
                <a:spLocks noChangeArrowheads="1"/>
              </p:cNvSpPr>
              <p:nvPr/>
            </p:nvSpPr>
            <p:spPr bwMode="auto">
              <a:xfrm>
                <a:off x="5594351" y="2033588"/>
                <a:ext cx="127000" cy="1254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8" name="Freeform 22"/>
              <p:cNvSpPr/>
              <p:nvPr/>
            </p:nvSpPr>
            <p:spPr bwMode="auto">
              <a:xfrm>
                <a:off x="5543551" y="2165351"/>
                <a:ext cx="190500" cy="161925"/>
              </a:xfrm>
              <a:custGeom>
                <a:avLst/>
                <a:gdLst>
                  <a:gd name="T0" fmla="*/ 91 w 133"/>
                  <a:gd name="T1" fmla="*/ 100 h 112"/>
                  <a:gd name="T2" fmla="*/ 91 w 133"/>
                  <a:gd name="T3" fmla="*/ 100 h 112"/>
                  <a:gd name="T4" fmla="*/ 91 w 133"/>
                  <a:gd name="T5" fmla="*/ 99 h 112"/>
                  <a:gd name="T6" fmla="*/ 91 w 133"/>
                  <a:gd name="T7" fmla="*/ 96 h 112"/>
                  <a:gd name="T8" fmla="*/ 133 w 133"/>
                  <a:gd name="T9" fmla="*/ 13 h 112"/>
                  <a:gd name="T10" fmla="*/ 114 w 133"/>
                  <a:gd name="T11" fmla="*/ 0 h 112"/>
                  <a:gd name="T12" fmla="*/ 80 w 133"/>
                  <a:gd name="T13" fmla="*/ 92 h 112"/>
                  <a:gd name="T14" fmla="*/ 47 w 133"/>
                  <a:gd name="T15" fmla="*/ 0 h 112"/>
                  <a:gd name="T16" fmla="*/ 0 w 133"/>
                  <a:gd name="T17" fmla="*/ 68 h 112"/>
                  <a:gd name="T18" fmla="*/ 0 w 133"/>
                  <a:gd name="T19" fmla="*/ 70 h 112"/>
                  <a:gd name="T20" fmla="*/ 0 w 133"/>
                  <a:gd name="T21" fmla="*/ 71 h 112"/>
                  <a:gd name="T22" fmla="*/ 80 w 133"/>
                  <a:gd name="T23" fmla="*/ 112 h 112"/>
                  <a:gd name="T24" fmla="*/ 94 w 133"/>
                  <a:gd name="T25" fmla="*/ 112 h 112"/>
                  <a:gd name="T26" fmla="*/ 91 w 133"/>
                  <a:gd name="T27" fmla="*/ 10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112">
                    <a:moveTo>
                      <a:pt x="91" y="100"/>
                    </a:moveTo>
                    <a:cubicBezTo>
                      <a:pt x="91" y="100"/>
                      <a:pt x="91" y="100"/>
                      <a:pt x="91" y="100"/>
                    </a:cubicBezTo>
                    <a:cubicBezTo>
                      <a:pt x="91" y="100"/>
                      <a:pt x="91" y="100"/>
                      <a:pt x="91" y="99"/>
                    </a:cubicBezTo>
                    <a:cubicBezTo>
                      <a:pt x="91" y="98"/>
                      <a:pt x="91" y="97"/>
                      <a:pt x="91" y="96"/>
                    </a:cubicBezTo>
                    <a:cubicBezTo>
                      <a:pt x="93" y="63"/>
                      <a:pt x="108" y="33"/>
                      <a:pt x="133" y="13"/>
                    </a:cubicBezTo>
                    <a:cubicBezTo>
                      <a:pt x="127" y="8"/>
                      <a:pt x="121" y="4"/>
                      <a:pt x="114" y="0"/>
                    </a:cubicBezTo>
                    <a:cubicBezTo>
                      <a:pt x="80" y="92"/>
                      <a:pt x="80" y="92"/>
                      <a:pt x="80" y="92"/>
                    </a:cubicBezTo>
                    <a:cubicBezTo>
                      <a:pt x="47" y="0"/>
                      <a:pt x="47" y="0"/>
                      <a:pt x="47" y="0"/>
                    </a:cubicBezTo>
                    <a:cubicBezTo>
                      <a:pt x="21" y="12"/>
                      <a:pt x="2" y="38"/>
                      <a:pt x="0" y="68"/>
                    </a:cubicBezTo>
                    <a:cubicBezTo>
                      <a:pt x="0" y="69"/>
                      <a:pt x="0" y="70"/>
                      <a:pt x="0" y="70"/>
                    </a:cubicBezTo>
                    <a:cubicBezTo>
                      <a:pt x="0" y="71"/>
                      <a:pt x="0" y="71"/>
                      <a:pt x="0" y="71"/>
                    </a:cubicBezTo>
                    <a:cubicBezTo>
                      <a:pt x="1" y="90"/>
                      <a:pt x="37" y="112"/>
                      <a:pt x="80" y="112"/>
                    </a:cubicBezTo>
                    <a:cubicBezTo>
                      <a:pt x="85" y="112"/>
                      <a:pt x="89" y="112"/>
                      <a:pt x="94" y="112"/>
                    </a:cubicBezTo>
                    <a:cubicBezTo>
                      <a:pt x="92" y="108"/>
                      <a:pt x="91" y="104"/>
                      <a:pt x="91"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9" name="Freeform 23"/>
              <p:cNvSpPr/>
              <p:nvPr/>
            </p:nvSpPr>
            <p:spPr bwMode="auto">
              <a:xfrm>
                <a:off x="5646739" y="2162176"/>
                <a:ext cx="23813" cy="23813"/>
              </a:xfrm>
              <a:custGeom>
                <a:avLst/>
                <a:gdLst>
                  <a:gd name="T0" fmla="*/ 7 w 15"/>
                  <a:gd name="T1" fmla="*/ 0 h 15"/>
                  <a:gd name="T2" fmla="*/ 15 w 15"/>
                  <a:gd name="T3" fmla="*/ 7 h 15"/>
                  <a:gd name="T4" fmla="*/ 7 w 15"/>
                  <a:gd name="T5" fmla="*/ 15 h 15"/>
                  <a:gd name="T6" fmla="*/ 0 w 15"/>
                  <a:gd name="T7" fmla="*/ 7 h 15"/>
                  <a:gd name="T8" fmla="*/ 7 w 15"/>
                  <a:gd name="T9" fmla="*/ 0 h 15"/>
                </a:gdLst>
                <a:ahLst/>
                <a:cxnLst>
                  <a:cxn ang="0">
                    <a:pos x="T0" y="T1"/>
                  </a:cxn>
                  <a:cxn ang="0">
                    <a:pos x="T2" y="T3"/>
                  </a:cxn>
                  <a:cxn ang="0">
                    <a:pos x="T4" y="T5"/>
                  </a:cxn>
                  <a:cxn ang="0">
                    <a:pos x="T6" y="T7"/>
                  </a:cxn>
                  <a:cxn ang="0">
                    <a:pos x="T8" y="T9"/>
                  </a:cxn>
                </a:cxnLst>
                <a:rect l="0" t="0" r="r" b="b"/>
                <a:pathLst>
                  <a:path w="15" h="15">
                    <a:moveTo>
                      <a:pt x="7" y="0"/>
                    </a:moveTo>
                    <a:lnTo>
                      <a:pt x="15" y="7"/>
                    </a:lnTo>
                    <a:lnTo>
                      <a:pt x="7" y="15"/>
                    </a:lnTo>
                    <a:lnTo>
                      <a:pt x="0" y="7"/>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60" name="Freeform 24"/>
              <p:cNvSpPr/>
              <p:nvPr/>
            </p:nvSpPr>
            <p:spPr bwMode="auto">
              <a:xfrm>
                <a:off x="5641976" y="2185988"/>
                <a:ext cx="33338" cy="85725"/>
              </a:xfrm>
              <a:custGeom>
                <a:avLst/>
                <a:gdLst>
                  <a:gd name="T0" fmla="*/ 16 w 21"/>
                  <a:gd name="T1" fmla="*/ 4 h 54"/>
                  <a:gd name="T2" fmla="*/ 10 w 21"/>
                  <a:gd name="T3" fmla="*/ 0 h 54"/>
                  <a:gd name="T4" fmla="*/ 5 w 21"/>
                  <a:gd name="T5" fmla="*/ 4 h 54"/>
                  <a:gd name="T6" fmla="*/ 0 w 21"/>
                  <a:gd name="T7" fmla="*/ 27 h 54"/>
                  <a:gd name="T8" fmla="*/ 10 w 21"/>
                  <a:gd name="T9" fmla="*/ 54 h 54"/>
                  <a:gd name="T10" fmla="*/ 21 w 21"/>
                  <a:gd name="T11" fmla="*/ 27 h 54"/>
                  <a:gd name="T12" fmla="*/ 16 w 21"/>
                  <a:gd name="T13" fmla="*/ 4 h 54"/>
                </a:gdLst>
                <a:ahLst/>
                <a:cxnLst>
                  <a:cxn ang="0">
                    <a:pos x="T0" y="T1"/>
                  </a:cxn>
                  <a:cxn ang="0">
                    <a:pos x="T2" y="T3"/>
                  </a:cxn>
                  <a:cxn ang="0">
                    <a:pos x="T4" y="T5"/>
                  </a:cxn>
                  <a:cxn ang="0">
                    <a:pos x="T6" y="T7"/>
                  </a:cxn>
                  <a:cxn ang="0">
                    <a:pos x="T8" y="T9"/>
                  </a:cxn>
                  <a:cxn ang="0">
                    <a:pos x="T10" y="T11"/>
                  </a:cxn>
                  <a:cxn ang="0">
                    <a:pos x="T12" y="T13"/>
                  </a:cxn>
                </a:cxnLst>
                <a:rect l="0" t="0" r="r" b="b"/>
                <a:pathLst>
                  <a:path w="21" h="54">
                    <a:moveTo>
                      <a:pt x="16" y="4"/>
                    </a:moveTo>
                    <a:lnTo>
                      <a:pt x="10" y="0"/>
                    </a:lnTo>
                    <a:lnTo>
                      <a:pt x="5" y="4"/>
                    </a:lnTo>
                    <a:lnTo>
                      <a:pt x="0" y="27"/>
                    </a:lnTo>
                    <a:lnTo>
                      <a:pt x="10" y="54"/>
                    </a:lnTo>
                    <a:lnTo>
                      <a:pt x="21" y="27"/>
                    </a:lnTo>
                    <a:lnTo>
                      <a:pt x="1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61" name="Freeform 25"/>
              <p:cNvSpPr/>
              <p:nvPr/>
            </p:nvSpPr>
            <p:spPr bwMode="auto">
              <a:xfrm>
                <a:off x="5943601" y="2165351"/>
                <a:ext cx="192088" cy="161925"/>
              </a:xfrm>
              <a:custGeom>
                <a:avLst/>
                <a:gdLst>
                  <a:gd name="T0" fmla="*/ 133 w 133"/>
                  <a:gd name="T1" fmla="*/ 69 h 113"/>
                  <a:gd name="T2" fmla="*/ 87 w 133"/>
                  <a:gd name="T3" fmla="*/ 0 h 113"/>
                  <a:gd name="T4" fmla="*/ 53 w 133"/>
                  <a:gd name="T5" fmla="*/ 92 h 113"/>
                  <a:gd name="T6" fmla="*/ 20 w 133"/>
                  <a:gd name="T7" fmla="*/ 0 h 113"/>
                  <a:gd name="T8" fmla="*/ 0 w 133"/>
                  <a:gd name="T9" fmla="*/ 13 h 113"/>
                  <a:gd name="T10" fmla="*/ 22 w 133"/>
                  <a:gd name="T11" fmla="*/ 37 h 113"/>
                  <a:gd name="T12" fmla="*/ 43 w 133"/>
                  <a:gd name="T13" fmla="*/ 96 h 113"/>
                  <a:gd name="T14" fmla="*/ 43 w 133"/>
                  <a:gd name="T15" fmla="*/ 99 h 113"/>
                  <a:gd name="T16" fmla="*/ 43 w 133"/>
                  <a:gd name="T17" fmla="*/ 100 h 113"/>
                  <a:gd name="T18" fmla="*/ 43 w 133"/>
                  <a:gd name="T19" fmla="*/ 100 h 113"/>
                  <a:gd name="T20" fmla="*/ 40 w 133"/>
                  <a:gd name="T21" fmla="*/ 112 h 113"/>
                  <a:gd name="T22" fmla="*/ 53 w 133"/>
                  <a:gd name="T23" fmla="*/ 113 h 113"/>
                  <a:gd name="T24" fmla="*/ 133 w 133"/>
                  <a:gd name="T25" fmla="*/ 71 h 113"/>
                  <a:gd name="T26" fmla="*/ 133 w 133"/>
                  <a:gd name="T27" fmla="*/ 70 h 113"/>
                  <a:gd name="T28" fmla="*/ 133 w 133"/>
                  <a:gd name="T29" fmla="*/ 6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3">
                    <a:moveTo>
                      <a:pt x="133" y="69"/>
                    </a:moveTo>
                    <a:cubicBezTo>
                      <a:pt x="131" y="38"/>
                      <a:pt x="113" y="12"/>
                      <a:pt x="87" y="0"/>
                    </a:cubicBezTo>
                    <a:cubicBezTo>
                      <a:pt x="53" y="92"/>
                      <a:pt x="53" y="92"/>
                      <a:pt x="53" y="92"/>
                    </a:cubicBezTo>
                    <a:cubicBezTo>
                      <a:pt x="20" y="0"/>
                      <a:pt x="20" y="0"/>
                      <a:pt x="20" y="0"/>
                    </a:cubicBezTo>
                    <a:cubicBezTo>
                      <a:pt x="13" y="4"/>
                      <a:pt x="6" y="8"/>
                      <a:pt x="0" y="13"/>
                    </a:cubicBezTo>
                    <a:cubicBezTo>
                      <a:pt x="9" y="20"/>
                      <a:pt x="16" y="28"/>
                      <a:pt x="22" y="37"/>
                    </a:cubicBezTo>
                    <a:cubicBezTo>
                      <a:pt x="34" y="55"/>
                      <a:pt x="41" y="75"/>
                      <a:pt x="43" y="96"/>
                    </a:cubicBezTo>
                    <a:cubicBezTo>
                      <a:pt x="43" y="97"/>
                      <a:pt x="43" y="98"/>
                      <a:pt x="43" y="99"/>
                    </a:cubicBezTo>
                    <a:cubicBezTo>
                      <a:pt x="43" y="100"/>
                      <a:pt x="43" y="100"/>
                      <a:pt x="43" y="100"/>
                    </a:cubicBezTo>
                    <a:cubicBezTo>
                      <a:pt x="43" y="100"/>
                      <a:pt x="43" y="100"/>
                      <a:pt x="43" y="100"/>
                    </a:cubicBezTo>
                    <a:cubicBezTo>
                      <a:pt x="43" y="104"/>
                      <a:pt x="41" y="108"/>
                      <a:pt x="40" y="112"/>
                    </a:cubicBezTo>
                    <a:cubicBezTo>
                      <a:pt x="44" y="112"/>
                      <a:pt x="49" y="113"/>
                      <a:pt x="53" y="113"/>
                    </a:cubicBezTo>
                    <a:cubicBezTo>
                      <a:pt x="97" y="112"/>
                      <a:pt x="132" y="90"/>
                      <a:pt x="133" y="71"/>
                    </a:cubicBezTo>
                    <a:cubicBezTo>
                      <a:pt x="133" y="71"/>
                      <a:pt x="133" y="71"/>
                      <a:pt x="133" y="70"/>
                    </a:cubicBezTo>
                    <a:cubicBezTo>
                      <a:pt x="133" y="70"/>
                      <a:pt x="133" y="69"/>
                      <a:pt x="133"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grpSp>
      <p:sp>
        <p:nvSpPr>
          <p:cNvPr id="3" name="文本框 2"/>
          <p:cNvSpPr txBox="1"/>
          <p:nvPr/>
        </p:nvSpPr>
        <p:spPr>
          <a:xfrm>
            <a:off x="7645955" y="1499336"/>
            <a:ext cx="3077685" cy="5499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000"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Lorme ipsum dolor sit,consectetur adipsiicing elit.Lorme ipsum dolor sit,consectetur adipsiicing elit.</a:t>
            </a:r>
            <a:endParaRPr lang="en-US" altLang="zh-CN" sz="1000" kern="0" noProof="0" dirty="0" smtClean="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
        <p:nvSpPr>
          <p:cNvPr id="6" name="TextBox 1210"/>
          <p:cNvSpPr/>
          <p:nvPr/>
        </p:nvSpPr>
        <p:spPr>
          <a:xfrm>
            <a:off x="7645955" y="1096766"/>
            <a:ext cx="2882750" cy="337820"/>
          </a:xfrm>
          <a:prstGeom prst="rect">
            <a:avLst/>
          </a:prstGeom>
          <a:noFill/>
          <a:ln w="9525">
            <a:noFill/>
            <a:miter/>
          </a:ln>
        </p:spPr>
        <p:txBody>
          <a:bodyPr wrap="square">
            <a:spAutoFit/>
          </a:bodyPr>
          <a:lstStyle/>
          <a:p>
            <a:pPr algn="l"/>
            <a:r>
              <a:rPr lang="en-US" altLang="zh-CN" sz="1600" noProof="0" dirty="0">
                <a:ln>
                  <a:noFill/>
                </a:ln>
                <a:solidFill>
                  <a:schemeClr val="tx1">
                    <a:lumMod val="65000"/>
                    <a:lumOff val="35000"/>
                  </a:schemeClr>
                </a:solidFill>
                <a:uLnTx/>
                <a:uFillTx/>
                <a:ea typeface="方正舒体" panose="02010601030101010101" charset="-122"/>
                <a:sym typeface="+mn-ea"/>
              </a:rPr>
              <a:t>ADD YOUR TEXT HERE</a:t>
            </a:r>
            <a:endParaRPr lang="en-US" altLang="zh-CN" sz="1600" noProof="0" dirty="0">
              <a:ln>
                <a:noFill/>
              </a:ln>
              <a:solidFill>
                <a:schemeClr val="tx1">
                  <a:lumMod val="65000"/>
                  <a:lumOff val="35000"/>
                </a:schemeClr>
              </a:solidFill>
              <a:uLnTx/>
              <a:uFillTx/>
              <a:ea typeface="方正舒体" panose="02010601030101010101" charset="-122"/>
              <a:sym typeface="+mn-ea"/>
            </a:endParaRPr>
          </a:p>
        </p:txBody>
      </p:sp>
      <p:sp>
        <p:nvSpPr>
          <p:cNvPr id="7" name="文本框 6"/>
          <p:cNvSpPr txBox="1"/>
          <p:nvPr/>
        </p:nvSpPr>
        <p:spPr>
          <a:xfrm>
            <a:off x="8813659" y="5090073"/>
            <a:ext cx="3077685" cy="5499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000"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Lorme ipsum dolor sit,consectetur adipsiicing elit.Lorme ipsum dolor sit,consectetur adipsiicing elit.</a:t>
            </a:r>
            <a:endParaRPr lang="en-US" altLang="zh-CN" sz="1000" kern="0" noProof="0" dirty="0" smtClean="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
        <p:nvSpPr>
          <p:cNvPr id="8" name="TextBox 1210"/>
          <p:cNvSpPr/>
          <p:nvPr/>
        </p:nvSpPr>
        <p:spPr>
          <a:xfrm>
            <a:off x="8813659" y="4674170"/>
            <a:ext cx="2882750" cy="337820"/>
          </a:xfrm>
          <a:prstGeom prst="rect">
            <a:avLst/>
          </a:prstGeom>
          <a:noFill/>
          <a:ln w="9525">
            <a:noFill/>
            <a:miter/>
          </a:ln>
        </p:spPr>
        <p:txBody>
          <a:bodyPr wrap="square">
            <a:spAutoFit/>
          </a:bodyPr>
          <a:lstStyle/>
          <a:p>
            <a:pPr algn="l"/>
            <a:r>
              <a:rPr lang="en-US" altLang="zh-CN" sz="1600" noProof="0" dirty="0">
                <a:ln>
                  <a:noFill/>
                </a:ln>
                <a:solidFill>
                  <a:schemeClr val="tx1">
                    <a:lumMod val="65000"/>
                    <a:lumOff val="35000"/>
                  </a:schemeClr>
                </a:solidFill>
                <a:uLnTx/>
                <a:uFillTx/>
                <a:ea typeface="方正舒体" panose="02010601030101010101" charset="-122"/>
                <a:sym typeface="+mn-ea"/>
              </a:rPr>
              <a:t>ADD YOUR TEXT HERE</a:t>
            </a:r>
            <a:endParaRPr lang="en-US" altLang="zh-CN" sz="1600" noProof="0" dirty="0">
              <a:ln>
                <a:noFill/>
              </a:ln>
              <a:solidFill>
                <a:schemeClr val="tx1">
                  <a:lumMod val="65000"/>
                  <a:lumOff val="35000"/>
                </a:schemeClr>
              </a:solidFill>
              <a:uLnTx/>
              <a:uFillTx/>
              <a:ea typeface="方正舒体" panose="02010601030101010101" charset="-122"/>
              <a:sym typeface="+mn-ea"/>
            </a:endParaRPr>
          </a:p>
        </p:txBody>
      </p:sp>
      <p:sp>
        <p:nvSpPr>
          <p:cNvPr id="16" name="文本框 15"/>
          <p:cNvSpPr txBox="1"/>
          <p:nvPr/>
        </p:nvSpPr>
        <p:spPr>
          <a:xfrm>
            <a:off x="702591" y="5116742"/>
            <a:ext cx="3077685" cy="5499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1000"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Lorme ipsum dolor sit,consectetur adipsiicing elit.Lorme ipsum dolor sit,consectetur adipsiicing elit.</a:t>
            </a:r>
            <a:endParaRPr lang="en-US" altLang="zh-CN" sz="1000" kern="0" noProof="0" dirty="0" smtClean="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
        <p:nvSpPr>
          <p:cNvPr id="17" name="TextBox 1210"/>
          <p:cNvSpPr/>
          <p:nvPr/>
        </p:nvSpPr>
        <p:spPr>
          <a:xfrm>
            <a:off x="897526" y="4700839"/>
            <a:ext cx="2882750" cy="337820"/>
          </a:xfrm>
          <a:prstGeom prst="rect">
            <a:avLst/>
          </a:prstGeom>
          <a:noFill/>
          <a:ln w="9525">
            <a:noFill/>
            <a:miter/>
          </a:ln>
        </p:spPr>
        <p:txBody>
          <a:bodyPr wrap="square">
            <a:spAutoFit/>
          </a:bodyPr>
          <a:lstStyle/>
          <a:p>
            <a:pPr algn="r"/>
            <a:r>
              <a:rPr lang="en-US" altLang="zh-CN" sz="1600" noProof="0" dirty="0">
                <a:ln>
                  <a:noFill/>
                </a:ln>
                <a:solidFill>
                  <a:schemeClr val="tx1">
                    <a:lumMod val="65000"/>
                    <a:lumOff val="35000"/>
                  </a:schemeClr>
                </a:solidFill>
                <a:uLnTx/>
                <a:uFillTx/>
                <a:ea typeface="方正舒体" panose="02010601030101010101" charset="-122"/>
                <a:sym typeface="+mn-ea"/>
              </a:rPr>
              <a:t>ADD YOUR TEXT HERE</a:t>
            </a:r>
            <a:endParaRPr lang="en-US" altLang="zh-CN" sz="1600" noProof="0" dirty="0">
              <a:ln>
                <a:noFill/>
              </a:ln>
              <a:solidFill>
                <a:schemeClr val="tx1">
                  <a:lumMod val="65000"/>
                  <a:lumOff val="35000"/>
                </a:schemeClr>
              </a:solidFill>
              <a:uLnTx/>
              <a:uFillTx/>
              <a:ea typeface="方正舒体" panose="02010601030101010101" charset="-122"/>
              <a:sym typeface="+mn-ea"/>
            </a:endParaRPr>
          </a:p>
        </p:txBody>
      </p:sp>
      <p:sp>
        <p:nvSpPr>
          <p:cNvPr id="18" name="文本框 17"/>
          <p:cNvSpPr txBox="1"/>
          <p:nvPr/>
        </p:nvSpPr>
        <p:spPr>
          <a:xfrm>
            <a:off x="821965" y="2127318"/>
            <a:ext cx="3077685" cy="5499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1000"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Lorme ipsum dolor sit,consectetur adipsiicing elit.Lorme ipsum dolor sit,consectetur adipsiicing elit.</a:t>
            </a:r>
            <a:endParaRPr lang="en-US" altLang="zh-CN" sz="1000" kern="0" noProof="0" dirty="0" smtClean="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
        <p:nvSpPr>
          <p:cNvPr id="19" name="TextBox 1210"/>
          <p:cNvSpPr/>
          <p:nvPr/>
        </p:nvSpPr>
        <p:spPr>
          <a:xfrm>
            <a:off x="1016900" y="1711414"/>
            <a:ext cx="2882750" cy="337820"/>
          </a:xfrm>
          <a:prstGeom prst="rect">
            <a:avLst/>
          </a:prstGeom>
          <a:noFill/>
          <a:ln w="9525">
            <a:noFill/>
            <a:miter/>
          </a:ln>
        </p:spPr>
        <p:txBody>
          <a:bodyPr wrap="square">
            <a:spAutoFit/>
          </a:bodyPr>
          <a:lstStyle/>
          <a:p>
            <a:pPr algn="r"/>
            <a:r>
              <a:rPr lang="en-US" altLang="zh-CN" sz="1600" noProof="0" dirty="0">
                <a:ln>
                  <a:noFill/>
                </a:ln>
                <a:solidFill>
                  <a:schemeClr val="tx1">
                    <a:lumMod val="65000"/>
                    <a:lumOff val="35000"/>
                  </a:schemeClr>
                </a:solidFill>
                <a:uLnTx/>
                <a:uFillTx/>
                <a:ea typeface="方正舒体" panose="02010601030101010101" charset="-122"/>
                <a:sym typeface="+mn-ea"/>
              </a:rPr>
              <a:t>ADD YOUR TEXT HERE</a:t>
            </a:r>
            <a:endParaRPr lang="en-US" altLang="zh-CN" sz="1600" noProof="0" dirty="0">
              <a:ln>
                <a:noFill/>
              </a:ln>
              <a:solidFill>
                <a:schemeClr val="tx1">
                  <a:lumMod val="65000"/>
                  <a:lumOff val="35000"/>
                </a:schemeClr>
              </a:solidFill>
              <a:uLnTx/>
              <a:uFillTx/>
              <a:ea typeface="方正舒体" panose="02010601030101010101" charset="-122"/>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923961" y="3078521"/>
            <a:ext cx="8601897" cy="822960"/>
          </a:xfrm>
          <a:prstGeom prst="rect">
            <a:avLst/>
          </a:prstGeom>
          <a:noFill/>
        </p:spPr>
        <p:txBody>
          <a:bodyPr wrap="square" rtlCol="0">
            <a:spAutoFit/>
          </a:bodyPr>
          <a:lstStyle/>
          <a:p>
            <a:pPr lvl="0" algn="ctr"/>
            <a:r>
              <a:rPr lang="zh-CN" altLang="en-US" sz="4800" b="1" noProof="0" dirty="0">
                <a:ln w="12700">
                  <a:solidFill>
                    <a:srgbClr val="7EA122"/>
                  </a:solidFill>
                </a:ln>
                <a:solidFill>
                  <a:srgbClr val="7EA122"/>
                </a:solidFill>
                <a:effectLst/>
                <a:uLnTx/>
                <a:uFillTx/>
                <a:latin typeface="方正兰亭超细黑简体" panose="02000000000000000000" charset="-122"/>
                <a:ea typeface="方正兰亭超细黑简体" panose="02000000000000000000" charset="-122"/>
                <a:sym typeface="+mn-ea"/>
              </a:rPr>
              <a:t>单击此处输入您的标题</a:t>
            </a:r>
            <a:endParaRPr lang="zh-CN" altLang="en-US" sz="4800" b="1" noProof="0" dirty="0">
              <a:ln w="12700">
                <a:solidFill>
                  <a:srgbClr val="7EA122"/>
                </a:solidFill>
              </a:ln>
              <a:solidFill>
                <a:srgbClr val="7EA122"/>
              </a:solidFill>
              <a:effectLst/>
              <a:uLnTx/>
              <a:uFillTx/>
              <a:latin typeface="方正兰亭超细黑简体" panose="02000000000000000000" charset="-122"/>
              <a:ea typeface="方正兰亭超细黑简体" panose="02000000000000000000" charset="-122"/>
              <a:sym typeface="+mn-ea"/>
            </a:endParaRPr>
          </a:p>
        </p:txBody>
      </p:sp>
      <p:sp>
        <p:nvSpPr>
          <p:cNvPr id="13" name="文本框 12"/>
          <p:cNvSpPr txBox="1"/>
          <p:nvPr/>
        </p:nvSpPr>
        <p:spPr>
          <a:xfrm>
            <a:off x="2893556" y="3901438"/>
            <a:ext cx="6371893" cy="457200"/>
          </a:xfrm>
          <a:prstGeom prst="rect">
            <a:avLst/>
          </a:prstGeom>
          <a:noFill/>
        </p:spPr>
        <p:txBody>
          <a:bodyPr wrap="square" rtlCol="0">
            <a:spAutoFit/>
          </a:bodyPr>
          <a:lstStyle/>
          <a:p>
            <a:pPr indent="0" algn="ctr" fontAlgn="auto">
              <a:lnSpc>
                <a:spcPct val="150000"/>
              </a:lnSpc>
            </a:pP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27" name="文本框 26"/>
          <p:cNvSpPr txBox="1"/>
          <p:nvPr/>
        </p:nvSpPr>
        <p:spPr>
          <a:xfrm>
            <a:off x="5579466" y="1918436"/>
            <a:ext cx="1290888" cy="1160145"/>
          </a:xfrm>
          <a:prstGeom prst="rect">
            <a:avLst/>
          </a:prstGeom>
          <a:noFill/>
        </p:spPr>
        <p:txBody>
          <a:bodyPr wrap="square" rtlCol="0">
            <a:spAutoFit/>
          </a:bodyPr>
          <a:lstStyle/>
          <a:p>
            <a:r>
              <a:rPr lang="en-US" altLang="zh-CN" sz="6600">
                <a:solidFill>
                  <a:schemeClr val="tx1">
                    <a:lumMod val="65000"/>
                    <a:lumOff val="35000"/>
                  </a:schemeClr>
                </a:solidFill>
                <a:latin typeface="Palatino Linotype" panose="02040502050505030304" charset="0"/>
                <a:ea typeface="文鼎习字体" panose="020B0602010101010101" charset="-122"/>
              </a:rPr>
              <a:t>04</a:t>
            </a:r>
            <a:endParaRPr lang="en-US" altLang="zh-CN" sz="6600">
              <a:solidFill>
                <a:schemeClr val="tx1">
                  <a:lumMod val="65000"/>
                  <a:lumOff val="35000"/>
                </a:schemeClr>
              </a:solidFill>
              <a:latin typeface="Palatino Linotype" panose="02040502050505030304" charset="0"/>
              <a:ea typeface="文鼎习字体" panose="020B0602010101010101"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83185" y="1770466"/>
            <a:ext cx="3187534" cy="5211174"/>
          </a:xfrm>
          <a:prstGeom prst="rect">
            <a:avLst/>
          </a:prstGeom>
          <a:noFill/>
          <a:ln>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217768" y="2428927"/>
            <a:ext cx="586709" cy="818472"/>
          </a:xfrm>
          <a:prstGeom prst="rect">
            <a:avLst/>
          </a:prstGeom>
          <a:solidFill>
            <a:srgbClr val="E6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239992" y="4008725"/>
            <a:ext cx="586709" cy="818472"/>
          </a:xfrm>
          <a:prstGeom prst="rect">
            <a:avLst/>
          </a:prstGeom>
          <a:solidFill>
            <a:srgbClr val="E6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4088870" y="2560365"/>
            <a:ext cx="763865" cy="613410"/>
          </a:xfrm>
          <a:prstGeom prst="rect">
            <a:avLst/>
          </a:prstGeom>
          <a:noFill/>
        </p:spPr>
        <p:txBody>
          <a:bodyPr wrap="square" rtlCol="0">
            <a:spAutoFit/>
          </a:bodyPr>
          <a:lstStyle/>
          <a:p>
            <a:pPr algn="ctr"/>
            <a:r>
              <a:rPr lang="en-US" altLang="zh-CN" sz="3200" b="1">
                <a:solidFill>
                  <a:srgbClr val="7EA122"/>
                </a:solidFill>
                <a:latin typeface="微软雅黑" panose="020B0503020204020204" charset="-122"/>
                <a:ea typeface="微软雅黑" panose="020B0503020204020204" charset="-122"/>
              </a:rPr>
              <a:t>01</a:t>
            </a:r>
            <a:endParaRPr lang="en-US" altLang="zh-CN" sz="3200" b="1">
              <a:solidFill>
                <a:srgbClr val="7EA122"/>
              </a:solidFill>
              <a:latin typeface="微软雅黑" panose="020B0503020204020204" charset="-122"/>
              <a:ea typeface="微软雅黑" panose="020B0503020204020204" charset="-122"/>
            </a:endParaRPr>
          </a:p>
        </p:txBody>
      </p:sp>
      <p:sp>
        <p:nvSpPr>
          <p:cNvPr id="15" name="文本框 14"/>
          <p:cNvSpPr txBox="1"/>
          <p:nvPr/>
        </p:nvSpPr>
        <p:spPr>
          <a:xfrm>
            <a:off x="4040613" y="4135083"/>
            <a:ext cx="763865" cy="613410"/>
          </a:xfrm>
          <a:prstGeom prst="rect">
            <a:avLst/>
          </a:prstGeom>
          <a:noFill/>
        </p:spPr>
        <p:txBody>
          <a:bodyPr wrap="square" rtlCol="0">
            <a:spAutoFit/>
          </a:bodyPr>
          <a:lstStyle/>
          <a:p>
            <a:pPr algn="ctr"/>
            <a:r>
              <a:rPr lang="en-US" altLang="zh-CN" sz="3200" b="1">
                <a:solidFill>
                  <a:srgbClr val="7EA122"/>
                </a:solidFill>
                <a:latin typeface="微软雅黑" panose="020B0503020204020204" charset="-122"/>
                <a:ea typeface="微软雅黑" panose="020B0503020204020204" charset="-122"/>
              </a:rPr>
              <a:t>02</a:t>
            </a:r>
            <a:endParaRPr lang="en-US" altLang="zh-CN" sz="3200" b="1">
              <a:solidFill>
                <a:srgbClr val="7EA122"/>
              </a:solidFill>
              <a:latin typeface="微软雅黑" panose="020B0503020204020204" charset="-122"/>
              <a:ea typeface="微软雅黑" panose="020B0503020204020204" charset="-122"/>
            </a:endParaRPr>
          </a:p>
        </p:txBody>
      </p:sp>
      <p:sp>
        <p:nvSpPr>
          <p:cNvPr id="22" name="Content Placeholder 2"/>
          <p:cNvSpPr txBox="1"/>
          <p:nvPr/>
        </p:nvSpPr>
        <p:spPr>
          <a:xfrm>
            <a:off x="1000156" y="2517187"/>
            <a:ext cx="3040457" cy="609568"/>
          </a:xfrm>
          <a:prstGeom prst="rect">
            <a:avLst/>
          </a:prstGeom>
        </p:spPr>
        <p:txBody>
          <a:bodyPr vert="horz" lIns="121913" tIns="60956" rIns="121913" bIns="6095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000" dirty="0">
                <a:solidFill>
                  <a:schemeClr val="tx1">
                    <a:lumMod val="75000"/>
                    <a:lumOff val="25000"/>
                  </a:schemeClr>
                </a:solidFill>
                <a:latin typeface="Roboto Medium" panose="02000000000000000000" pitchFamily="2" charset="0"/>
                <a:ea typeface="Roboto Medium" panose="02000000000000000000" pitchFamily="2" charset="0"/>
                <a:cs typeface="Roboto Medium" panose="02000000000000000000" pitchFamily="2" charset="0"/>
                <a:sym typeface="+mn-ea"/>
              </a:rPr>
              <a:t>KEYWORD</a:t>
            </a:r>
            <a:endParaRPr lang="en-US" sz="2000" dirty="0">
              <a:solidFill>
                <a:schemeClr val="tx1">
                  <a:lumMod val="75000"/>
                  <a:lumOff val="25000"/>
                </a:schemeClr>
              </a:solidFill>
              <a:latin typeface="Roboto Medium" panose="02000000000000000000" pitchFamily="2" charset="0"/>
              <a:ea typeface="Roboto Medium" panose="02000000000000000000" pitchFamily="2" charset="0"/>
              <a:cs typeface="Roboto Medium" panose="02000000000000000000" pitchFamily="2" charset="0"/>
              <a:sym typeface="+mn-ea"/>
            </a:endParaRPr>
          </a:p>
        </p:txBody>
      </p:sp>
      <p:sp>
        <p:nvSpPr>
          <p:cNvPr id="16" name="Content Placeholder 2"/>
          <p:cNvSpPr txBox="1"/>
          <p:nvPr/>
        </p:nvSpPr>
        <p:spPr>
          <a:xfrm>
            <a:off x="1001026" y="2954680"/>
            <a:ext cx="3039587" cy="852126"/>
          </a:xfrm>
          <a:prstGeom prst="rect">
            <a:avLst/>
          </a:prstGeom>
        </p:spPr>
        <p:txBody>
          <a:bodyPr vert="horz" lIns="121913" tIns="60956" rIns="121913" bIns="60956"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eaLnBrk="1" hangingPunct="1">
              <a:buNone/>
            </a:pPr>
            <a:r>
              <a:rPr lang="en-GB" altLang="zh-CN" sz="1100" dirty="0">
                <a:solidFill>
                  <a:schemeClr val="tx1">
                    <a:lumMod val="75000"/>
                    <a:lumOff val="25000"/>
                  </a:schemeClr>
                </a:solidFill>
                <a:latin typeface="Calibri" panose="020F0502020204030204" charset="0"/>
                <a:ea typeface="Calibri" panose="020F0502020204030204" charset="0"/>
                <a:sym typeface="+mn-ea"/>
              </a:rPr>
              <a:t>Lorem ipsum dolor sit amet, consectetuer adipiscing elit, sed diam nonummy nibh euismod tincidunt ut laoreet dolore magna aliquam erat volutpat.</a:t>
            </a:r>
            <a:endParaRPr lang="en-GB" altLang="zh-CN" sz="1100" dirty="0">
              <a:solidFill>
                <a:schemeClr val="tx1">
                  <a:lumMod val="75000"/>
                  <a:lumOff val="25000"/>
                </a:schemeClr>
              </a:solidFill>
              <a:latin typeface="Calibri" panose="020F0502020204030204" charset="0"/>
              <a:ea typeface="Calibri" panose="020F0502020204030204" charset="0"/>
              <a:cs typeface="Roboto Light" panose="02000000000000000000" pitchFamily="2" charset="0"/>
              <a:sym typeface="+mn-ea"/>
            </a:endParaRPr>
          </a:p>
        </p:txBody>
      </p:sp>
      <p:sp>
        <p:nvSpPr>
          <p:cNvPr id="17" name="Content Placeholder 2"/>
          <p:cNvSpPr txBox="1"/>
          <p:nvPr/>
        </p:nvSpPr>
        <p:spPr>
          <a:xfrm>
            <a:off x="919515" y="4023964"/>
            <a:ext cx="3040457" cy="609568"/>
          </a:xfrm>
          <a:prstGeom prst="rect">
            <a:avLst/>
          </a:prstGeom>
        </p:spPr>
        <p:txBody>
          <a:bodyPr vert="horz" lIns="121913" tIns="60956" rIns="121913" bIns="6095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000" dirty="0">
                <a:solidFill>
                  <a:schemeClr val="tx1">
                    <a:lumMod val="75000"/>
                    <a:lumOff val="25000"/>
                  </a:schemeClr>
                </a:solidFill>
                <a:latin typeface="Roboto Medium" panose="02000000000000000000" pitchFamily="2" charset="0"/>
                <a:ea typeface="Roboto Medium" panose="02000000000000000000" pitchFamily="2" charset="0"/>
                <a:cs typeface="Roboto Medium" panose="02000000000000000000" pitchFamily="2" charset="0"/>
                <a:sym typeface="+mn-ea"/>
              </a:rPr>
              <a:t>KEYWORD</a:t>
            </a:r>
            <a:endParaRPr lang="en-US" sz="2000" dirty="0">
              <a:solidFill>
                <a:schemeClr val="tx1">
                  <a:lumMod val="75000"/>
                  <a:lumOff val="25000"/>
                </a:schemeClr>
              </a:solidFill>
              <a:latin typeface="Roboto Medium" panose="02000000000000000000" pitchFamily="2" charset="0"/>
              <a:ea typeface="Roboto Medium" panose="02000000000000000000" pitchFamily="2" charset="0"/>
              <a:cs typeface="Roboto Medium" panose="02000000000000000000" pitchFamily="2" charset="0"/>
              <a:sym typeface="+mn-ea"/>
            </a:endParaRPr>
          </a:p>
        </p:txBody>
      </p:sp>
      <p:sp>
        <p:nvSpPr>
          <p:cNvPr id="18" name="Content Placeholder 2"/>
          <p:cNvSpPr txBox="1"/>
          <p:nvPr/>
        </p:nvSpPr>
        <p:spPr>
          <a:xfrm>
            <a:off x="920385" y="4461456"/>
            <a:ext cx="3039587" cy="852126"/>
          </a:xfrm>
          <a:prstGeom prst="rect">
            <a:avLst/>
          </a:prstGeom>
        </p:spPr>
        <p:txBody>
          <a:bodyPr vert="horz" lIns="121913" tIns="60956" rIns="121913" bIns="60956"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eaLnBrk="1" hangingPunct="1">
              <a:buNone/>
            </a:pPr>
            <a:r>
              <a:rPr lang="en-GB" altLang="zh-CN" sz="1100" dirty="0">
                <a:solidFill>
                  <a:schemeClr val="tx1">
                    <a:lumMod val="75000"/>
                    <a:lumOff val="25000"/>
                  </a:schemeClr>
                </a:solidFill>
                <a:latin typeface="Calibri" panose="020F0502020204030204" charset="0"/>
                <a:ea typeface="Calibri" panose="020F0502020204030204" charset="0"/>
                <a:sym typeface="+mn-ea"/>
              </a:rPr>
              <a:t>Lorem ipsum dolor sit amet, consectetuer adipiscing elit, sed diam nonummy nibh euismod tincidunt ut laoreet dolore magna aliquam erat volutpat.</a:t>
            </a:r>
            <a:endParaRPr lang="en-GB" altLang="zh-CN" sz="1100" dirty="0">
              <a:solidFill>
                <a:schemeClr val="tx1">
                  <a:lumMod val="75000"/>
                  <a:lumOff val="25000"/>
                </a:schemeClr>
              </a:solidFill>
              <a:latin typeface="Calibri" panose="020F0502020204030204" charset="0"/>
              <a:ea typeface="Calibri" panose="020F0502020204030204" charset="0"/>
              <a:cs typeface="Roboto Light" panose="02000000000000000000" pitchFamily="2" charset="0"/>
              <a:sym typeface="+mn-ea"/>
            </a:endParaRPr>
          </a:p>
        </p:txBody>
      </p:sp>
      <p:sp>
        <p:nvSpPr>
          <p:cNvPr id="21" name="Content Placeholder 2"/>
          <p:cNvSpPr txBox="1"/>
          <p:nvPr/>
        </p:nvSpPr>
        <p:spPr>
          <a:xfrm>
            <a:off x="8049794" y="2309553"/>
            <a:ext cx="3040457" cy="609568"/>
          </a:xfrm>
          <a:prstGeom prst="rect">
            <a:avLst/>
          </a:prstGeom>
        </p:spPr>
        <p:txBody>
          <a:bodyPr vert="horz" lIns="121913" tIns="60956" rIns="121913" bIns="6095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en-US" sz="2000" dirty="0">
                <a:solidFill>
                  <a:schemeClr val="tx1">
                    <a:lumMod val="75000"/>
                    <a:lumOff val="25000"/>
                  </a:schemeClr>
                </a:solidFill>
                <a:latin typeface="Roboto Medium" panose="02000000000000000000" pitchFamily="2" charset="0"/>
                <a:ea typeface="Roboto Medium" panose="02000000000000000000" pitchFamily="2" charset="0"/>
                <a:cs typeface="Roboto Medium" panose="02000000000000000000" pitchFamily="2" charset="0"/>
                <a:sym typeface="+mn-ea"/>
              </a:rPr>
              <a:t>KEYWORD</a:t>
            </a:r>
            <a:endParaRPr lang="en-US" sz="2000" dirty="0">
              <a:solidFill>
                <a:schemeClr val="tx1">
                  <a:lumMod val="75000"/>
                  <a:lumOff val="25000"/>
                </a:schemeClr>
              </a:solidFill>
              <a:latin typeface="Roboto Medium" panose="02000000000000000000" pitchFamily="2" charset="0"/>
              <a:ea typeface="Roboto Medium" panose="02000000000000000000" pitchFamily="2" charset="0"/>
              <a:cs typeface="Roboto Medium" panose="02000000000000000000" pitchFamily="2" charset="0"/>
              <a:sym typeface="+mn-ea"/>
            </a:endParaRPr>
          </a:p>
        </p:txBody>
      </p:sp>
      <p:sp>
        <p:nvSpPr>
          <p:cNvPr id="24" name="Content Placeholder 2"/>
          <p:cNvSpPr txBox="1"/>
          <p:nvPr/>
        </p:nvSpPr>
        <p:spPr>
          <a:xfrm>
            <a:off x="8049794" y="2710852"/>
            <a:ext cx="3039587" cy="852126"/>
          </a:xfrm>
          <a:prstGeom prst="rect">
            <a:avLst/>
          </a:prstGeom>
        </p:spPr>
        <p:txBody>
          <a:bodyPr vert="horz" lIns="121913" tIns="60956" rIns="121913" bIns="60956"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l" eaLnBrk="1" hangingPunct="1">
              <a:buNone/>
            </a:pPr>
            <a:r>
              <a:rPr lang="en-GB" altLang="zh-CN" sz="1100" dirty="0">
                <a:solidFill>
                  <a:schemeClr val="tx1">
                    <a:lumMod val="75000"/>
                    <a:lumOff val="25000"/>
                  </a:schemeClr>
                </a:solidFill>
                <a:latin typeface="Calibri" panose="020F0502020204030204" charset="0"/>
                <a:ea typeface="Calibri" panose="020F0502020204030204" charset="0"/>
                <a:sym typeface="+mn-ea"/>
              </a:rPr>
              <a:t>Lorem ipsum dolor sit amet, consectetuer adipiscing elit, sed diam nonummy nibh euismod tincidunt ut laoreet dolore magna aliquam erat volutpat.</a:t>
            </a:r>
            <a:endParaRPr lang="en-GB" altLang="zh-CN" sz="1100" dirty="0">
              <a:solidFill>
                <a:schemeClr val="tx1">
                  <a:lumMod val="75000"/>
                  <a:lumOff val="25000"/>
                </a:schemeClr>
              </a:solidFill>
              <a:latin typeface="Calibri" panose="020F0502020204030204" charset="0"/>
              <a:ea typeface="Calibri" panose="020F0502020204030204" charset="0"/>
              <a:cs typeface="Roboto Light" panose="02000000000000000000" pitchFamily="2" charset="0"/>
              <a:sym typeface="+mn-ea"/>
            </a:endParaRPr>
          </a:p>
        </p:txBody>
      </p:sp>
      <p:sp>
        <p:nvSpPr>
          <p:cNvPr id="25" name="矩形 24"/>
          <p:cNvSpPr/>
          <p:nvPr/>
        </p:nvSpPr>
        <p:spPr>
          <a:xfrm>
            <a:off x="7463084" y="2302570"/>
            <a:ext cx="586709" cy="818472"/>
          </a:xfrm>
          <a:prstGeom prst="rect">
            <a:avLst/>
          </a:prstGeom>
          <a:solidFill>
            <a:srgbClr val="E6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7463084" y="3879192"/>
            <a:ext cx="586709" cy="818472"/>
          </a:xfrm>
          <a:prstGeom prst="rect">
            <a:avLst/>
          </a:prstGeom>
          <a:solidFill>
            <a:srgbClr val="E6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7285929" y="2405433"/>
            <a:ext cx="763865" cy="613410"/>
          </a:xfrm>
          <a:prstGeom prst="rect">
            <a:avLst/>
          </a:prstGeom>
          <a:noFill/>
        </p:spPr>
        <p:txBody>
          <a:bodyPr wrap="square" rtlCol="0">
            <a:spAutoFit/>
          </a:bodyPr>
          <a:lstStyle/>
          <a:p>
            <a:pPr algn="ctr"/>
            <a:r>
              <a:rPr lang="en-US" altLang="zh-CN" sz="3200" b="1">
                <a:solidFill>
                  <a:srgbClr val="7EA122"/>
                </a:solidFill>
                <a:latin typeface="微软雅黑" panose="020B0503020204020204" charset="-122"/>
                <a:ea typeface="微软雅黑" panose="020B0503020204020204" charset="-122"/>
              </a:rPr>
              <a:t>03</a:t>
            </a:r>
            <a:endParaRPr lang="en-US" altLang="zh-CN" sz="3200" b="1">
              <a:solidFill>
                <a:srgbClr val="7EA122"/>
              </a:solidFill>
              <a:latin typeface="微软雅黑" panose="020B0503020204020204" charset="-122"/>
              <a:ea typeface="微软雅黑" panose="020B0503020204020204" charset="-122"/>
            </a:endParaRPr>
          </a:p>
        </p:txBody>
      </p:sp>
      <p:sp>
        <p:nvSpPr>
          <p:cNvPr id="28" name="文本框 27"/>
          <p:cNvSpPr txBox="1"/>
          <p:nvPr/>
        </p:nvSpPr>
        <p:spPr>
          <a:xfrm>
            <a:off x="7285929" y="3956023"/>
            <a:ext cx="763865" cy="613410"/>
          </a:xfrm>
          <a:prstGeom prst="rect">
            <a:avLst/>
          </a:prstGeom>
          <a:noFill/>
        </p:spPr>
        <p:txBody>
          <a:bodyPr wrap="square" rtlCol="0">
            <a:spAutoFit/>
          </a:bodyPr>
          <a:lstStyle/>
          <a:p>
            <a:pPr algn="ctr"/>
            <a:r>
              <a:rPr lang="en-US" altLang="zh-CN" sz="3200" b="1">
                <a:solidFill>
                  <a:srgbClr val="7EA122"/>
                </a:solidFill>
                <a:latin typeface="微软雅黑" panose="020B0503020204020204" charset="-122"/>
                <a:ea typeface="微软雅黑" panose="020B0503020204020204" charset="-122"/>
              </a:rPr>
              <a:t>04</a:t>
            </a:r>
            <a:endParaRPr lang="en-US" altLang="zh-CN" sz="3200" b="1">
              <a:solidFill>
                <a:srgbClr val="7EA122"/>
              </a:solidFill>
              <a:latin typeface="微软雅黑" panose="020B0503020204020204" charset="-122"/>
              <a:ea typeface="微软雅黑" panose="020B0503020204020204" charset="-122"/>
            </a:endParaRPr>
          </a:p>
        </p:txBody>
      </p:sp>
      <p:sp>
        <p:nvSpPr>
          <p:cNvPr id="34" name="Content Placeholder 2"/>
          <p:cNvSpPr txBox="1"/>
          <p:nvPr/>
        </p:nvSpPr>
        <p:spPr>
          <a:xfrm>
            <a:off x="8176787" y="3867127"/>
            <a:ext cx="3040457" cy="609568"/>
          </a:xfrm>
          <a:prstGeom prst="rect">
            <a:avLst/>
          </a:prstGeom>
        </p:spPr>
        <p:txBody>
          <a:bodyPr vert="horz" lIns="121913" tIns="60956" rIns="121913" bIns="6095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en-US" sz="2000" dirty="0">
                <a:solidFill>
                  <a:schemeClr val="tx1">
                    <a:lumMod val="75000"/>
                    <a:lumOff val="25000"/>
                  </a:schemeClr>
                </a:solidFill>
                <a:latin typeface="Roboto Medium" panose="02000000000000000000" pitchFamily="2" charset="0"/>
                <a:ea typeface="Roboto Medium" panose="02000000000000000000" pitchFamily="2" charset="0"/>
                <a:cs typeface="Roboto Medium" panose="02000000000000000000" pitchFamily="2" charset="0"/>
                <a:sym typeface="+mn-ea"/>
              </a:rPr>
              <a:t>KEYWORD</a:t>
            </a:r>
            <a:endParaRPr lang="en-US" sz="2000" dirty="0">
              <a:solidFill>
                <a:schemeClr val="tx1">
                  <a:lumMod val="75000"/>
                  <a:lumOff val="25000"/>
                </a:schemeClr>
              </a:solidFill>
              <a:latin typeface="Roboto Medium" panose="02000000000000000000" pitchFamily="2" charset="0"/>
              <a:ea typeface="Roboto Medium" panose="02000000000000000000" pitchFamily="2" charset="0"/>
              <a:cs typeface="Roboto Medium" panose="02000000000000000000" pitchFamily="2" charset="0"/>
              <a:sym typeface="+mn-ea"/>
            </a:endParaRPr>
          </a:p>
        </p:txBody>
      </p:sp>
      <p:sp>
        <p:nvSpPr>
          <p:cNvPr id="35" name="Content Placeholder 2"/>
          <p:cNvSpPr txBox="1"/>
          <p:nvPr/>
        </p:nvSpPr>
        <p:spPr>
          <a:xfrm>
            <a:off x="8176787" y="4268426"/>
            <a:ext cx="3039587" cy="852126"/>
          </a:xfrm>
          <a:prstGeom prst="rect">
            <a:avLst/>
          </a:prstGeom>
        </p:spPr>
        <p:txBody>
          <a:bodyPr vert="horz" lIns="121913" tIns="60956" rIns="121913" bIns="60956"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l" eaLnBrk="1" hangingPunct="1">
              <a:buNone/>
            </a:pPr>
            <a:r>
              <a:rPr lang="en-GB" altLang="zh-CN" sz="1100" dirty="0">
                <a:solidFill>
                  <a:schemeClr val="tx1">
                    <a:lumMod val="75000"/>
                    <a:lumOff val="25000"/>
                  </a:schemeClr>
                </a:solidFill>
                <a:latin typeface="Calibri" panose="020F0502020204030204" charset="0"/>
                <a:ea typeface="Calibri" panose="020F0502020204030204" charset="0"/>
                <a:sym typeface="+mn-ea"/>
              </a:rPr>
              <a:t>Lorem ipsum dolor sit amet, consectetuer adipiscing elit, sed diam nonummy nibh euismod tincidunt ut laoreet dolore magna aliquam erat volutpat.</a:t>
            </a:r>
            <a:endParaRPr lang="en-GB" altLang="zh-CN" sz="1100" dirty="0">
              <a:solidFill>
                <a:schemeClr val="tx1">
                  <a:lumMod val="75000"/>
                  <a:lumOff val="25000"/>
                </a:schemeClr>
              </a:solidFill>
              <a:latin typeface="Calibri" panose="020F0502020204030204" charset="0"/>
              <a:ea typeface="Calibri" panose="020F0502020204030204" charset="0"/>
              <a:cs typeface="Roboto Light" panose="02000000000000000000" pitchFamily="2" charset="0"/>
              <a:sym typeface="+mn-ea"/>
            </a:endParaRPr>
          </a:p>
        </p:txBody>
      </p:sp>
      <p:pic>
        <p:nvPicPr>
          <p:cNvPr id="3" name="图片 2" descr="1"/>
          <p:cNvPicPr>
            <a:picLocks noChangeAspect="1"/>
          </p:cNvPicPr>
          <p:nvPr/>
        </p:nvPicPr>
        <p:blipFill>
          <a:blip r:embed="rId1" cstate="print"/>
          <a:stretch>
            <a:fillRect/>
          </a:stretch>
        </p:blipFill>
        <p:spPr>
          <a:xfrm rot="180000">
            <a:off x="3554730" y="4599305"/>
            <a:ext cx="5331460" cy="271907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flipV="1">
            <a:off x="4649863" y="-18235"/>
            <a:ext cx="2412239" cy="1959508"/>
          </a:xfrm>
          <a:prstGeom prst="triangle">
            <a:avLst/>
          </a:prstGeom>
          <a:solidFill>
            <a:srgbClr val="679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6829069" y="2616242"/>
            <a:ext cx="4830193" cy="8699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1216025" eaLnBrk="1" hangingPunct="1">
              <a:lnSpc>
                <a:spcPct val="120000"/>
              </a:lnSpc>
              <a:spcBef>
                <a:spcPct val="20000"/>
              </a:spcBef>
            </a:pP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a:p>
            <a:pPr lvl="0" algn="l" defTabSz="1216025" eaLnBrk="1" hangingPunct="1">
              <a:lnSpc>
                <a:spcPct val="120000"/>
              </a:lnSpc>
              <a:spcBef>
                <a:spcPct val="20000"/>
              </a:spcBef>
            </a:pPr>
            <a:endParaRPr lang="zh-CN" altLang="en-US" sz="1600" kern="0" noProof="0" dirty="0" smtClean="0">
              <a:ln>
                <a:noFill/>
              </a:ln>
              <a:solidFill>
                <a:schemeClr val="tx1">
                  <a:lumMod val="65000"/>
                  <a:lumOff val="35000"/>
                </a:schemeClr>
              </a:solidFill>
              <a:uLnTx/>
              <a:uFillTx/>
              <a:ea typeface="微软雅黑" panose="020B0503020204020204" charset="-122"/>
              <a:sym typeface="+mn-ea"/>
            </a:endParaRPr>
          </a:p>
        </p:txBody>
      </p:sp>
      <p:sp>
        <p:nvSpPr>
          <p:cNvPr id="8" name="TextBox 1210"/>
          <p:cNvSpPr/>
          <p:nvPr/>
        </p:nvSpPr>
        <p:spPr>
          <a:xfrm>
            <a:off x="6829069" y="2313363"/>
            <a:ext cx="2950056" cy="337820"/>
          </a:xfrm>
          <a:prstGeom prst="rect">
            <a:avLst/>
          </a:prstGeom>
          <a:noFill/>
          <a:ln w="9525">
            <a:noFill/>
            <a:miter/>
          </a:ln>
        </p:spPr>
        <p:txBody>
          <a:bodyPr wrap="square">
            <a:spAutoFit/>
          </a:bodyPr>
          <a:lstStyle/>
          <a:p>
            <a:pPr algn="l"/>
            <a:r>
              <a:rPr lang="en-US" altLang="zh-CN" sz="1600" b="1" noProof="0" dirty="0">
                <a:ln>
                  <a:noFill/>
                </a:ln>
                <a:solidFill>
                  <a:schemeClr val="tx1">
                    <a:lumMod val="65000"/>
                    <a:lumOff val="35000"/>
                  </a:schemeClr>
                </a:solidFill>
                <a:uLnTx/>
                <a:uFillTx/>
                <a:ea typeface="方正舒体" panose="02010601030101010101" charset="-122"/>
                <a:sym typeface="+mn-ea"/>
              </a:rPr>
              <a:t>ADD YOUR TEXT HERE</a:t>
            </a:r>
            <a:endParaRPr lang="en-US" altLang="zh-CN" sz="1600" b="1" noProof="0" dirty="0">
              <a:ln>
                <a:noFill/>
              </a:ln>
              <a:solidFill>
                <a:schemeClr val="tx1">
                  <a:lumMod val="65000"/>
                  <a:lumOff val="35000"/>
                </a:schemeClr>
              </a:solidFill>
              <a:uLnTx/>
              <a:uFillTx/>
              <a:ea typeface="方正舒体" panose="02010601030101010101" charset="-122"/>
              <a:sym typeface="+mn-ea"/>
            </a:endParaRPr>
          </a:p>
        </p:txBody>
      </p:sp>
      <p:sp>
        <p:nvSpPr>
          <p:cNvPr id="9" name="文本框 8"/>
          <p:cNvSpPr txBox="1"/>
          <p:nvPr/>
        </p:nvSpPr>
        <p:spPr>
          <a:xfrm>
            <a:off x="6829069" y="3957292"/>
            <a:ext cx="4830193" cy="8699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1216025" eaLnBrk="1" hangingPunct="1">
              <a:lnSpc>
                <a:spcPct val="120000"/>
              </a:lnSpc>
              <a:spcBef>
                <a:spcPct val="20000"/>
              </a:spcBef>
            </a:pP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a:p>
            <a:pPr lvl="0" algn="l" defTabSz="1216025" eaLnBrk="1" hangingPunct="1">
              <a:lnSpc>
                <a:spcPct val="120000"/>
              </a:lnSpc>
              <a:spcBef>
                <a:spcPct val="20000"/>
              </a:spcBef>
            </a:pPr>
            <a:endParaRPr lang="zh-CN" altLang="en-US" sz="1600" kern="0" noProof="0" dirty="0" smtClean="0">
              <a:ln>
                <a:noFill/>
              </a:ln>
              <a:solidFill>
                <a:schemeClr val="tx1">
                  <a:lumMod val="65000"/>
                  <a:lumOff val="35000"/>
                </a:schemeClr>
              </a:solidFill>
              <a:uLnTx/>
              <a:uFillTx/>
              <a:ea typeface="微软雅黑" panose="020B0503020204020204" charset="-122"/>
              <a:sym typeface="+mn-ea"/>
            </a:endParaRPr>
          </a:p>
        </p:txBody>
      </p:sp>
      <p:sp>
        <p:nvSpPr>
          <p:cNvPr id="10" name="TextBox 1210"/>
          <p:cNvSpPr/>
          <p:nvPr/>
        </p:nvSpPr>
        <p:spPr>
          <a:xfrm>
            <a:off x="6829069" y="3654413"/>
            <a:ext cx="2950056" cy="337820"/>
          </a:xfrm>
          <a:prstGeom prst="rect">
            <a:avLst/>
          </a:prstGeom>
          <a:noFill/>
          <a:ln w="9525">
            <a:noFill/>
            <a:miter/>
          </a:ln>
        </p:spPr>
        <p:txBody>
          <a:bodyPr wrap="square">
            <a:spAutoFit/>
          </a:bodyPr>
          <a:lstStyle/>
          <a:p>
            <a:pPr algn="l"/>
            <a:r>
              <a:rPr lang="en-US" altLang="zh-CN" sz="1600" b="1" noProof="0" dirty="0">
                <a:ln>
                  <a:noFill/>
                </a:ln>
                <a:solidFill>
                  <a:schemeClr val="tx1">
                    <a:lumMod val="65000"/>
                    <a:lumOff val="35000"/>
                  </a:schemeClr>
                </a:solidFill>
                <a:uLnTx/>
                <a:uFillTx/>
                <a:ea typeface="方正舒体" panose="02010601030101010101" charset="-122"/>
                <a:sym typeface="+mn-ea"/>
              </a:rPr>
              <a:t>ADD YOUR TEXT HERE</a:t>
            </a:r>
            <a:endParaRPr lang="en-US" altLang="zh-CN" sz="1600" b="1" noProof="0" dirty="0">
              <a:ln>
                <a:noFill/>
              </a:ln>
              <a:solidFill>
                <a:schemeClr val="tx1">
                  <a:lumMod val="65000"/>
                  <a:lumOff val="35000"/>
                </a:schemeClr>
              </a:solidFill>
              <a:uLnTx/>
              <a:uFillTx/>
              <a:ea typeface="方正舒体" panose="02010601030101010101" charset="-122"/>
              <a:sym typeface="+mn-ea"/>
            </a:endParaRPr>
          </a:p>
        </p:txBody>
      </p:sp>
      <p:sp>
        <p:nvSpPr>
          <p:cNvPr id="13" name="文本框 12"/>
          <p:cNvSpPr txBox="1"/>
          <p:nvPr/>
        </p:nvSpPr>
        <p:spPr>
          <a:xfrm>
            <a:off x="6829069" y="5260880"/>
            <a:ext cx="4830193" cy="8699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1216025" eaLnBrk="1" hangingPunct="1">
              <a:lnSpc>
                <a:spcPct val="120000"/>
              </a:lnSpc>
              <a:spcBef>
                <a:spcPct val="20000"/>
              </a:spcBef>
            </a:pP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a:p>
            <a:pPr lvl="0" algn="l" defTabSz="1216025" eaLnBrk="1" hangingPunct="1">
              <a:lnSpc>
                <a:spcPct val="120000"/>
              </a:lnSpc>
              <a:spcBef>
                <a:spcPct val="20000"/>
              </a:spcBef>
            </a:pPr>
            <a:endParaRPr lang="zh-CN" altLang="en-US" sz="1600" kern="0" noProof="0" dirty="0" smtClean="0">
              <a:ln>
                <a:noFill/>
              </a:ln>
              <a:solidFill>
                <a:schemeClr val="tx1">
                  <a:lumMod val="65000"/>
                  <a:lumOff val="35000"/>
                </a:schemeClr>
              </a:solidFill>
              <a:uLnTx/>
              <a:uFillTx/>
              <a:ea typeface="微软雅黑" panose="020B0503020204020204" charset="-122"/>
              <a:sym typeface="+mn-ea"/>
            </a:endParaRPr>
          </a:p>
        </p:txBody>
      </p:sp>
      <p:sp>
        <p:nvSpPr>
          <p:cNvPr id="14" name="TextBox 1210"/>
          <p:cNvSpPr/>
          <p:nvPr/>
        </p:nvSpPr>
        <p:spPr>
          <a:xfrm>
            <a:off x="6829069" y="4958000"/>
            <a:ext cx="2950056" cy="337820"/>
          </a:xfrm>
          <a:prstGeom prst="rect">
            <a:avLst/>
          </a:prstGeom>
          <a:noFill/>
          <a:ln w="9525">
            <a:noFill/>
            <a:miter/>
          </a:ln>
        </p:spPr>
        <p:txBody>
          <a:bodyPr wrap="square">
            <a:spAutoFit/>
          </a:bodyPr>
          <a:lstStyle/>
          <a:p>
            <a:pPr algn="l"/>
            <a:r>
              <a:rPr lang="en-US" altLang="zh-CN" sz="1600" b="1" noProof="0" dirty="0">
                <a:ln>
                  <a:noFill/>
                </a:ln>
                <a:solidFill>
                  <a:schemeClr val="tx1">
                    <a:lumMod val="65000"/>
                    <a:lumOff val="35000"/>
                  </a:schemeClr>
                </a:solidFill>
                <a:uLnTx/>
                <a:uFillTx/>
                <a:ea typeface="方正舒体" panose="02010601030101010101" charset="-122"/>
                <a:sym typeface="+mn-ea"/>
              </a:rPr>
              <a:t>ADD YOUR TEXT HERE</a:t>
            </a:r>
            <a:endParaRPr lang="en-US" altLang="zh-CN" sz="1600" b="1" noProof="0" dirty="0">
              <a:ln>
                <a:noFill/>
              </a:ln>
              <a:solidFill>
                <a:schemeClr val="tx1">
                  <a:lumMod val="65000"/>
                  <a:lumOff val="35000"/>
                </a:schemeClr>
              </a:solidFill>
              <a:uLnTx/>
              <a:uFillTx/>
              <a:ea typeface="方正舒体" panose="02010601030101010101" charset="-122"/>
              <a:sym typeface="+mn-ea"/>
            </a:endParaRPr>
          </a:p>
        </p:txBody>
      </p:sp>
      <p:sp>
        <p:nvSpPr>
          <p:cNvPr id="11" name="等腰三角形 10"/>
          <p:cNvSpPr/>
          <p:nvPr/>
        </p:nvSpPr>
        <p:spPr>
          <a:xfrm rot="5400000">
            <a:off x="6383958" y="2437817"/>
            <a:ext cx="208269" cy="213349"/>
          </a:xfrm>
          <a:prstGeom prst="triangle">
            <a:avLst>
              <a:gd name="adj" fmla="val 44447"/>
            </a:avLst>
          </a:prstGeom>
          <a:solidFill>
            <a:srgbClr val="679549"/>
          </a:solidFill>
          <a:ln>
            <a:solidFill>
              <a:srgbClr val="7EA1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5400000">
            <a:off x="6383958" y="5017687"/>
            <a:ext cx="208269" cy="213349"/>
          </a:xfrm>
          <a:prstGeom prst="triangle">
            <a:avLst>
              <a:gd name="adj" fmla="val 44447"/>
            </a:avLst>
          </a:prstGeom>
          <a:solidFill>
            <a:srgbClr val="679549"/>
          </a:solidFill>
          <a:ln>
            <a:solidFill>
              <a:srgbClr val="7EA1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09539" y="2616242"/>
            <a:ext cx="4830193" cy="8699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defTabSz="1216025" eaLnBrk="1" hangingPunct="1">
              <a:lnSpc>
                <a:spcPct val="120000"/>
              </a:lnSpc>
              <a:spcBef>
                <a:spcPct val="20000"/>
              </a:spcBef>
            </a:pP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a:p>
            <a:pPr lvl="0" algn="r" defTabSz="1216025" eaLnBrk="1" hangingPunct="1">
              <a:lnSpc>
                <a:spcPct val="120000"/>
              </a:lnSpc>
              <a:spcBef>
                <a:spcPct val="20000"/>
              </a:spcBef>
            </a:pPr>
            <a:endParaRPr lang="zh-CN" altLang="en-US" sz="1600" kern="0" noProof="0" dirty="0" smtClean="0">
              <a:ln>
                <a:noFill/>
              </a:ln>
              <a:solidFill>
                <a:schemeClr val="tx1">
                  <a:lumMod val="65000"/>
                  <a:lumOff val="35000"/>
                </a:schemeClr>
              </a:solidFill>
              <a:uLnTx/>
              <a:uFillTx/>
              <a:ea typeface="微软雅黑" panose="020B0503020204020204" charset="-122"/>
              <a:sym typeface="+mn-ea"/>
            </a:endParaRPr>
          </a:p>
        </p:txBody>
      </p:sp>
      <p:sp>
        <p:nvSpPr>
          <p:cNvPr id="6" name="TextBox 1210"/>
          <p:cNvSpPr/>
          <p:nvPr/>
        </p:nvSpPr>
        <p:spPr>
          <a:xfrm>
            <a:off x="2089676" y="2313363"/>
            <a:ext cx="2950056" cy="337820"/>
          </a:xfrm>
          <a:prstGeom prst="rect">
            <a:avLst/>
          </a:prstGeom>
          <a:noFill/>
          <a:ln w="9525">
            <a:noFill/>
            <a:miter/>
          </a:ln>
        </p:spPr>
        <p:txBody>
          <a:bodyPr wrap="square">
            <a:spAutoFit/>
          </a:bodyPr>
          <a:lstStyle/>
          <a:p>
            <a:pPr algn="r"/>
            <a:r>
              <a:rPr lang="en-US" altLang="zh-CN" sz="1600" b="1" noProof="0" dirty="0">
                <a:ln>
                  <a:noFill/>
                </a:ln>
                <a:solidFill>
                  <a:schemeClr val="tx1">
                    <a:lumMod val="65000"/>
                    <a:lumOff val="35000"/>
                  </a:schemeClr>
                </a:solidFill>
                <a:uLnTx/>
                <a:uFillTx/>
                <a:ea typeface="方正舒体" panose="02010601030101010101" charset="-122"/>
                <a:sym typeface="+mn-ea"/>
              </a:rPr>
              <a:t>ADD YOUR TEXT HERE</a:t>
            </a:r>
            <a:endParaRPr lang="en-US" altLang="zh-CN" sz="1600" b="1" noProof="0" dirty="0">
              <a:ln>
                <a:noFill/>
              </a:ln>
              <a:solidFill>
                <a:schemeClr val="tx1">
                  <a:lumMod val="65000"/>
                  <a:lumOff val="35000"/>
                </a:schemeClr>
              </a:solidFill>
              <a:uLnTx/>
              <a:uFillTx/>
              <a:ea typeface="方正舒体" panose="02010601030101010101" charset="-122"/>
              <a:sym typeface="+mn-ea"/>
            </a:endParaRPr>
          </a:p>
        </p:txBody>
      </p:sp>
      <p:sp>
        <p:nvSpPr>
          <p:cNvPr id="7" name="文本框 6"/>
          <p:cNvSpPr txBox="1"/>
          <p:nvPr/>
        </p:nvSpPr>
        <p:spPr>
          <a:xfrm>
            <a:off x="209539" y="3957292"/>
            <a:ext cx="4830193" cy="8699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defTabSz="1216025" eaLnBrk="1" hangingPunct="1">
              <a:lnSpc>
                <a:spcPct val="120000"/>
              </a:lnSpc>
              <a:spcBef>
                <a:spcPct val="20000"/>
              </a:spcBef>
            </a:pP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a:p>
            <a:pPr lvl="0" algn="r" defTabSz="1216025" eaLnBrk="1" hangingPunct="1">
              <a:lnSpc>
                <a:spcPct val="120000"/>
              </a:lnSpc>
              <a:spcBef>
                <a:spcPct val="20000"/>
              </a:spcBef>
            </a:pPr>
            <a:endParaRPr lang="zh-CN" altLang="en-US" sz="1600" kern="0" noProof="0" dirty="0" smtClean="0">
              <a:ln>
                <a:noFill/>
              </a:ln>
              <a:solidFill>
                <a:schemeClr val="tx1">
                  <a:lumMod val="65000"/>
                  <a:lumOff val="35000"/>
                </a:schemeClr>
              </a:solidFill>
              <a:uLnTx/>
              <a:uFillTx/>
              <a:ea typeface="微软雅黑" panose="020B0503020204020204" charset="-122"/>
              <a:sym typeface="+mn-ea"/>
            </a:endParaRPr>
          </a:p>
        </p:txBody>
      </p:sp>
      <p:sp>
        <p:nvSpPr>
          <p:cNvPr id="16" name="TextBox 1210"/>
          <p:cNvSpPr/>
          <p:nvPr/>
        </p:nvSpPr>
        <p:spPr>
          <a:xfrm>
            <a:off x="2089676" y="3654413"/>
            <a:ext cx="2950056" cy="337820"/>
          </a:xfrm>
          <a:prstGeom prst="rect">
            <a:avLst/>
          </a:prstGeom>
          <a:noFill/>
          <a:ln w="9525">
            <a:noFill/>
            <a:miter/>
          </a:ln>
        </p:spPr>
        <p:txBody>
          <a:bodyPr wrap="square">
            <a:spAutoFit/>
          </a:bodyPr>
          <a:lstStyle/>
          <a:p>
            <a:pPr algn="r"/>
            <a:r>
              <a:rPr lang="en-US" altLang="zh-CN" sz="1600" b="1" noProof="0" dirty="0">
                <a:ln>
                  <a:noFill/>
                </a:ln>
                <a:solidFill>
                  <a:schemeClr val="tx1">
                    <a:lumMod val="65000"/>
                    <a:lumOff val="35000"/>
                  </a:schemeClr>
                </a:solidFill>
                <a:uLnTx/>
                <a:uFillTx/>
                <a:ea typeface="方正舒体" panose="02010601030101010101" charset="-122"/>
                <a:sym typeface="+mn-ea"/>
              </a:rPr>
              <a:t>ADD YOUR TEXT HERE</a:t>
            </a:r>
            <a:endParaRPr lang="en-US" altLang="zh-CN" sz="1600" b="1" noProof="0" dirty="0">
              <a:ln>
                <a:noFill/>
              </a:ln>
              <a:solidFill>
                <a:schemeClr val="tx1">
                  <a:lumMod val="65000"/>
                  <a:lumOff val="35000"/>
                </a:schemeClr>
              </a:solidFill>
              <a:uLnTx/>
              <a:uFillTx/>
              <a:ea typeface="方正舒体" panose="02010601030101010101" charset="-122"/>
              <a:sym typeface="+mn-ea"/>
            </a:endParaRPr>
          </a:p>
        </p:txBody>
      </p:sp>
      <p:sp>
        <p:nvSpPr>
          <p:cNvPr id="17" name="文本框 16"/>
          <p:cNvSpPr txBox="1"/>
          <p:nvPr/>
        </p:nvSpPr>
        <p:spPr>
          <a:xfrm>
            <a:off x="209539" y="5260880"/>
            <a:ext cx="4830193" cy="8699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defTabSz="1216025" eaLnBrk="1" hangingPunct="1">
              <a:lnSpc>
                <a:spcPct val="120000"/>
              </a:lnSpc>
              <a:spcBef>
                <a:spcPct val="20000"/>
              </a:spcBef>
            </a:pP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a:p>
            <a:pPr lvl="0" algn="r" defTabSz="1216025" eaLnBrk="1" hangingPunct="1">
              <a:lnSpc>
                <a:spcPct val="120000"/>
              </a:lnSpc>
              <a:spcBef>
                <a:spcPct val="20000"/>
              </a:spcBef>
            </a:pPr>
            <a:endParaRPr lang="zh-CN" altLang="en-US" sz="1600" kern="0" noProof="0" dirty="0" smtClean="0">
              <a:ln>
                <a:noFill/>
              </a:ln>
              <a:solidFill>
                <a:schemeClr val="tx1">
                  <a:lumMod val="65000"/>
                  <a:lumOff val="35000"/>
                </a:schemeClr>
              </a:solidFill>
              <a:uLnTx/>
              <a:uFillTx/>
              <a:ea typeface="微软雅黑" panose="020B0503020204020204" charset="-122"/>
              <a:sym typeface="+mn-ea"/>
            </a:endParaRPr>
          </a:p>
        </p:txBody>
      </p:sp>
      <p:sp>
        <p:nvSpPr>
          <p:cNvPr id="18" name="TextBox 1210"/>
          <p:cNvSpPr/>
          <p:nvPr/>
        </p:nvSpPr>
        <p:spPr>
          <a:xfrm>
            <a:off x="2089676" y="4958000"/>
            <a:ext cx="2950056" cy="337820"/>
          </a:xfrm>
          <a:prstGeom prst="rect">
            <a:avLst/>
          </a:prstGeom>
          <a:noFill/>
          <a:ln w="9525">
            <a:noFill/>
            <a:miter/>
          </a:ln>
        </p:spPr>
        <p:txBody>
          <a:bodyPr wrap="square">
            <a:spAutoFit/>
          </a:bodyPr>
          <a:lstStyle/>
          <a:p>
            <a:pPr algn="r"/>
            <a:r>
              <a:rPr lang="en-US" altLang="zh-CN" sz="1600" b="1" noProof="0" dirty="0">
                <a:ln>
                  <a:noFill/>
                </a:ln>
                <a:solidFill>
                  <a:schemeClr val="tx1">
                    <a:lumMod val="65000"/>
                    <a:lumOff val="35000"/>
                  </a:schemeClr>
                </a:solidFill>
                <a:uLnTx/>
                <a:uFillTx/>
                <a:ea typeface="方正舒体" panose="02010601030101010101" charset="-122"/>
                <a:sym typeface="+mn-ea"/>
              </a:rPr>
              <a:t>ADD YOUR TEXT HERE</a:t>
            </a:r>
            <a:endParaRPr lang="en-US" altLang="zh-CN" sz="1600" b="1" noProof="0" dirty="0">
              <a:ln>
                <a:noFill/>
              </a:ln>
              <a:solidFill>
                <a:schemeClr val="tx1">
                  <a:lumMod val="65000"/>
                  <a:lumOff val="35000"/>
                </a:schemeClr>
              </a:solidFill>
              <a:uLnTx/>
              <a:uFillTx/>
              <a:ea typeface="方正舒体" panose="02010601030101010101" charset="-122"/>
              <a:sym typeface="+mn-ea"/>
            </a:endParaRPr>
          </a:p>
        </p:txBody>
      </p:sp>
      <p:sp>
        <p:nvSpPr>
          <p:cNvPr id="20" name="等腰三角形 19"/>
          <p:cNvSpPr/>
          <p:nvPr/>
        </p:nvSpPr>
        <p:spPr>
          <a:xfrm rot="5400000">
            <a:off x="6383958" y="3776327"/>
            <a:ext cx="208269" cy="213349"/>
          </a:xfrm>
          <a:prstGeom prst="triangle">
            <a:avLst>
              <a:gd name="adj" fmla="val 44447"/>
            </a:avLst>
          </a:prstGeom>
          <a:noFill/>
          <a:ln>
            <a:solidFill>
              <a:srgbClr val="E8C762"/>
            </a:solidFill>
          </a:ln>
          <a:extLst>
            <a:ext uri="{909E8E84-426E-40DD-AFC4-6F175D3DCCD1}">
              <a14:hiddenFill xmlns:a14="http://schemas.microsoft.com/office/drawing/2010/main">
                <a:solidFill>
                  <a:srgbClr val="FFADA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16200000" flipH="1">
            <a:off x="5143867" y="2411148"/>
            <a:ext cx="208269" cy="213349"/>
          </a:xfrm>
          <a:prstGeom prst="triangle">
            <a:avLst>
              <a:gd name="adj" fmla="val 44447"/>
            </a:avLst>
          </a:prstGeom>
          <a:noFill/>
          <a:ln>
            <a:solidFill>
              <a:srgbClr val="E8C762"/>
            </a:solidFill>
          </a:ln>
          <a:extLst>
            <a:ext uri="{909E8E84-426E-40DD-AFC4-6F175D3DCCD1}">
              <a14:hiddenFill xmlns:a14="http://schemas.microsoft.com/office/drawing/2010/main">
                <a:solidFill>
                  <a:srgbClr val="FFADA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16200000" flipH="1">
            <a:off x="5143867" y="5044356"/>
            <a:ext cx="208269" cy="213349"/>
          </a:xfrm>
          <a:prstGeom prst="triangle">
            <a:avLst>
              <a:gd name="adj" fmla="val 44447"/>
            </a:avLst>
          </a:prstGeom>
          <a:noFill/>
          <a:ln>
            <a:solidFill>
              <a:srgbClr val="E8C762"/>
            </a:solidFill>
          </a:ln>
          <a:extLst>
            <a:ext uri="{909E8E84-426E-40DD-AFC4-6F175D3DCCD1}">
              <a14:hiddenFill xmlns:a14="http://schemas.microsoft.com/office/drawing/2010/main">
                <a:solidFill>
                  <a:srgbClr val="FFADA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16200000" flipH="1">
            <a:off x="5143867" y="3749658"/>
            <a:ext cx="208269" cy="213349"/>
          </a:xfrm>
          <a:prstGeom prst="triangle">
            <a:avLst>
              <a:gd name="adj" fmla="val 44447"/>
            </a:avLst>
          </a:prstGeom>
          <a:solidFill>
            <a:srgbClr val="679549"/>
          </a:solidFill>
          <a:ln>
            <a:solidFill>
              <a:srgbClr val="7EA1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3"/>
          <p:cNvGrpSpPr/>
          <p:nvPr/>
        </p:nvGrpSpPr>
        <p:grpSpPr>
          <a:xfrm>
            <a:off x="7495786" y="1719368"/>
            <a:ext cx="3753291" cy="786753"/>
            <a:chOff x="9520145" y="4923030"/>
            <a:chExt cx="3753165" cy="786019"/>
          </a:xfrm>
        </p:grpSpPr>
        <p:sp>
          <p:nvSpPr>
            <p:cNvPr id="5" name="Rectangle 64"/>
            <p:cNvSpPr/>
            <p:nvPr/>
          </p:nvSpPr>
          <p:spPr>
            <a:xfrm>
              <a:off x="9520145" y="5159652"/>
              <a:ext cx="3753165" cy="549397"/>
            </a:xfrm>
            <a:prstGeom prst="rect">
              <a:avLst/>
            </a:prstGeom>
            <a:noFill/>
            <a:ln w="9525">
              <a:noFill/>
            </a:ln>
          </p:spPr>
          <p:txBody>
            <a:bodyPr wrap="square">
              <a:spAutoFit/>
            </a:bodyPr>
            <a:lstStyle/>
            <a:p>
              <a:pPr lvl="0" algn="l" eaLnBrk="1" hangingPunct="1"/>
              <a:r>
                <a:rPr lang="en-GB" altLang="zh-CN" sz="1000" dirty="0">
                  <a:solidFill>
                    <a:schemeClr val="tx1">
                      <a:lumMod val="75000"/>
                      <a:lumOff val="25000"/>
                    </a:schemeClr>
                  </a:solidFill>
                  <a:latin typeface="Calibri" panose="020F0502020204030204" charset="0"/>
                  <a:ea typeface="Calibri" panose="020F0502020204030204" charset="0"/>
                </a:rPr>
                <a:t>Lorem ipsum dolor sit amet, consectetuer adipiscing elit, sed diam nonummy nibh euismod tincidunt ut laoreet dolore magna aliquam erat volutpat.</a:t>
              </a:r>
              <a:endParaRPr lang="en-GB" altLang="zh-CN" sz="1000" dirty="0">
                <a:solidFill>
                  <a:schemeClr val="tx1">
                    <a:lumMod val="75000"/>
                    <a:lumOff val="25000"/>
                  </a:schemeClr>
                </a:solidFill>
                <a:latin typeface="Calibri" panose="020F0502020204030204" charset="0"/>
                <a:ea typeface="Calibri" panose="020F0502020204030204" charset="0"/>
              </a:endParaRPr>
            </a:p>
          </p:txBody>
        </p:sp>
        <p:sp>
          <p:nvSpPr>
            <p:cNvPr id="6" name="TextBox 65"/>
            <p:cNvSpPr txBox="1"/>
            <p:nvPr/>
          </p:nvSpPr>
          <p:spPr>
            <a:xfrm>
              <a:off x="9520145" y="4923030"/>
              <a:ext cx="2203376" cy="319107"/>
            </a:xfrm>
            <a:prstGeom prst="rect">
              <a:avLst/>
            </a:prstGeom>
            <a:noFill/>
            <a:ln w="9525">
              <a:noFill/>
            </a:ln>
          </p:spPr>
          <p:txBody>
            <a:bodyPr wrap="none">
              <a:spAutoFit/>
            </a:bodyPr>
            <a:lstStyle/>
            <a:p>
              <a:pPr lvl="0" algn="l" eaLnBrk="1" hangingPunct="1"/>
              <a:r>
                <a:rPr lang="en-US" altLang="zh-CN" sz="1400" b="1">
                  <a:solidFill>
                    <a:schemeClr val="tx1">
                      <a:lumMod val="75000"/>
                      <a:lumOff val="25000"/>
                    </a:schemeClr>
                  </a:solidFill>
                  <a:latin typeface="微软雅黑" panose="020B0503020204020204" charset="-122"/>
                  <a:ea typeface="微软雅黑" panose="020B0503020204020204" charset="-122"/>
                  <a:sym typeface="+mn-ea"/>
                </a:rPr>
                <a:t>ADD YOUR TEXT HERE</a:t>
              </a:r>
              <a:endParaRPr lang="en-US" altLang="zh-CN" sz="1400" b="1" dirty="0">
                <a:solidFill>
                  <a:schemeClr val="tx1">
                    <a:lumMod val="75000"/>
                    <a:lumOff val="25000"/>
                  </a:schemeClr>
                </a:solidFill>
                <a:latin typeface="微软雅黑" panose="020B0503020204020204" charset="-122"/>
                <a:ea typeface="微软雅黑" panose="020B0503020204020204" charset="-122"/>
                <a:sym typeface="+mn-ea"/>
              </a:endParaRPr>
            </a:p>
          </p:txBody>
        </p:sp>
      </p:grpSp>
      <p:grpSp>
        <p:nvGrpSpPr>
          <p:cNvPr id="7" name="Group 63"/>
          <p:cNvGrpSpPr/>
          <p:nvPr/>
        </p:nvGrpSpPr>
        <p:grpSpPr>
          <a:xfrm>
            <a:off x="7375777" y="4257331"/>
            <a:ext cx="3753291" cy="786753"/>
            <a:chOff x="9520145" y="4923030"/>
            <a:chExt cx="3753165" cy="786019"/>
          </a:xfrm>
        </p:grpSpPr>
        <p:sp>
          <p:nvSpPr>
            <p:cNvPr id="8" name="Rectangle 64"/>
            <p:cNvSpPr/>
            <p:nvPr/>
          </p:nvSpPr>
          <p:spPr>
            <a:xfrm>
              <a:off x="9520145" y="5159652"/>
              <a:ext cx="3753165" cy="549397"/>
            </a:xfrm>
            <a:prstGeom prst="rect">
              <a:avLst/>
            </a:prstGeom>
            <a:noFill/>
            <a:ln w="9525">
              <a:noFill/>
            </a:ln>
          </p:spPr>
          <p:txBody>
            <a:bodyPr wrap="square">
              <a:spAutoFit/>
            </a:bodyPr>
            <a:lstStyle/>
            <a:p>
              <a:pPr lvl="0" algn="l" eaLnBrk="1" hangingPunct="1"/>
              <a:r>
                <a:rPr lang="en-GB" altLang="zh-CN" sz="1000" dirty="0">
                  <a:solidFill>
                    <a:schemeClr val="tx1">
                      <a:lumMod val="75000"/>
                      <a:lumOff val="25000"/>
                    </a:schemeClr>
                  </a:solidFill>
                  <a:latin typeface="Calibri" panose="020F0502020204030204" charset="0"/>
                  <a:ea typeface="Calibri" panose="020F0502020204030204" charset="0"/>
                </a:rPr>
                <a:t>Lorem ipsum dolor sit amet, consectetuer adipiscing elit, sed diam nonummy nibh euismod tincidunt ut laoreet dolore magna aliquam erat volutpat.</a:t>
              </a:r>
              <a:endParaRPr lang="en-GB" altLang="zh-CN" sz="1000" dirty="0">
                <a:solidFill>
                  <a:schemeClr val="tx1">
                    <a:lumMod val="75000"/>
                    <a:lumOff val="25000"/>
                  </a:schemeClr>
                </a:solidFill>
                <a:latin typeface="Calibri" panose="020F0502020204030204" charset="0"/>
                <a:ea typeface="Calibri" panose="020F0502020204030204" charset="0"/>
              </a:endParaRPr>
            </a:p>
          </p:txBody>
        </p:sp>
        <p:sp>
          <p:nvSpPr>
            <p:cNvPr id="9" name="TextBox 65"/>
            <p:cNvSpPr txBox="1"/>
            <p:nvPr/>
          </p:nvSpPr>
          <p:spPr>
            <a:xfrm>
              <a:off x="9520145" y="4923030"/>
              <a:ext cx="2203376" cy="319107"/>
            </a:xfrm>
            <a:prstGeom prst="rect">
              <a:avLst/>
            </a:prstGeom>
            <a:noFill/>
            <a:ln w="9525">
              <a:noFill/>
            </a:ln>
          </p:spPr>
          <p:txBody>
            <a:bodyPr wrap="none">
              <a:spAutoFit/>
            </a:bodyPr>
            <a:lstStyle/>
            <a:p>
              <a:pPr lvl="0" algn="l" eaLnBrk="1" hangingPunct="1"/>
              <a:r>
                <a:rPr lang="en-US" altLang="zh-CN" sz="1400" b="1">
                  <a:solidFill>
                    <a:schemeClr val="tx1">
                      <a:lumMod val="75000"/>
                      <a:lumOff val="25000"/>
                    </a:schemeClr>
                  </a:solidFill>
                  <a:latin typeface="微软雅黑" panose="020B0503020204020204" charset="-122"/>
                  <a:ea typeface="微软雅黑" panose="020B0503020204020204" charset="-122"/>
                  <a:sym typeface="+mn-ea"/>
                </a:rPr>
                <a:t>ADD YOUR TEXT HERE</a:t>
              </a:r>
              <a:endParaRPr lang="en-US" altLang="zh-CN" sz="1400" b="1" dirty="0">
                <a:solidFill>
                  <a:schemeClr val="tx1">
                    <a:lumMod val="75000"/>
                    <a:lumOff val="25000"/>
                  </a:schemeClr>
                </a:solidFill>
                <a:latin typeface="微软雅黑" panose="020B0503020204020204" charset="-122"/>
                <a:ea typeface="微软雅黑" panose="020B0503020204020204" charset="-122"/>
                <a:sym typeface="+mn-ea"/>
              </a:endParaRPr>
            </a:p>
          </p:txBody>
        </p:sp>
      </p:grpSp>
      <p:grpSp>
        <p:nvGrpSpPr>
          <p:cNvPr id="10" name="Group 63"/>
          <p:cNvGrpSpPr/>
          <p:nvPr/>
        </p:nvGrpSpPr>
        <p:grpSpPr>
          <a:xfrm>
            <a:off x="2063324" y="1116149"/>
            <a:ext cx="3753291" cy="786753"/>
            <a:chOff x="9520145" y="4923030"/>
            <a:chExt cx="3753165" cy="786019"/>
          </a:xfrm>
        </p:grpSpPr>
        <p:sp>
          <p:nvSpPr>
            <p:cNvPr id="11" name="Rectangle 64"/>
            <p:cNvSpPr/>
            <p:nvPr/>
          </p:nvSpPr>
          <p:spPr>
            <a:xfrm>
              <a:off x="9520145" y="5159652"/>
              <a:ext cx="3753165" cy="549397"/>
            </a:xfrm>
            <a:prstGeom prst="rect">
              <a:avLst/>
            </a:prstGeom>
            <a:noFill/>
            <a:ln w="9525">
              <a:noFill/>
            </a:ln>
          </p:spPr>
          <p:txBody>
            <a:bodyPr wrap="square">
              <a:spAutoFit/>
            </a:bodyPr>
            <a:lstStyle/>
            <a:p>
              <a:pPr lvl="0" algn="r" eaLnBrk="1" hangingPunct="1"/>
              <a:r>
                <a:rPr lang="en-GB" altLang="zh-CN" sz="1000" dirty="0">
                  <a:solidFill>
                    <a:schemeClr val="tx1">
                      <a:lumMod val="75000"/>
                      <a:lumOff val="25000"/>
                    </a:schemeClr>
                  </a:solidFill>
                  <a:latin typeface="Calibri" panose="020F0502020204030204" charset="0"/>
                  <a:ea typeface="Calibri" panose="020F0502020204030204" charset="0"/>
                </a:rPr>
                <a:t>Lorem ipsum dolor sit amet, consectetuer adipiscing elit, sed diam nonummy nibh euismod tincidunt ut laoreet dolore magna aliquam erat volutpat.</a:t>
              </a:r>
              <a:endParaRPr lang="en-GB" altLang="zh-CN" sz="1000" dirty="0">
                <a:solidFill>
                  <a:schemeClr val="tx1">
                    <a:lumMod val="75000"/>
                    <a:lumOff val="25000"/>
                  </a:schemeClr>
                </a:solidFill>
                <a:latin typeface="Calibri" panose="020F0502020204030204" charset="0"/>
                <a:ea typeface="Calibri" panose="020F0502020204030204" charset="0"/>
              </a:endParaRPr>
            </a:p>
          </p:txBody>
        </p:sp>
        <p:sp>
          <p:nvSpPr>
            <p:cNvPr id="12" name="TextBox 65"/>
            <p:cNvSpPr txBox="1"/>
            <p:nvPr/>
          </p:nvSpPr>
          <p:spPr>
            <a:xfrm>
              <a:off x="11069934" y="4923030"/>
              <a:ext cx="2203376" cy="319107"/>
            </a:xfrm>
            <a:prstGeom prst="rect">
              <a:avLst/>
            </a:prstGeom>
            <a:noFill/>
            <a:ln w="9525">
              <a:noFill/>
            </a:ln>
          </p:spPr>
          <p:txBody>
            <a:bodyPr wrap="none">
              <a:spAutoFit/>
            </a:bodyPr>
            <a:lstStyle/>
            <a:p>
              <a:pPr lvl="0" algn="r" eaLnBrk="1" hangingPunct="1"/>
              <a:r>
                <a:rPr lang="en-US" altLang="zh-CN" sz="1400" b="1">
                  <a:solidFill>
                    <a:schemeClr val="tx1">
                      <a:lumMod val="75000"/>
                      <a:lumOff val="25000"/>
                    </a:schemeClr>
                  </a:solidFill>
                  <a:latin typeface="微软雅黑" panose="020B0503020204020204" charset="-122"/>
                  <a:ea typeface="微软雅黑" panose="020B0503020204020204" charset="-122"/>
                  <a:sym typeface="+mn-ea"/>
                </a:rPr>
                <a:t>ADD YOUR TEXT HERE</a:t>
              </a:r>
              <a:endParaRPr lang="en-US" altLang="zh-CN" sz="1400" b="1" dirty="0">
                <a:solidFill>
                  <a:schemeClr val="tx1">
                    <a:lumMod val="75000"/>
                    <a:lumOff val="25000"/>
                  </a:schemeClr>
                </a:solidFill>
                <a:latin typeface="微软雅黑" panose="020B0503020204020204" charset="-122"/>
                <a:ea typeface="微软雅黑" panose="020B0503020204020204" charset="-122"/>
                <a:sym typeface="+mn-ea"/>
              </a:endParaRPr>
            </a:p>
          </p:txBody>
        </p:sp>
      </p:grpSp>
      <p:grpSp>
        <p:nvGrpSpPr>
          <p:cNvPr id="16" name="Group 63"/>
          <p:cNvGrpSpPr/>
          <p:nvPr/>
        </p:nvGrpSpPr>
        <p:grpSpPr>
          <a:xfrm>
            <a:off x="751482" y="3034384"/>
            <a:ext cx="3753291" cy="786753"/>
            <a:chOff x="9520145" y="4923030"/>
            <a:chExt cx="3753165" cy="786019"/>
          </a:xfrm>
        </p:grpSpPr>
        <p:sp>
          <p:nvSpPr>
            <p:cNvPr id="17" name="Rectangle 64"/>
            <p:cNvSpPr/>
            <p:nvPr/>
          </p:nvSpPr>
          <p:spPr>
            <a:xfrm>
              <a:off x="9520145" y="5159652"/>
              <a:ext cx="3753165" cy="549397"/>
            </a:xfrm>
            <a:prstGeom prst="rect">
              <a:avLst/>
            </a:prstGeom>
            <a:noFill/>
            <a:ln w="9525">
              <a:noFill/>
            </a:ln>
          </p:spPr>
          <p:txBody>
            <a:bodyPr wrap="square">
              <a:spAutoFit/>
            </a:bodyPr>
            <a:lstStyle/>
            <a:p>
              <a:pPr lvl="0" algn="r" eaLnBrk="1" hangingPunct="1"/>
              <a:r>
                <a:rPr lang="en-GB" altLang="zh-CN" sz="1000" dirty="0">
                  <a:solidFill>
                    <a:schemeClr val="tx1">
                      <a:lumMod val="75000"/>
                      <a:lumOff val="25000"/>
                    </a:schemeClr>
                  </a:solidFill>
                  <a:latin typeface="Calibri" panose="020F0502020204030204" charset="0"/>
                  <a:ea typeface="Calibri" panose="020F0502020204030204" charset="0"/>
                </a:rPr>
                <a:t>Lorem ipsum dolor sit amet, consectetuer adipiscing elit, sed diam nonummy nibh euismod tincidunt ut laoreet dolore magna aliquam erat volutpat.</a:t>
              </a:r>
              <a:endParaRPr lang="en-GB" altLang="zh-CN" sz="1000" dirty="0">
                <a:solidFill>
                  <a:schemeClr val="tx1">
                    <a:lumMod val="75000"/>
                    <a:lumOff val="25000"/>
                  </a:schemeClr>
                </a:solidFill>
                <a:latin typeface="Calibri" panose="020F0502020204030204" charset="0"/>
                <a:ea typeface="Calibri" panose="020F0502020204030204" charset="0"/>
              </a:endParaRPr>
            </a:p>
          </p:txBody>
        </p:sp>
        <p:sp>
          <p:nvSpPr>
            <p:cNvPr id="18" name="TextBox 65"/>
            <p:cNvSpPr txBox="1"/>
            <p:nvPr/>
          </p:nvSpPr>
          <p:spPr>
            <a:xfrm>
              <a:off x="11069934" y="4923030"/>
              <a:ext cx="2203376" cy="319107"/>
            </a:xfrm>
            <a:prstGeom prst="rect">
              <a:avLst/>
            </a:prstGeom>
            <a:noFill/>
            <a:ln w="9525">
              <a:noFill/>
            </a:ln>
          </p:spPr>
          <p:txBody>
            <a:bodyPr wrap="none">
              <a:spAutoFit/>
            </a:bodyPr>
            <a:lstStyle/>
            <a:p>
              <a:pPr lvl="0" algn="r" eaLnBrk="1" hangingPunct="1"/>
              <a:r>
                <a:rPr lang="en-US" altLang="zh-CN" sz="1400" b="1">
                  <a:solidFill>
                    <a:schemeClr val="tx1">
                      <a:lumMod val="75000"/>
                      <a:lumOff val="25000"/>
                    </a:schemeClr>
                  </a:solidFill>
                  <a:latin typeface="微软雅黑" panose="020B0503020204020204" charset="-122"/>
                  <a:ea typeface="微软雅黑" panose="020B0503020204020204" charset="-122"/>
                  <a:sym typeface="+mn-ea"/>
                </a:rPr>
                <a:t>ADD YOUR TEXT HERE</a:t>
              </a:r>
              <a:endParaRPr lang="en-US" altLang="zh-CN" sz="1400" b="1" dirty="0">
                <a:solidFill>
                  <a:schemeClr val="tx1">
                    <a:lumMod val="75000"/>
                    <a:lumOff val="25000"/>
                  </a:schemeClr>
                </a:solidFill>
                <a:latin typeface="微软雅黑" panose="020B0503020204020204" charset="-122"/>
                <a:ea typeface="微软雅黑" panose="020B0503020204020204" charset="-122"/>
                <a:sym typeface="+mn-ea"/>
              </a:endParaRPr>
            </a:p>
          </p:txBody>
        </p:sp>
      </p:grpSp>
      <p:grpSp>
        <p:nvGrpSpPr>
          <p:cNvPr id="19" name="Group 63"/>
          <p:cNvGrpSpPr/>
          <p:nvPr/>
        </p:nvGrpSpPr>
        <p:grpSpPr>
          <a:xfrm>
            <a:off x="2063324" y="4894203"/>
            <a:ext cx="3753291" cy="786753"/>
            <a:chOff x="9520145" y="4923030"/>
            <a:chExt cx="3753165" cy="786019"/>
          </a:xfrm>
        </p:grpSpPr>
        <p:sp>
          <p:nvSpPr>
            <p:cNvPr id="20" name="Rectangle 64"/>
            <p:cNvSpPr/>
            <p:nvPr/>
          </p:nvSpPr>
          <p:spPr>
            <a:xfrm>
              <a:off x="9520145" y="5159652"/>
              <a:ext cx="3753165" cy="549397"/>
            </a:xfrm>
            <a:prstGeom prst="rect">
              <a:avLst/>
            </a:prstGeom>
            <a:noFill/>
            <a:ln w="9525">
              <a:noFill/>
            </a:ln>
          </p:spPr>
          <p:txBody>
            <a:bodyPr wrap="square">
              <a:spAutoFit/>
            </a:bodyPr>
            <a:lstStyle/>
            <a:p>
              <a:pPr lvl="0" algn="r" eaLnBrk="1" hangingPunct="1"/>
              <a:r>
                <a:rPr lang="en-GB" altLang="zh-CN" sz="1000" dirty="0">
                  <a:solidFill>
                    <a:schemeClr val="tx1">
                      <a:lumMod val="75000"/>
                      <a:lumOff val="25000"/>
                    </a:schemeClr>
                  </a:solidFill>
                  <a:latin typeface="Calibri" panose="020F0502020204030204" charset="0"/>
                  <a:ea typeface="Calibri" panose="020F0502020204030204" charset="0"/>
                </a:rPr>
                <a:t>Lorem ipsum dolor sit amet, consectetuer adipiscing elit, sed diam nonummy nibh euismod tincidunt ut laoreet dolore magna aliquam erat volutpat.</a:t>
              </a:r>
              <a:endParaRPr lang="en-GB" altLang="zh-CN" sz="1000" dirty="0">
                <a:solidFill>
                  <a:schemeClr val="tx1">
                    <a:lumMod val="75000"/>
                    <a:lumOff val="25000"/>
                  </a:schemeClr>
                </a:solidFill>
                <a:latin typeface="Calibri" panose="020F0502020204030204" charset="0"/>
                <a:ea typeface="Calibri" panose="020F0502020204030204" charset="0"/>
              </a:endParaRPr>
            </a:p>
          </p:txBody>
        </p:sp>
        <p:sp>
          <p:nvSpPr>
            <p:cNvPr id="21" name="TextBox 65"/>
            <p:cNvSpPr txBox="1"/>
            <p:nvPr/>
          </p:nvSpPr>
          <p:spPr>
            <a:xfrm>
              <a:off x="11069934" y="4923030"/>
              <a:ext cx="2203376" cy="319107"/>
            </a:xfrm>
            <a:prstGeom prst="rect">
              <a:avLst/>
            </a:prstGeom>
            <a:noFill/>
            <a:ln w="9525">
              <a:noFill/>
            </a:ln>
          </p:spPr>
          <p:txBody>
            <a:bodyPr wrap="none">
              <a:spAutoFit/>
            </a:bodyPr>
            <a:lstStyle/>
            <a:p>
              <a:pPr lvl="0" algn="r" eaLnBrk="1" hangingPunct="1"/>
              <a:r>
                <a:rPr lang="en-US" altLang="zh-CN" sz="1400" b="1">
                  <a:solidFill>
                    <a:schemeClr val="tx1">
                      <a:lumMod val="75000"/>
                      <a:lumOff val="25000"/>
                    </a:schemeClr>
                  </a:solidFill>
                  <a:latin typeface="微软雅黑" panose="020B0503020204020204" charset="-122"/>
                  <a:ea typeface="微软雅黑" panose="020B0503020204020204" charset="-122"/>
                  <a:sym typeface="+mn-ea"/>
                </a:rPr>
                <a:t>ADD YOUR TEXT HERE</a:t>
              </a:r>
              <a:endParaRPr lang="en-US" altLang="zh-CN" sz="1400" b="1" dirty="0">
                <a:solidFill>
                  <a:schemeClr val="tx1">
                    <a:lumMod val="75000"/>
                    <a:lumOff val="25000"/>
                  </a:schemeClr>
                </a:solidFill>
                <a:latin typeface="微软雅黑" panose="020B0503020204020204" charset="-122"/>
                <a:ea typeface="微软雅黑" panose="020B0503020204020204" charset="-122"/>
                <a:sym typeface="+mn-ea"/>
              </a:endParaRPr>
            </a:p>
          </p:txBody>
        </p:sp>
      </p:grpSp>
      <p:grpSp>
        <p:nvGrpSpPr>
          <p:cNvPr id="113" name="组合 112"/>
          <p:cNvGrpSpPr/>
          <p:nvPr/>
        </p:nvGrpSpPr>
        <p:grpSpPr>
          <a:xfrm>
            <a:off x="4327618" y="1769208"/>
            <a:ext cx="3563434" cy="3656775"/>
            <a:chOff x="6224959" y="1357746"/>
            <a:chExt cx="5496152" cy="5640371"/>
          </a:xfrm>
        </p:grpSpPr>
        <p:sp>
          <p:nvSpPr>
            <p:cNvPr id="119" name="Freeform 23"/>
            <p:cNvSpPr/>
            <p:nvPr/>
          </p:nvSpPr>
          <p:spPr bwMode="auto">
            <a:xfrm rot="6776806">
              <a:off x="6736928" y="3569664"/>
              <a:ext cx="2209800" cy="3233738"/>
            </a:xfrm>
            <a:custGeom>
              <a:avLst/>
              <a:gdLst>
                <a:gd name="T0" fmla="*/ 0 w 1726"/>
                <a:gd name="T1" fmla="*/ 0 h 2528"/>
                <a:gd name="T2" fmla="*/ 1423 w 1726"/>
                <a:gd name="T3" fmla="*/ 908 h 2528"/>
                <a:gd name="T4" fmla="*/ 1419 w 1726"/>
                <a:gd name="T5" fmla="*/ 2528 h 2528"/>
                <a:gd name="T6" fmla="*/ 1130 w 1726"/>
                <a:gd name="T7" fmla="*/ 2399 h 2528"/>
                <a:gd name="T8" fmla="*/ 715 w 1726"/>
                <a:gd name="T9" fmla="*/ 2209 h 2528"/>
                <a:gd name="T10" fmla="*/ 668 w 1726"/>
                <a:gd name="T11" fmla="*/ 2189 h 2528"/>
                <a:gd name="T12" fmla="*/ 685 w 1726"/>
                <a:gd name="T13" fmla="*/ 2135 h 2528"/>
                <a:gd name="T14" fmla="*/ 809 w 1726"/>
                <a:gd name="T15" fmla="*/ 1434 h 2528"/>
                <a:gd name="T16" fmla="*/ 467 w 1726"/>
                <a:gd name="T17" fmla="*/ 469 h 2528"/>
                <a:gd name="T18" fmla="*/ 0 w 1726"/>
                <a:gd name="T19" fmla="*/ 0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6" h="2528">
                  <a:moveTo>
                    <a:pt x="0" y="0"/>
                  </a:moveTo>
                  <a:cubicBezTo>
                    <a:pt x="636" y="45"/>
                    <a:pt x="1112" y="356"/>
                    <a:pt x="1423" y="908"/>
                  </a:cubicBezTo>
                  <a:cubicBezTo>
                    <a:pt x="1726" y="1442"/>
                    <a:pt x="1679" y="1985"/>
                    <a:pt x="1419" y="2528"/>
                  </a:cubicBezTo>
                  <a:cubicBezTo>
                    <a:pt x="1355" y="2500"/>
                    <a:pt x="1261" y="2459"/>
                    <a:pt x="1130" y="2399"/>
                  </a:cubicBezTo>
                  <a:cubicBezTo>
                    <a:pt x="991" y="2337"/>
                    <a:pt x="854" y="2269"/>
                    <a:pt x="715" y="2209"/>
                  </a:cubicBezTo>
                  <a:cubicBezTo>
                    <a:pt x="694" y="2201"/>
                    <a:pt x="668" y="2189"/>
                    <a:pt x="668" y="2189"/>
                  </a:cubicBezTo>
                  <a:cubicBezTo>
                    <a:pt x="668" y="2189"/>
                    <a:pt x="677" y="2154"/>
                    <a:pt x="685" y="2135"/>
                  </a:cubicBezTo>
                  <a:cubicBezTo>
                    <a:pt x="765" y="1908"/>
                    <a:pt x="814" y="1676"/>
                    <a:pt x="809" y="1434"/>
                  </a:cubicBezTo>
                  <a:cubicBezTo>
                    <a:pt x="805" y="1073"/>
                    <a:pt x="683" y="754"/>
                    <a:pt x="467" y="469"/>
                  </a:cubicBezTo>
                  <a:cubicBezTo>
                    <a:pt x="333" y="294"/>
                    <a:pt x="170" y="143"/>
                    <a:pt x="0" y="0"/>
                  </a:cubicBezTo>
                  <a:close/>
                </a:path>
              </a:pathLst>
            </a:custGeom>
            <a:solidFill>
              <a:srgbClr val="679549"/>
            </a:solidFill>
            <a:ln>
              <a:noFill/>
            </a:ln>
          </p:spPr>
          <p:txBody>
            <a:bodyPr vert="horz" wrap="square" lIns="91435" tIns="45717" rIns="91435" bIns="45717" numCol="1" anchor="t" anchorCtr="0" compatLnSpc="1"/>
            <a:lstStyle/>
            <a:p>
              <a:endParaRPr lang="zh-CN" altLang="en-US"/>
            </a:p>
          </p:txBody>
        </p:sp>
        <p:grpSp>
          <p:nvGrpSpPr>
            <p:cNvPr id="120" name="组合 119"/>
            <p:cNvGrpSpPr/>
            <p:nvPr/>
          </p:nvGrpSpPr>
          <p:grpSpPr>
            <a:xfrm>
              <a:off x="6399076" y="1357746"/>
              <a:ext cx="5322035" cy="5640371"/>
              <a:chOff x="6399076" y="1357746"/>
              <a:chExt cx="5322035" cy="5640371"/>
            </a:xfrm>
          </p:grpSpPr>
          <p:sp>
            <p:nvSpPr>
              <p:cNvPr id="121" name="Freeform 23"/>
              <p:cNvSpPr/>
              <p:nvPr/>
            </p:nvSpPr>
            <p:spPr bwMode="auto">
              <a:xfrm rot="20170633">
                <a:off x="9511311" y="2221087"/>
                <a:ext cx="2209800" cy="3233738"/>
              </a:xfrm>
              <a:custGeom>
                <a:avLst/>
                <a:gdLst>
                  <a:gd name="T0" fmla="*/ 0 w 1726"/>
                  <a:gd name="T1" fmla="*/ 0 h 2528"/>
                  <a:gd name="T2" fmla="*/ 1423 w 1726"/>
                  <a:gd name="T3" fmla="*/ 908 h 2528"/>
                  <a:gd name="T4" fmla="*/ 1419 w 1726"/>
                  <a:gd name="T5" fmla="*/ 2528 h 2528"/>
                  <a:gd name="T6" fmla="*/ 1130 w 1726"/>
                  <a:gd name="T7" fmla="*/ 2399 h 2528"/>
                  <a:gd name="T8" fmla="*/ 715 w 1726"/>
                  <a:gd name="T9" fmla="*/ 2209 h 2528"/>
                  <a:gd name="T10" fmla="*/ 668 w 1726"/>
                  <a:gd name="T11" fmla="*/ 2189 h 2528"/>
                  <a:gd name="T12" fmla="*/ 685 w 1726"/>
                  <a:gd name="T13" fmla="*/ 2135 h 2528"/>
                  <a:gd name="T14" fmla="*/ 809 w 1726"/>
                  <a:gd name="T15" fmla="*/ 1434 h 2528"/>
                  <a:gd name="T16" fmla="*/ 467 w 1726"/>
                  <a:gd name="T17" fmla="*/ 469 h 2528"/>
                  <a:gd name="T18" fmla="*/ 0 w 1726"/>
                  <a:gd name="T19" fmla="*/ 0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6" h="2528">
                    <a:moveTo>
                      <a:pt x="0" y="0"/>
                    </a:moveTo>
                    <a:cubicBezTo>
                      <a:pt x="636" y="45"/>
                      <a:pt x="1112" y="356"/>
                      <a:pt x="1423" y="908"/>
                    </a:cubicBezTo>
                    <a:cubicBezTo>
                      <a:pt x="1726" y="1442"/>
                      <a:pt x="1679" y="1985"/>
                      <a:pt x="1419" y="2528"/>
                    </a:cubicBezTo>
                    <a:cubicBezTo>
                      <a:pt x="1355" y="2500"/>
                      <a:pt x="1261" y="2459"/>
                      <a:pt x="1130" y="2399"/>
                    </a:cubicBezTo>
                    <a:cubicBezTo>
                      <a:pt x="991" y="2337"/>
                      <a:pt x="854" y="2269"/>
                      <a:pt x="715" y="2209"/>
                    </a:cubicBezTo>
                    <a:cubicBezTo>
                      <a:pt x="694" y="2201"/>
                      <a:pt x="668" y="2189"/>
                      <a:pt x="668" y="2189"/>
                    </a:cubicBezTo>
                    <a:cubicBezTo>
                      <a:pt x="668" y="2189"/>
                      <a:pt x="677" y="2154"/>
                      <a:pt x="685" y="2135"/>
                    </a:cubicBezTo>
                    <a:cubicBezTo>
                      <a:pt x="765" y="1908"/>
                      <a:pt x="814" y="1676"/>
                      <a:pt x="809" y="1434"/>
                    </a:cubicBezTo>
                    <a:cubicBezTo>
                      <a:pt x="805" y="1073"/>
                      <a:pt x="683" y="754"/>
                      <a:pt x="467" y="469"/>
                    </a:cubicBezTo>
                    <a:cubicBezTo>
                      <a:pt x="333" y="294"/>
                      <a:pt x="170" y="143"/>
                      <a:pt x="0" y="0"/>
                    </a:cubicBezTo>
                    <a:close/>
                  </a:path>
                </a:pathLst>
              </a:custGeom>
              <a:solidFill>
                <a:srgbClr val="F8D49B"/>
              </a:solidFill>
              <a:ln>
                <a:noFill/>
              </a:ln>
            </p:spPr>
            <p:txBody>
              <a:bodyPr vert="horz" wrap="square" lIns="91435" tIns="45717" rIns="91435" bIns="45717" numCol="1" anchor="t" anchorCtr="0" compatLnSpc="1"/>
              <a:lstStyle/>
              <a:p>
                <a:endParaRPr lang="zh-CN" altLang="en-US"/>
              </a:p>
            </p:txBody>
          </p:sp>
          <p:sp>
            <p:nvSpPr>
              <p:cNvPr id="122" name="Freeform 23"/>
              <p:cNvSpPr/>
              <p:nvPr/>
            </p:nvSpPr>
            <p:spPr bwMode="auto">
              <a:xfrm rot="2504954">
                <a:off x="8611381" y="3764379"/>
                <a:ext cx="2209800" cy="3233738"/>
              </a:xfrm>
              <a:custGeom>
                <a:avLst/>
                <a:gdLst>
                  <a:gd name="T0" fmla="*/ 0 w 1726"/>
                  <a:gd name="T1" fmla="*/ 0 h 2528"/>
                  <a:gd name="T2" fmla="*/ 1423 w 1726"/>
                  <a:gd name="T3" fmla="*/ 908 h 2528"/>
                  <a:gd name="T4" fmla="*/ 1419 w 1726"/>
                  <a:gd name="T5" fmla="*/ 2528 h 2528"/>
                  <a:gd name="T6" fmla="*/ 1130 w 1726"/>
                  <a:gd name="T7" fmla="*/ 2399 h 2528"/>
                  <a:gd name="T8" fmla="*/ 715 w 1726"/>
                  <a:gd name="T9" fmla="*/ 2209 h 2528"/>
                  <a:gd name="T10" fmla="*/ 668 w 1726"/>
                  <a:gd name="T11" fmla="*/ 2189 h 2528"/>
                  <a:gd name="T12" fmla="*/ 685 w 1726"/>
                  <a:gd name="T13" fmla="*/ 2135 h 2528"/>
                  <a:gd name="T14" fmla="*/ 809 w 1726"/>
                  <a:gd name="T15" fmla="*/ 1434 h 2528"/>
                  <a:gd name="T16" fmla="*/ 467 w 1726"/>
                  <a:gd name="T17" fmla="*/ 469 h 2528"/>
                  <a:gd name="T18" fmla="*/ 0 w 1726"/>
                  <a:gd name="T19" fmla="*/ 0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6" h="2528">
                    <a:moveTo>
                      <a:pt x="0" y="0"/>
                    </a:moveTo>
                    <a:cubicBezTo>
                      <a:pt x="636" y="45"/>
                      <a:pt x="1112" y="356"/>
                      <a:pt x="1423" y="908"/>
                    </a:cubicBezTo>
                    <a:cubicBezTo>
                      <a:pt x="1726" y="1442"/>
                      <a:pt x="1679" y="1985"/>
                      <a:pt x="1419" y="2528"/>
                    </a:cubicBezTo>
                    <a:cubicBezTo>
                      <a:pt x="1355" y="2500"/>
                      <a:pt x="1261" y="2459"/>
                      <a:pt x="1130" y="2399"/>
                    </a:cubicBezTo>
                    <a:cubicBezTo>
                      <a:pt x="991" y="2337"/>
                      <a:pt x="854" y="2269"/>
                      <a:pt x="715" y="2209"/>
                    </a:cubicBezTo>
                    <a:cubicBezTo>
                      <a:pt x="694" y="2201"/>
                      <a:pt x="668" y="2189"/>
                      <a:pt x="668" y="2189"/>
                    </a:cubicBezTo>
                    <a:cubicBezTo>
                      <a:pt x="668" y="2189"/>
                      <a:pt x="677" y="2154"/>
                      <a:pt x="685" y="2135"/>
                    </a:cubicBezTo>
                    <a:cubicBezTo>
                      <a:pt x="765" y="1908"/>
                      <a:pt x="814" y="1676"/>
                      <a:pt x="809" y="1434"/>
                    </a:cubicBezTo>
                    <a:cubicBezTo>
                      <a:pt x="805" y="1073"/>
                      <a:pt x="683" y="754"/>
                      <a:pt x="467" y="469"/>
                    </a:cubicBezTo>
                    <a:cubicBezTo>
                      <a:pt x="333" y="294"/>
                      <a:pt x="170" y="143"/>
                      <a:pt x="0" y="0"/>
                    </a:cubicBezTo>
                    <a:close/>
                  </a:path>
                </a:pathLst>
              </a:custGeom>
              <a:solidFill>
                <a:srgbClr val="F5BF6A"/>
              </a:solidFill>
              <a:ln>
                <a:noFill/>
              </a:ln>
            </p:spPr>
            <p:txBody>
              <a:bodyPr vert="horz" wrap="square" lIns="91435" tIns="45717" rIns="91435" bIns="45717" numCol="1" anchor="t" anchorCtr="0" compatLnSpc="1"/>
              <a:lstStyle/>
              <a:p>
                <a:endParaRPr lang="zh-CN" altLang="en-US"/>
              </a:p>
            </p:txBody>
          </p:sp>
          <p:sp>
            <p:nvSpPr>
              <p:cNvPr id="123" name="Freeform 23"/>
              <p:cNvSpPr/>
              <p:nvPr/>
            </p:nvSpPr>
            <p:spPr bwMode="auto">
              <a:xfrm rot="11197379">
                <a:off x="6399076" y="1763314"/>
                <a:ext cx="2209800" cy="3233738"/>
              </a:xfrm>
              <a:custGeom>
                <a:avLst/>
                <a:gdLst>
                  <a:gd name="T0" fmla="*/ 0 w 1726"/>
                  <a:gd name="T1" fmla="*/ 0 h 2528"/>
                  <a:gd name="T2" fmla="*/ 1423 w 1726"/>
                  <a:gd name="T3" fmla="*/ 908 h 2528"/>
                  <a:gd name="T4" fmla="*/ 1419 w 1726"/>
                  <a:gd name="T5" fmla="*/ 2528 h 2528"/>
                  <a:gd name="T6" fmla="*/ 1130 w 1726"/>
                  <a:gd name="T7" fmla="*/ 2399 h 2528"/>
                  <a:gd name="T8" fmla="*/ 715 w 1726"/>
                  <a:gd name="T9" fmla="*/ 2209 h 2528"/>
                  <a:gd name="T10" fmla="*/ 668 w 1726"/>
                  <a:gd name="T11" fmla="*/ 2189 h 2528"/>
                  <a:gd name="T12" fmla="*/ 685 w 1726"/>
                  <a:gd name="T13" fmla="*/ 2135 h 2528"/>
                  <a:gd name="T14" fmla="*/ 809 w 1726"/>
                  <a:gd name="T15" fmla="*/ 1434 h 2528"/>
                  <a:gd name="T16" fmla="*/ 467 w 1726"/>
                  <a:gd name="T17" fmla="*/ 469 h 2528"/>
                  <a:gd name="T18" fmla="*/ 0 w 1726"/>
                  <a:gd name="T19" fmla="*/ 0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6" h="2528">
                    <a:moveTo>
                      <a:pt x="0" y="0"/>
                    </a:moveTo>
                    <a:cubicBezTo>
                      <a:pt x="636" y="45"/>
                      <a:pt x="1112" y="356"/>
                      <a:pt x="1423" y="908"/>
                    </a:cubicBezTo>
                    <a:cubicBezTo>
                      <a:pt x="1726" y="1442"/>
                      <a:pt x="1679" y="1985"/>
                      <a:pt x="1419" y="2528"/>
                    </a:cubicBezTo>
                    <a:cubicBezTo>
                      <a:pt x="1355" y="2500"/>
                      <a:pt x="1261" y="2459"/>
                      <a:pt x="1130" y="2399"/>
                    </a:cubicBezTo>
                    <a:cubicBezTo>
                      <a:pt x="991" y="2337"/>
                      <a:pt x="854" y="2269"/>
                      <a:pt x="715" y="2209"/>
                    </a:cubicBezTo>
                    <a:cubicBezTo>
                      <a:pt x="694" y="2201"/>
                      <a:pt x="668" y="2189"/>
                      <a:pt x="668" y="2189"/>
                    </a:cubicBezTo>
                    <a:cubicBezTo>
                      <a:pt x="668" y="2189"/>
                      <a:pt x="677" y="2154"/>
                      <a:pt x="685" y="2135"/>
                    </a:cubicBezTo>
                    <a:cubicBezTo>
                      <a:pt x="765" y="1908"/>
                      <a:pt x="814" y="1676"/>
                      <a:pt x="809" y="1434"/>
                    </a:cubicBezTo>
                    <a:cubicBezTo>
                      <a:pt x="805" y="1073"/>
                      <a:pt x="683" y="754"/>
                      <a:pt x="467" y="469"/>
                    </a:cubicBezTo>
                    <a:cubicBezTo>
                      <a:pt x="333" y="294"/>
                      <a:pt x="170" y="143"/>
                      <a:pt x="0" y="0"/>
                    </a:cubicBezTo>
                    <a:close/>
                  </a:path>
                </a:pathLst>
              </a:custGeom>
              <a:solidFill>
                <a:srgbClr val="E8C762"/>
              </a:solidFill>
              <a:ln>
                <a:noFill/>
              </a:ln>
            </p:spPr>
            <p:txBody>
              <a:bodyPr vert="horz" wrap="square" lIns="91435" tIns="45717" rIns="91435" bIns="45717" numCol="1" anchor="t" anchorCtr="0" compatLnSpc="1"/>
              <a:lstStyle/>
              <a:p>
                <a:endParaRPr lang="zh-CN" altLang="en-US"/>
              </a:p>
            </p:txBody>
          </p:sp>
          <p:sp>
            <p:nvSpPr>
              <p:cNvPr id="124" name="Freeform 23"/>
              <p:cNvSpPr/>
              <p:nvPr/>
            </p:nvSpPr>
            <p:spPr bwMode="auto">
              <a:xfrm rot="15584180">
                <a:off x="8077100" y="845777"/>
                <a:ext cx="2209800" cy="3233738"/>
              </a:xfrm>
              <a:custGeom>
                <a:avLst/>
                <a:gdLst>
                  <a:gd name="T0" fmla="*/ 0 w 1726"/>
                  <a:gd name="T1" fmla="*/ 0 h 2528"/>
                  <a:gd name="T2" fmla="*/ 1423 w 1726"/>
                  <a:gd name="T3" fmla="*/ 908 h 2528"/>
                  <a:gd name="T4" fmla="*/ 1419 w 1726"/>
                  <a:gd name="T5" fmla="*/ 2528 h 2528"/>
                  <a:gd name="T6" fmla="*/ 1130 w 1726"/>
                  <a:gd name="T7" fmla="*/ 2399 h 2528"/>
                  <a:gd name="T8" fmla="*/ 715 w 1726"/>
                  <a:gd name="T9" fmla="*/ 2209 h 2528"/>
                  <a:gd name="T10" fmla="*/ 668 w 1726"/>
                  <a:gd name="T11" fmla="*/ 2189 h 2528"/>
                  <a:gd name="T12" fmla="*/ 685 w 1726"/>
                  <a:gd name="T13" fmla="*/ 2135 h 2528"/>
                  <a:gd name="T14" fmla="*/ 809 w 1726"/>
                  <a:gd name="T15" fmla="*/ 1434 h 2528"/>
                  <a:gd name="T16" fmla="*/ 467 w 1726"/>
                  <a:gd name="T17" fmla="*/ 469 h 2528"/>
                  <a:gd name="T18" fmla="*/ 0 w 1726"/>
                  <a:gd name="T19" fmla="*/ 0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6" h="2528">
                    <a:moveTo>
                      <a:pt x="0" y="0"/>
                    </a:moveTo>
                    <a:cubicBezTo>
                      <a:pt x="636" y="45"/>
                      <a:pt x="1112" y="356"/>
                      <a:pt x="1423" y="908"/>
                    </a:cubicBezTo>
                    <a:cubicBezTo>
                      <a:pt x="1726" y="1442"/>
                      <a:pt x="1679" y="1985"/>
                      <a:pt x="1419" y="2528"/>
                    </a:cubicBezTo>
                    <a:cubicBezTo>
                      <a:pt x="1355" y="2500"/>
                      <a:pt x="1261" y="2459"/>
                      <a:pt x="1130" y="2399"/>
                    </a:cubicBezTo>
                    <a:cubicBezTo>
                      <a:pt x="991" y="2337"/>
                      <a:pt x="854" y="2269"/>
                      <a:pt x="715" y="2209"/>
                    </a:cubicBezTo>
                    <a:cubicBezTo>
                      <a:pt x="694" y="2201"/>
                      <a:pt x="668" y="2189"/>
                      <a:pt x="668" y="2189"/>
                    </a:cubicBezTo>
                    <a:cubicBezTo>
                      <a:pt x="668" y="2189"/>
                      <a:pt x="677" y="2154"/>
                      <a:pt x="685" y="2135"/>
                    </a:cubicBezTo>
                    <a:cubicBezTo>
                      <a:pt x="765" y="1908"/>
                      <a:pt x="814" y="1676"/>
                      <a:pt x="809" y="1434"/>
                    </a:cubicBezTo>
                    <a:cubicBezTo>
                      <a:pt x="805" y="1073"/>
                      <a:pt x="683" y="754"/>
                      <a:pt x="467" y="469"/>
                    </a:cubicBezTo>
                    <a:cubicBezTo>
                      <a:pt x="333" y="294"/>
                      <a:pt x="170" y="143"/>
                      <a:pt x="0" y="0"/>
                    </a:cubicBezTo>
                    <a:close/>
                  </a:path>
                </a:pathLst>
              </a:custGeom>
              <a:solidFill>
                <a:srgbClr val="679549"/>
              </a:solidFill>
              <a:ln>
                <a:noFill/>
              </a:ln>
            </p:spPr>
            <p:txBody>
              <a:bodyPr vert="horz" wrap="square" lIns="91435" tIns="45717" rIns="91435" bIns="45717" numCol="1" anchor="t" anchorCtr="0" compatLnSpc="1"/>
              <a:lstStyle/>
              <a:p>
                <a:endParaRPr lang="zh-CN" altLang="en-US"/>
              </a:p>
            </p:txBody>
          </p:sp>
        </p:grpSp>
      </p:grpSp>
      <p:grpSp>
        <p:nvGrpSpPr>
          <p:cNvPr id="89" name="Group 85"/>
          <p:cNvGrpSpPr>
            <a:grpSpLocks noChangeAspect="1"/>
          </p:cNvGrpSpPr>
          <p:nvPr/>
        </p:nvGrpSpPr>
        <p:grpSpPr bwMode="auto">
          <a:xfrm>
            <a:off x="6469361" y="1891757"/>
            <a:ext cx="476860" cy="419713"/>
            <a:chOff x="2772" y="2067"/>
            <a:chExt cx="211" cy="186"/>
          </a:xfrm>
          <a:solidFill>
            <a:srgbClr val="FFFFFF"/>
          </a:solidFill>
        </p:grpSpPr>
        <p:sp>
          <p:nvSpPr>
            <p:cNvPr id="110" name="Freeform 87"/>
            <p:cNvSpPr/>
            <p:nvPr/>
          </p:nvSpPr>
          <p:spPr bwMode="auto">
            <a:xfrm>
              <a:off x="2782" y="2172"/>
              <a:ext cx="191" cy="81"/>
            </a:xfrm>
            <a:custGeom>
              <a:avLst/>
              <a:gdLst>
                <a:gd name="T0" fmla="*/ 0 w 79"/>
                <a:gd name="T1" fmla="*/ 0 h 33"/>
                <a:gd name="T2" fmla="*/ 28 w 79"/>
                <a:gd name="T3" fmla="*/ 0 h 33"/>
                <a:gd name="T4" fmla="*/ 28 w 79"/>
                <a:gd name="T5" fmla="*/ 4 h 33"/>
                <a:gd name="T6" fmla="*/ 51 w 79"/>
                <a:gd name="T7" fmla="*/ 4 h 33"/>
                <a:gd name="T8" fmla="*/ 51 w 79"/>
                <a:gd name="T9" fmla="*/ 0 h 33"/>
                <a:gd name="T10" fmla="*/ 79 w 79"/>
                <a:gd name="T11" fmla="*/ 0 h 33"/>
                <a:gd name="T12" fmla="*/ 79 w 79"/>
                <a:gd name="T13" fmla="*/ 1 h 33"/>
                <a:gd name="T14" fmla="*/ 79 w 79"/>
                <a:gd name="T15" fmla="*/ 27 h 33"/>
                <a:gd name="T16" fmla="*/ 74 w 79"/>
                <a:gd name="T17" fmla="*/ 32 h 33"/>
                <a:gd name="T18" fmla="*/ 73 w 79"/>
                <a:gd name="T19" fmla="*/ 33 h 33"/>
                <a:gd name="T20" fmla="*/ 6 w 79"/>
                <a:gd name="T21" fmla="*/ 33 h 33"/>
                <a:gd name="T22" fmla="*/ 0 w 79"/>
                <a:gd name="T23" fmla="*/ 28 h 33"/>
                <a:gd name="T24" fmla="*/ 0 w 79"/>
                <a:gd name="T25" fmla="*/ 27 h 33"/>
                <a:gd name="T26" fmla="*/ 0 w 79"/>
                <a:gd name="T27" fmla="*/ 1 h 33"/>
                <a:gd name="T28" fmla="*/ 0 w 79"/>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33">
                  <a:moveTo>
                    <a:pt x="0" y="0"/>
                  </a:moveTo>
                  <a:cubicBezTo>
                    <a:pt x="10" y="0"/>
                    <a:pt x="19" y="0"/>
                    <a:pt x="28" y="0"/>
                  </a:cubicBezTo>
                  <a:cubicBezTo>
                    <a:pt x="28" y="1"/>
                    <a:pt x="28" y="3"/>
                    <a:pt x="28" y="4"/>
                  </a:cubicBezTo>
                  <a:cubicBezTo>
                    <a:pt x="36" y="4"/>
                    <a:pt x="44" y="4"/>
                    <a:pt x="51" y="4"/>
                  </a:cubicBezTo>
                  <a:cubicBezTo>
                    <a:pt x="51" y="3"/>
                    <a:pt x="51" y="1"/>
                    <a:pt x="51" y="0"/>
                  </a:cubicBezTo>
                  <a:cubicBezTo>
                    <a:pt x="61" y="0"/>
                    <a:pt x="70" y="0"/>
                    <a:pt x="79" y="0"/>
                  </a:cubicBezTo>
                  <a:cubicBezTo>
                    <a:pt x="79" y="0"/>
                    <a:pt x="79" y="0"/>
                    <a:pt x="79" y="1"/>
                  </a:cubicBezTo>
                  <a:cubicBezTo>
                    <a:pt x="79" y="9"/>
                    <a:pt x="79" y="18"/>
                    <a:pt x="79" y="27"/>
                  </a:cubicBezTo>
                  <a:cubicBezTo>
                    <a:pt x="79" y="30"/>
                    <a:pt x="77" y="32"/>
                    <a:pt x="74" y="32"/>
                  </a:cubicBezTo>
                  <a:cubicBezTo>
                    <a:pt x="74" y="33"/>
                    <a:pt x="73" y="33"/>
                    <a:pt x="73" y="33"/>
                  </a:cubicBezTo>
                  <a:cubicBezTo>
                    <a:pt x="51" y="33"/>
                    <a:pt x="29" y="33"/>
                    <a:pt x="6" y="33"/>
                  </a:cubicBezTo>
                  <a:cubicBezTo>
                    <a:pt x="3" y="33"/>
                    <a:pt x="1" y="31"/>
                    <a:pt x="0" y="28"/>
                  </a:cubicBezTo>
                  <a:cubicBezTo>
                    <a:pt x="0" y="28"/>
                    <a:pt x="0" y="27"/>
                    <a:pt x="0" y="27"/>
                  </a:cubicBezTo>
                  <a:cubicBezTo>
                    <a:pt x="0" y="18"/>
                    <a:pt x="0" y="9"/>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a:p>
          </p:txBody>
        </p:sp>
        <p:sp>
          <p:nvSpPr>
            <p:cNvPr id="111" name="Freeform 88"/>
            <p:cNvSpPr>
              <a:spLocks noEditPoints="1"/>
            </p:cNvSpPr>
            <p:nvPr/>
          </p:nvSpPr>
          <p:spPr bwMode="auto">
            <a:xfrm>
              <a:off x="2772" y="2067"/>
              <a:ext cx="211" cy="96"/>
            </a:xfrm>
            <a:custGeom>
              <a:avLst/>
              <a:gdLst>
                <a:gd name="T0" fmla="*/ 55 w 87"/>
                <a:gd name="T1" fmla="*/ 39 h 39"/>
                <a:gd name="T2" fmla="*/ 55 w 87"/>
                <a:gd name="T3" fmla="*/ 33 h 39"/>
                <a:gd name="T4" fmla="*/ 32 w 87"/>
                <a:gd name="T5" fmla="*/ 33 h 39"/>
                <a:gd name="T6" fmla="*/ 32 w 87"/>
                <a:gd name="T7" fmla="*/ 39 h 39"/>
                <a:gd name="T8" fmla="*/ 31 w 87"/>
                <a:gd name="T9" fmla="*/ 39 h 39"/>
                <a:gd name="T10" fmla="*/ 6 w 87"/>
                <a:gd name="T11" fmla="*/ 39 h 39"/>
                <a:gd name="T12" fmla="*/ 1 w 87"/>
                <a:gd name="T13" fmla="*/ 35 h 39"/>
                <a:gd name="T14" fmla="*/ 0 w 87"/>
                <a:gd name="T15" fmla="*/ 33 h 39"/>
                <a:gd name="T16" fmla="*/ 0 w 87"/>
                <a:gd name="T17" fmla="*/ 17 h 39"/>
                <a:gd name="T18" fmla="*/ 6 w 87"/>
                <a:gd name="T19" fmla="*/ 11 h 39"/>
                <a:gd name="T20" fmla="*/ 27 w 87"/>
                <a:gd name="T21" fmla="*/ 11 h 39"/>
                <a:gd name="T22" fmla="*/ 28 w 87"/>
                <a:gd name="T23" fmla="*/ 11 h 39"/>
                <a:gd name="T24" fmla="*/ 28 w 87"/>
                <a:gd name="T25" fmla="*/ 9 h 39"/>
                <a:gd name="T26" fmla="*/ 32 w 87"/>
                <a:gd name="T27" fmla="*/ 4 h 39"/>
                <a:gd name="T28" fmla="*/ 41 w 87"/>
                <a:gd name="T29" fmla="*/ 1 h 39"/>
                <a:gd name="T30" fmla="*/ 51 w 87"/>
                <a:gd name="T31" fmla="*/ 2 h 39"/>
                <a:gd name="T32" fmla="*/ 57 w 87"/>
                <a:gd name="T33" fmla="*/ 5 h 39"/>
                <a:gd name="T34" fmla="*/ 59 w 87"/>
                <a:gd name="T35" fmla="*/ 10 h 39"/>
                <a:gd name="T36" fmla="*/ 59 w 87"/>
                <a:gd name="T37" fmla="*/ 11 h 39"/>
                <a:gd name="T38" fmla="*/ 60 w 87"/>
                <a:gd name="T39" fmla="*/ 11 h 39"/>
                <a:gd name="T40" fmla="*/ 81 w 87"/>
                <a:gd name="T41" fmla="*/ 11 h 39"/>
                <a:gd name="T42" fmla="*/ 87 w 87"/>
                <a:gd name="T43" fmla="*/ 15 h 39"/>
                <a:gd name="T44" fmla="*/ 87 w 87"/>
                <a:gd name="T45" fmla="*/ 17 h 39"/>
                <a:gd name="T46" fmla="*/ 87 w 87"/>
                <a:gd name="T47" fmla="*/ 33 h 39"/>
                <a:gd name="T48" fmla="*/ 81 w 87"/>
                <a:gd name="T49" fmla="*/ 39 h 39"/>
                <a:gd name="T50" fmla="*/ 56 w 87"/>
                <a:gd name="T51" fmla="*/ 39 h 39"/>
                <a:gd name="T52" fmla="*/ 55 w 87"/>
                <a:gd name="T53" fmla="*/ 39 h 39"/>
                <a:gd name="T54" fmla="*/ 32 w 87"/>
                <a:gd name="T55" fmla="*/ 11 h 39"/>
                <a:gd name="T56" fmla="*/ 55 w 87"/>
                <a:gd name="T57" fmla="*/ 11 h 39"/>
                <a:gd name="T58" fmla="*/ 54 w 87"/>
                <a:gd name="T59" fmla="*/ 8 h 39"/>
                <a:gd name="T60" fmla="*/ 50 w 87"/>
                <a:gd name="T61" fmla="*/ 6 h 39"/>
                <a:gd name="T62" fmla="*/ 39 w 87"/>
                <a:gd name="T63" fmla="*/ 5 h 39"/>
                <a:gd name="T64" fmla="*/ 33 w 87"/>
                <a:gd name="T65" fmla="*/ 8 h 39"/>
                <a:gd name="T66" fmla="*/ 32 w 87"/>
                <a:gd name="T6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39">
                  <a:moveTo>
                    <a:pt x="55" y="39"/>
                  </a:moveTo>
                  <a:cubicBezTo>
                    <a:pt x="55" y="37"/>
                    <a:pt x="55" y="35"/>
                    <a:pt x="55" y="33"/>
                  </a:cubicBezTo>
                  <a:cubicBezTo>
                    <a:pt x="48" y="33"/>
                    <a:pt x="40" y="33"/>
                    <a:pt x="32" y="33"/>
                  </a:cubicBezTo>
                  <a:cubicBezTo>
                    <a:pt x="32" y="35"/>
                    <a:pt x="32" y="37"/>
                    <a:pt x="32" y="39"/>
                  </a:cubicBezTo>
                  <a:cubicBezTo>
                    <a:pt x="32" y="39"/>
                    <a:pt x="31" y="39"/>
                    <a:pt x="31" y="39"/>
                  </a:cubicBezTo>
                  <a:cubicBezTo>
                    <a:pt x="23" y="39"/>
                    <a:pt x="15" y="39"/>
                    <a:pt x="6" y="39"/>
                  </a:cubicBezTo>
                  <a:cubicBezTo>
                    <a:pt x="3" y="39"/>
                    <a:pt x="1" y="37"/>
                    <a:pt x="1" y="35"/>
                  </a:cubicBezTo>
                  <a:cubicBezTo>
                    <a:pt x="0" y="34"/>
                    <a:pt x="0" y="34"/>
                    <a:pt x="0" y="33"/>
                  </a:cubicBezTo>
                  <a:cubicBezTo>
                    <a:pt x="0" y="28"/>
                    <a:pt x="0" y="22"/>
                    <a:pt x="0" y="17"/>
                  </a:cubicBezTo>
                  <a:cubicBezTo>
                    <a:pt x="0" y="13"/>
                    <a:pt x="3" y="11"/>
                    <a:pt x="6" y="11"/>
                  </a:cubicBezTo>
                  <a:cubicBezTo>
                    <a:pt x="13" y="11"/>
                    <a:pt x="20" y="11"/>
                    <a:pt x="27" y="11"/>
                  </a:cubicBezTo>
                  <a:cubicBezTo>
                    <a:pt x="27" y="11"/>
                    <a:pt x="28" y="11"/>
                    <a:pt x="28" y="11"/>
                  </a:cubicBezTo>
                  <a:cubicBezTo>
                    <a:pt x="28" y="10"/>
                    <a:pt x="28" y="10"/>
                    <a:pt x="28" y="9"/>
                  </a:cubicBezTo>
                  <a:cubicBezTo>
                    <a:pt x="29" y="7"/>
                    <a:pt x="30" y="5"/>
                    <a:pt x="32" y="4"/>
                  </a:cubicBezTo>
                  <a:cubicBezTo>
                    <a:pt x="34" y="2"/>
                    <a:pt x="38" y="1"/>
                    <a:pt x="41" y="1"/>
                  </a:cubicBezTo>
                  <a:cubicBezTo>
                    <a:pt x="44" y="0"/>
                    <a:pt x="48" y="1"/>
                    <a:pt x="51" y="2"/>
                  </a:cubicBezTo>
                  <a:cubicBezTo>
                    <a:pt x="53" y="2"/>
                    <a:pt x="55" y="4"/>
                    <a:pt x="57" y="5"/>
                  </a:cubicBezTo>
                  <a:cubicBezTo>
                    <a:pt x="59" y="7"/>
                    <a:pt x="59" y="8"/>
                    <a:pt x="59" y="10"/>
                  </a:cubicBezTo>
                  <a:cubicBezTo>
                    <a:pt x="59" y="10"/>
                    <a:pt x="59" y="10"/>
                    <a:pt x="59" y="11"/>
                  </a:cubicBezTo>
                  <a:cubicBezTo>
                    <a:pt x="60" y="11"/>
                    <a:pt x="60" y="11"/>
                    <a:pt x="60" y="11"/>
                  </a:cubicBezTo>
                  <a:cubicBezTo>
                    <a:pt x="67" y="11"/>
                    <a:pt x="74" y="11"/>
                    <a:pt x="81" y="11"/>
                  </a:cubicBezTo>
                  <a:cubicBezTo>
                    <a:pt x="84" y="11"/>
                    <a:pt x="86" y="12"/>
                    <a:pt x="87" y="15"/>
                  </a:cubicBezTo>
                  <a:cubicBezTo>
                    <a:pt x="87" y="16"/>
                    <a:pt x="87" y="16"/>
                    <a:pt x="87" y="17"/>
                  </a:cubicBezTo>
                  <a:cubicBezTo>
                    <a:pt x="87" y="22"/>
                    <a:pt x="87" y="28"/>
                    <a:pt x="87" y="33"/>
                  </a:cubicBezTo>
                  <a:cubicBezTo>
                    <a:pt x="87" y="37"/>
                    <a:pt x="85" y="39"/>
                    <a:pt x="81" y="39"/>
                  </a:cubicBezTo>
                  <a:cubicBezTo>
                    <a:pt x="73" y="39"/>
                    <a:pt x="64" y="39"/>
                    <a:pt x="56" y="39"/>
                  </a:cubicBezTo>
                  <a:cubicBezTo>
                    <a:pt x="56" y="39"/>
                    <a:pt x="56" y="39"/>
                    <a:pt x="55" y="39"/>
                  </a:cubicBezTo>
                  <a:close/>
                  <a:moveTo>
                    <a:pt x="32" y="11"/>
                  </a:moveTo>
                  <a:cubicBezTo>
                    <a:pt x="40" y="11"/>
                    <a:pt x="48" y="11"/>
                    <a:pt x="55" y="11"/>
                  </a:cubicBezTo>
                  <a:cubicBezTo>
                    <a:pt x="55" y="10"/>
                    <a:pt x="55" y="9"/>
                    <a:pt x="54" y="8"/>
                  </a:cubicBezTo>
                  <a:cubicBezTo>
                    <a:pt x="53" y="7"/>
                    <a:pt x="52" y="6"/>
                    <a:pt x="50" y="6"/>
                  </a:cubicBezTo>
                  <a:cubicBezTo>
                    <a:pt x="47" y="4"/>
                    <a:pt x="43" y="4"/>
                    <a:pt x="39" y="5"/>
                  </a:cubicBezTo>
                  <a:cubicBezTo>
                    <a:pt x="37" y="5"/>
                    <a:pt x="35" y="6"/>
                    <a:pt x="33" y="8"/>
                  </a:cubicBezTo>
                  <a:cubicBezTo>
                    <a:pt x="33" y="8"/>
                    <a:pt x="32" y="9"/>
                    <a:pt x="3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a:p>
          </p:txBody>
        </p:sp>
        <p:sp>
          <p:nvSpPr>
            <p:cNvPr id="112" name="Freeform 89"/>
            <p:cNvSpPr/>
            <p:nvPr/>
          </p:nvSpPr>
          <p:spPr bwMode="auto">
            <a:xfrm>
              <a:off x="2859" y="2158"/>
              <a:ext cx="39" cy="14"/>
            </a:xfrm>
            <a:custGeom>
              <a:avLst/>
              <a:gdLst>
                <a:gd name="T0" fmla="*/ 16 w 16"/>
                <a:gd name="T1" fmla="*/ 0 h 6"/>
                <a:gd name="T2" fmla="*/ 16 w 16"/>
                <a:gd name="T3" fmla="*/ 6 h 6"/>
                <a:gd name="T4" fmla="*/ 0 w 16"/>
                <a:gd name="T5" fmla="*/ 6 h 6"/>
                <a:gd name="T6" fmla="*/ 0 w 16"/>
                <a:gd name="T7" fmla="*/ 0 h 6"/>
                <a:gd name="T8" fmla="*/ 16 w 16"/>
                <a:gd name="T9" fmla="*/ 0 h 6"/>
              </a:gdLst>
              <a:ahLst/>
              <a:cxnLst>
                <a:cxn ang="0">
                  <a:pos x="T0" y="T1"/>
                </a:cxn>
                <a:cxn ang="0">
                  <a:pos x="T2" y="T3"/>
                </a:cxn>
                <a:cxn ang="0">
                  <a:pos x="T4" y="T5"/>
                </a:cxn>
                <a:cxn ang="0">
                  <a:pos x="T6" y="T7"/>
                </a:cxn>
                <a:cxn ang="0">
                  <a:pos x="T8" y="T9"/>
                </a:cxn>
              </a:cxnLst>
              <a:rect l="0" t="0" r="r" b="b"/>
              <a:pathLst>
                <a:path w="16" h="6">
                  <a:moveTo>
                    <a:pt x="16" y="0"/>
                  </a:moveTo>
                  <a:cubicBezTo>
                    <a:pt x="16" y="2"/>
                    <a:pt x="16" y="4"/>
                    <a:pt x="16" y="6"/>
                  </a:cubicBezTo>
                  <a:cubicBezTo>
                    <a:pt x="10" y="6"/>
                    <a:pt x="5" y="6"/>
                    <a:pt x="0" y="6"/>
                  </a:cubicBezTo>
                  <a:cubicBezTo>
                    <a:pt x="0" y="4"/>
                    <a:pt x="0" y="2"/>
                    <a:pt x="0" y="0"/>
                  </a:cubicBezTo>
                  <a:cubicBezTo>
                    <a:pt x="5" y="0"/>
                    <a:pt x="10"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a:p>
          </p:txBody>
        </p:sp>
      </p:grpSp>
      <p:grpSp>
        <p:nvGrpSpPr>
          <p:cNvPr id="90" name="Group 70"/>
          <p:cNvGrpSpPr>
            <a:grpSpLocks noChangeAspect="1"/>
          </p:cNvGrpSpPr>
          <p:nvPr/>
        </p:nvGrpSpPr>
        <p:grpSpPr bwMode="auto">
          <a:xfrm>
            <a:off x="4551761" y="4037310"/>
            <a:ext cx="327008" cy="424793"/>
            <a:chOff x="1122" y="2793"/>
            <a:chExt cx="319" cy="415"/>
          </a:xfrm>
          <a:solidFill>
            <a:srgbClr val="FFFFFF"/>
          </a:solidFill>
        </p:grpSpPr>
        <p:sp>
          <p:nvSpPr>
            <p:cNvPr id="107" name="Freeform 72"/>
            <p:cNvSpPr>
              <a:spLocks noEditPoints="1"/>
            </p:cNvSpPr>
            <p:nvPr/>
          </p:nvSpPr>
          <p:spPr bwMode="auto">
            <a:xfrm>
              <a:off x="1122" y="2793"/>
              <a:ext cx="319" cy="338"/>
            </a:xfrm>
            <a:custGeom>
              <a:avLst/>
              <a:gdLst>
                <a:gd name="T0" fmla="*/ 110 w 133"/>
                <a:gd name="T1" fmla="*/ 91 h 141"/>
                <a:gd name="T2" fmla="*/ 117 w 133"/>
                <a:gd name="T3" fmla="*/ 91 h 141"/>
                <a:gd name="T4" fmla="*/ 117 w 133"/>
                <a:gd name="T5" fmla="*/ 95 h 141"/>
                <a:gd name="T6" fmla="*/ 120 w 133"/>
                <a:gd name="T7" fmla="*/ 104 h 141"/>
                <a:gd name="T8" fmla="*/ 132 w 133"/>
                <a:gd name="T9" fmla="*/ 119 h 141"/>
                <a:gd name="T10" fmla="*/ 133 w 133"/>
                <a:gd name="T11" fmla="*/ 124 h 141"/>
                <a:gd name="T12" fmla="*/ 133 w 133"/>
                <a:gd name="T13" fmla="*/ 133 h 141"/>
                <a:gd name="T14" fmla="*/ 125 w 133"/>
                <a:gd name="T15" fmla="*/ 141 h 141"/>
                <a:gd name="T16" fmla="*/ 124 w 133"/>
                <a:gd name="T17" fmla="*/ 141 h 141"/>
                <a:gd name="T18" fmla="*/ 10 w 133"/>
                <a:gd name="T19" fmla="*/ 141 h 141"/>
                <a:gd name="T20" fmla="*/ 1 w 133"/>
                <a:gd name="T21" fmla="*/ 137 h 141"/>
                <a:gd name="T22" fmla="*/ 0 w 133"/>
                <a:gd name="T23" fmla="*/ 133 h 141"/>
                <a:gd name="T24" fmla="*/ 0 w 133"/>
                <a:gd name="T25" fmla="*/ 123 h 141"/>
                <a:gd name="T26" fmla="*/ 2 w 133"/>
                <a:gd name="T27" fmla="*/ 119 h 141"/>
                <a:gd name="T28" fmla="*/ 16 w 133"/>
                <a:gd name="T29" fmla="*/ 101 h 141"/>
                <a:gd name="T30" fmla="*/ 16 w 133"/>
                <a:gd name="T31" fmla="*/ 99 h 141"/>
                <a:gd name="T32" fmla="*/ 16 w 133"/>
                <a:gd name="T33" fmla="*/ 67 h 141"/>
                <a:gd name="T34" fmla="*/ 23 w 133"/>
                <a:gd name="T35" fmla="*/ 39 h 141"/>
                <a:gd name="T36" fmla="*/ 49 w 133"/>
                <a:gd name="T37" fmla="*/ 16 h 141"/>
                <a:gd name="T38" fmla="*/ 51 w 133"/>
                <a:gd name="T39" fmla="*/ 14 h 141"/>
                <a:gd name="T40" fmla="*/ 69 w 133"/>
                <a:gd name="T41" fmla="*/ 1 h 141"/>
                <a:gd name="T42" fmla="*/ 83 w 133"/>
                <a:gd name="T43" fmla="*/ 15 h 141"/>
                <a:gd name="T44" fmla="*/ 84 w 133"/>
                <a:gd name="T45" fmla="*/ 16 h 141"/>
                <a:gd name="T46" fmla="*/ 97 w 133"/>
                <a:gd name="T47" fmla="*/ 23 h 141"/>
                <a:gd name="T48" fmla="*/ 115 w 133"/>
                <a:gd name="T49" fmla="*/ 50 h 141"/>
                <a:gd name="T50" fmla="*/ 117 w 133"/>
                <a:gd name="T51" fmla="*/ 67 h 141"/>
                <a:gd name="T52" fmla="*/ 117 w 133"/>
                <a:gd name="T53" fmla="*/ 74 h 141"/>
                <a:gd name="T54" fmla="*/ 117 w 133"/>
                <a:gd name="T55" fmla="*/ 75 h 141"/>
                <a:gd name="T56" fmla="*/ 110 w 133"/>
                <a:gd name="T57" fmla="*/ 75 h 141"/>
                <a:gd name="T58" fmla="*/ 110 w 133"/>
                <a:gd name="T59" fmla="*/ 73 h 141"/>
                <a:gd name="T60" fmla="*/ 110 w 133"/>
                <a:gd name="T61" fmla="*/ 61 h 141"/>
                <a:gd name="T62" fmla="*/ 99 w 133"/>
                <a:gd name="T63" fmla="*/ 34 h 141"/>
                <a:gd name="T64" fmla="*/ 72 w 133"/>
                <a:gd name="T65" fmla="*/ 20 h 141"/>
                <a:gd name="T66" fmla="*/ 47 w 133"/>
                <a:gd name="T67" fmla="*/ 24 h 141"/>
                <a:gd name="T68" fmla="*/ 27 w 133"/>
                <a:gd name="T69" fmla="*/ 47 h 141"/>
                <a:gd name="T70" fmla="*/ 23 w 133"/>
                <a:gd name="T71" fmla="*/ 67 h 141"/>
                <a:gd name="T72" fmla="*/ 23 w 133"/>
                <a:gd name="T73" fmla="*/ 98 h 141"/>
                <a:gd name="T74" fmla="*/ 21 w 133"/>
                <a:gd name="T75" fmla="*/ 106 h 141"/>
                <a:gd name="T76" fmla="*/ 8 w 133"/>
                <a:gd name="T77" fmla="*/ 123 h 141"/>
                <a:gd name="T78" fmla="*/ 7 w 133"/>
                <a:gd name="T79" fmla="*/ 125 h 141"/>
                <a:gd name="T80" fmla="*/ 7 w 133"/>
                <a:gd name="T81" fmla="*/ 132 h 141"/>
                <a:gd name="T82" fmla="*/ 10 w 133"/>
                <a:gd name="T83" fmla="*/ 135 h 141"/>
                <a:gd name="T84" fmla="*/ 88 w 133"/>
                <a:gd name="T85" fmla="*/ 135 h 141"/>
                <a:gd name="T86" fmla="*/ 124 w 133"/>
                <a:gd name="T87" fmla="*/ 135 h 141"/>
                <a:gd name="T88" fmla="*/ 126 w 133"/>
                <a:gd name="T89" fmla="*/ 132 h 141"/>
                <a:gd name="T90" fmla="*/ 126 w 133"/>
                <a:gd name="T91" fmla="*/ 125 h 141"/>
                <a:gd name="T92" fmla="*/ 126 w 133"/>
                <a:gd name="T93" fmla="*/ 123 h 141"/>
                <a:gd name="T94" fmla="*/ 112 w 133"/>
                <a:gd name="T95" fmla="*/ 104 h 141"/>
                <a:gd name="T96" fmla="*/ 110 w 133"/>
                <a:gd name="T97" fmla="*/ 100 h 141"/>
                <a:gd name="T98" fmla="*/ 110 w 133"/>
                <a:gd name="T99" fmla="*/ 91 h 141"/>
                <a:gd name="T100" fmla="*/ 58 w 133"/>
                <a:gd name="T101" fmla="*/ 13 h 141"/>
                <a:gd name="T102" fmla="*/ 67 w 133"/>
                <a:gd name="T103" fmla="*/ 13 h 141"/>
                <a:gd name="T104" fmla="*/ 76 w 133"/>
                <a:gd name="T105" fmla="*/ 13 h 141"/>
                <a:gd name="T106" fmla="*/ 67 w 133"/>
                <a:gd name="T107" fmla="*/ 8 h 141"/>
                <a:gd name="T108" fmla="*/ 58 w 133"/>
                <a:gd name="T109" fmla="*/ 1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 h="141">
                  <a:moveTo>
                    <a:pt x="110" y="91"/>
                  </a:moveTo>
                  <a:cubicBezTo>
                    <a:pt x="113" y="91"/>
                    <a:pt x="115" y="91"/>
                    <a:pt x="117" y="91"/>
                  </a:cubicBezTo>
                  <a:cubicBezTo>
                    <a:pt x="117" y="92"/>
                    <a:pt x="117" y="94"/>
                    <a:pt x="117" y="95"/>
                  </a:cubicBezTo>
                  <a:cubicBezTo>
                    <a:pt x="117" y="98"/>
                    <a:pt x="118" y="101"/>
                    <a:pt x="120" y="104"/>
                  </a:cubicBezTo>
                  <a:cubicBezTo>
                    <a:pt x="124" y="109"/>
                    <a:pt x="128" y="114"/>
                    <a:pt x="132" y="119"/>
                  </a:cubicBezTo>
                  <a:cubicBezTo>
                    <a:pt x="133" y="121"/>
                    <a:pt x="133" y="122"/>
                    <a:pt x="133" y="124"/>
                  </a:cubicBezTo>
                  <a:cubicBezTo>
                    <a:pt x="133" y="127"/>
                    <a:pt x="133" y="130"/>
                    <a:pt x="133" y="133"/>
                  </a:cubicBezTo>
                  <a:cubicBezTo>
                    <a:pt x="133" y="138"/>
                    <a:pt x="130" y="141"/>
                    <a:pt x="125" y="141"/>
                  </a:cubicBezTo>
                  <a:cubicBezTo>
                    <a:pt x="125" y="141"/>
                    <a:pt x="124" y="141"/>
                    <a:pt x="124" y="141"/>
                  </a:cubicBezTo>
                  <a:cubicBezTo>
                    <a:pt x="86" y="141"/>
                    <a:pt x="48" y="141"/>
                    <a:pt x="10" y="141"/>
                  </a:cubicBezTo>
                  <a:cubicBezTo>
                    <a:pt x="6" y="141"/>
                    <a:pt x="3" y="140"/>
                    <a:pt x="1" y="137"/>
                  </a:cubicBezTo>
                  <a:cubicBezTo>
                    <a:pt x="1" y="135"/>
                    <a:pt x="0" y="134"/>
                    <a:pt x="0" y="133"/>
                  </a:cubicBezTo>
                  <a:cubicBezTo>
                    <a:pt x="0" y="130"/>
                    <a:pt x="0" y="126"/>
                    <a:pt x="0" y="123"/>
                  </a:cubicBezTo>
                  <a:cubicBezTo>
                    <a:pt x="0" y="122"/>
                    <a:pt x="1" y="120"/>
                    <a:pt x="2" y="119"/>
                  </a:cubicBezTo>
                  <a:cubicBezTo>
                    <a:pt x="7" y="113"/>
                    <a:pt x="11" y="107"/>
                    <a:pt x="16" y="101"/>
                  </a:cubicBezTo>
                  <a:cubicBezTo>
                    <a:pt x="16" y="100"/>
                    <a:pt x="16" y="99"/>
                    <a:pt x="16" y="99"/>
                  </a:cubicBezTo>
                  <a:cubicBezTo>
                    <a:pt x="16" y="88"/>
                    <a:pt x="16" y="78"/>
                    <a:pt x="16" y="67"/>
                  </a:cubicBezTo>
                  <a:cubicBezTo>
                    <a:pt x="16" y="57"/>
                    <a:pt x="18" y="48"/>
                    <a:pt x="23" y="39"/>
                  </a:cubicBezTo>
                  <a:cubicBezTo>
                    <a:pt x="29" y="28"/>
                    <a:pt x="37" y="20"/>
                    <a:pt x="49" y="16"/>
                  </a:cubicBezTo>
                  <a:cubicBezTo>
                    <a:pt x="50" y="16"/>
                    <a:pt x="50" y="15"/>
                    <a:pt x="51" y="14"/>
                  </a:cubicBezTo>
                  <a:cubicBezTo>
                    <a:pt x="52" y="6"/>
                    <a:pt x="60" y="0"/>
                    <a:pt x="69" y="1"/>
                  </a:cubicBezTo>
                  <a:cubicBezTo>
                    <a:pt x="76" y="2"/>
                    <a:pt x="82" y="7"/>
                    <a:pt x="83" y="15"/>
                  </a:cubicBezTo>
                  <a:cubicBezTo>
                    <a:pt x="83" y="15"/>
                    <a:pt x="84" y="16"/>
                    <a:pt x="84" y="16"/>
                  </a:cubicBezTo>
                  <a:cubicBezTo>
                    <a:pt x="89" y="17"/>
                    <a:pt x="93" y="20"/>
                    <a:pt x="97" y="23"/>
                  </a:cubicBezTo>
                  <a:cubicBezTo>
                    <a:pt x="106" y="30"/>
                    <a:pt x="112" y="39"/>
                    <a:pt x="115" y="50"/>
                  </a:cubicBezTo>
                  <a:cubicBezTo>
                    <a:pt x="117" y="55"/>
                    <a:pt x="117" y="61"/>
                    <a:pt x="117" y="67"/>
                  </a:cubicBezTo>
                  <a:cubicBezTo>
                    <a:pt x="117" y="69"/>
                    <a:pt x="117" y="72"/>
                    <a:pt x="117" y="74"/>
                  </a:cubicBezTo>
                  <a:cubicBezTo>
                    <a:pt x="117" y="74"/>
                    <a:pt x="117" y="75"/>
                    <a:pt x="117" y="75"/>
                  </a:cubicBezTo>
                  <a:cubicBezTo>
                    <a:pt x="115" y="75"/>
                    <a:pt x="113" y="75"/>
                    <a:pt x="110" y="75"/>
                  </a:cubicBezTo>
                  <a:cubicBezTo>
                    <a:pt x="110" y="74"/>
                    <a:pt x="110" y="74"/>
                    <a:pt x="110" y="73"/>
                  </a:cubicBezTo>
                  <a:cubicBezTo>
                    <a:pt x="110" y="69"/>
                    <a:pt x="110" y="65"/>
                    <a:pt x="110" y="61"/>
                  </a:cubicBezTo>
                  <a:cubicBezTo>
                    <a:pt x="109" y="51"/>
                    <a:pt x="105" y="42"/>
                    <a:pt x="99" y="34"/>
                  </a:cubicBezTo>
                  <a:cubicBezTo>
                    <a:pt x="92" y="26"/>
                    <a:pt x="82" y="21"/>
                    <a:pt x="72" y="20"/>
                  </a:cubicBezTo>
                  <a:cubicBezTo>
                    <a:pt x="63" y="19"/>
                    <a:pt x="55" y="20"/>
                    <a:pt x="47" y="24"/>
                  </a:cubicBezTo>
                  <a:cubicBezTo>
                    <a:pt x="38" y="29"/>
                    <a:pt x="31" y="37"/>
                    <a:pt x="27" y="47"/>
                  </a:cubicBezTo>
                  <a:cubicBezTo>
                    <a:pt x="24" y="53"/>
                    <a:pt x="23" y="60"/>
                    <a:pt x="23" y="67"/>
                  </a:cubicBezTo>
                  <a:cubicBezTo>
                    <a:pt x="23" y="78"/>
                    <a:pt x="23" y="88"/>
                    <a:pt x="23" y="98"/>
                  </a:cubicBezTo>
                  <a:cubicBezTo>
                    <a:pt x="23" y="101"/>
                    <a:pt x="23" y="103"/>
                    <a:pt x="21" y="106"/>
                  </a:cubicBezTo>
                  <a:cubicBezTo>
                    <a:pt x="16" y="111"/>
                    <a:pt x="12" y="117"/>
                    <a:pt x="8" y="123"/>
                  </a:cubicBezTo>
                  <a:cubicBezTo>
                    <a:pt x="7" y="123"/>
                    <a:pt x="7" y="124"/>
                    <a:pt x="7" y="125"/>
                  </a:cubicBezTo>
                  <a:cubicBezTo>
                    <a:pt x="7" y="127"/>
                    <a:pt x="7" y="130"/>
                    <a:pt x="7" y="132"/>
                  </a:cubicBezTo>
                  <a:cubicBezTo>
                    <a:pt x="7" y="134"/>
                    <a:pt x="8" y="135"/>
                    <a:pt x="10" y="135"/>
                  </a:cubicBezTo>
                  <a:cubicBezTo>
                    <a:pt x="36" y="135"/>
                    <a:pt x="62" y="135"/>
                    <a:pt x="88" y="135"/>
                  </a:cubicBezTo>
                  <a:cubicBezTo>
                    <a:pt x="100" y="135"/>
                    <a:pt x="112" y="135"/>
                    <a:pt x="124" y="135"/>
                  </a:cubicBezTo>
                  <a:cubicBezTo>
                    <a:pt x="126" y="135"/>
                    <a:pt x="126" y="134"/>
                    <a:pt x="126" y="132"/>
                  </a:cubicBezTo>
                  <a:cubicBezTo>
                    <a:pt x="126" y="130"/>
                    <a:pt x="127" y="127"/>
                    <a:pt x="126" y="125"/>
                  </a:cubicBezTo>
                  <a:cubicBezTo>
                    <a:pt x="126" y="124"/>
                    <a:pt x="126" y="123"/>
                    <a:pt x="126" y="123"/>
                  </a:cubicBezTo>
                  <a:cubicBezTo>
                    <a:pt x="121" y="117"/>
                    <a:pt x="117" y="110"/>
                    <a:pt x="112" y="104"/>
                  </a:cubicBezTo>
                  <a:cubicBezTo>
                    <a:pt x="111" y="103"/>
                    <a:pt x="110" y="102"/>
                    <a:pt x="110" y="100"/>
                  </a:cubicBezTo>
                  <a:cubicBezTo>
                    <a:pt x="110" y="97"/>
                    <a:pt x="110" y="94"/>
                    <a:pt x="110" y="91"/>
                  </a:cubicBezTo>
                  <a:close/>
                  <a:moveTo>
                    <a:pt x="58" y="13"/>
                  </a:moveTo>
                  <a:cubicBezTo>
                    <a:pt x="61" y="13"/>
                    <a:pt x="64" y="13"/>
                    <a:pt x="67" y="13"/>
                  </a:cubicBezTo>
                  <a:cubicBezTo>
                    <a:pt x="70" y="13"/>
                    <a:pt x="73" y="13"/>
                    <a:pt x="76" y="13"/>
                  </a:cubicBezTo>
                  <a:cubicBezTo>
                    <a:pt x="75" y="10"/>
                    <a:pt x="71" y="8"/>
                    <a:pt x="67" y="8"/>
                  </a:cubicBezTo>
                  <a:cubicBezTo>
                    <a:pt x="63" y="8"/>
                    <a:pt x="59" y="10"/>
                    <a:pt x="5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a:p>
          </p:txBody>
        </p:sp>
        <p:sp>
          <p:nvSpPr>
            <p:cNvPr id="108" name="Freeform 73"/>
            <p:cNvSpPr>
              <a:spLocks noEditPoints="1"/>
            </p:cNvSpPr>
            <p:nvPr/>
          </p:nvSpPr>
          <p:spPr bwMode="auto">
            <a:xfrm>
              <a:off x="1225" y="3138"/>
              <a:ext cx="113" cy="70"/>
            </a:xfrm>
            <a:custGeom>
              <a:avLst/>
              <a:gdLst>
                <a:gd name="T0" fmla="*/ 24 w 47"/>
                <a:gd name="T1" fmla="*/ 0 h 29"/>
                <a:gd name="T2" fmla="*/ 41 w 47"/>
                <a:gd name="T3" fmla="*/ 0 h 29"/>
                <a:gd name="T4" fmla="*/ 47 w 47"/>
                <a:gd name="T5" fmla="*/ 7 h 29"/>
                <a:gd name="T6" fmla="*/ 20 w 47"/>
                <a:gd name="T7" fmla="*/ 27 h 29"/>
                <a:gd name="T8" fmla="*/ 1 w 47"/>
                <a:gd name="T9" fmla="*/ 7 h 29"/>
                <a:gd name="T10" fmla="*/ 7 w 47"/>
                <a:gd name="T11" fmla="*/ 0 h 29"/>
                <a:gd name="T12" fmla="*/ 24 w 47"/>
                <a:gd name="T13" fmla="*/ 0 h 29"/>
                <a:gd name="T14" fmla="*/ 8 w 47"/>
                <a:gd name="T15" fmla="*/ 7 h 29"/>
                <a:gd name="T16" fmla="*/ 25 w 47"/>
                <a:gd name="T17" fmla="*/ 20 h 29"/>
                <a:gd name="T18" fmla="*/ 40 w 47"/>
                <a:gd name="T19" fmla="*/ 7 h 29"/>
                <a:gd name="T20" fmla="*/ 8 w 47"/>
                <a:gd name="T21"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29">
                  <a:moveTo>
                    <a:pt x="24" y="0"/>
                  </a:moveTo>
                  <a:cubicBezTo>
                    <a:pt x="30" y="0"/>
                    <a:pt x="35" y="0"/>
                    <a:pt x="41" y="0"/>
                  </a:cubicBezTo>
                  <a:cubicBezTo>
                    <a:pt x="45" y="0"/>
                    <a:pt x="47" y="3"/>
                    <a:pt x="47" y="7"/>
                  </a:cubicBezTo>
                  <a:cubicBezTo>
                    <a:pt x="45" y="19"/>
                    <a:pt x="33" y="29"/>
                    <a:pt x="20" y="27"/>
                  </a:cubicBezTo>
                  <a:cubicBezTo>
                    <a:pt x="10" y="25"/>
                    <a:pt x="2" y="17"/>
                    <a:pt x="1" y="7"/>
                  </a:cubicBezTo>
                  <a:cubicBezTo>
                    <a:pt x="0" y="3"/>
                    <a:pt x="2" y="0"/>
                    <a:pt x="7" y="0"/>
                  </a:cubicBezTo>
                  <a:cubicBezTo>
                    <a:pt x="12" y="0"/>
                    <a:pt x="18" y="0"/>
                    <a:pt x="24" y="0"/>
                  </a:cubicBezTo>
                  <a:close/>
                  <a:moveTo>
                    <a:pt x="8" y="7"/>
                  </a:moveTo>
                  <a:cubicBezTo>
                    <a:pt x="10" y="15"/>
                    <a:pt x="17" y="21"/>
                    <a:pt x="25" y="20"/>
                  </a:cubicBezTo>
                  <a:cubicBezTo>
                    <a:pt x="34" y="19"/>
                    <a:pt x="39" y="13"/>
                    <a:pt x="40" y="7"/>
                  </a:cubicBezTo>
                  <a:cubicBezTo>
                    <a:pt x="29" y="7"/>
                    <a:pt x="19" y="7"/>
                    <a:pt x="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a:p>
          </p:txBody>
        </p:sp>
      </p:grpSp>
      <p:sp>
        <p:nvSpPr>
          <p:cNvPr id="91" name="Freeform 116"/>
          <p:cNvSpPr/>
          <p:nvPr/>
        </p:nvSpPr>
        <p:spPr bwMode="auto">
          <a:xfrm>
            <a:off x="4720662" y="2282262"/>
            <a:ext cx="527023" cy="477495"/>
          </a:xfrm>
          <a:custGeom>
            <a:avLst/>
            <a:gdLst>
              <a:gd name="T0" fmla="*/ 107 w 215"/>
              <a:gd name="T1" fmla="*/ 22 h 196"/>
              <a:gd name="T2" fmla="*/ 118 w 215"/>
              <a:gd name="T3" fmla="*/ 13 h 196"/>
              <a:gd name="T4" fmla="*/ 160 w 215"/>
              <a:gd name="T5" fmla="*/ 3 h 196"/>
              <a:gd name="T6" fmla="*/ 207 w 215"/>
              <a:gd name="T7" fmla="*/ 37 h 196"/>
              <a:gd name="T8" fmla="*/ 214 w 215"/>
              <a:gd name="T9" fmla="*/ 70 h 196"/>
              <a:gd name="T10" fmla="*/ 206 w 215"/>
              <a:gd name="T11" fmla="*/ 100 h 196"/>
              <a:gd name="T12" fmla="*/ 188 w 215"/>
              <a:gd name="T13" fmla="*/ 126 h 196"/>
              <a:gd name="T14" fmla="*/ 155 w 215"/>
              <a:gd name="T15" fmla="*/ 160 h 196"/>
              <a:gd name="T16" fmla="*/ 114 w 215"/>
              <a:gd name="T17" fmla="*/ 193 h 196"/>
              <a:gd name="T18" fmla="*/ 106 w 215"/>
              <a:gd name="T19" fmla="*/ 196 h 196"/>
              <a:gd name="T20" fmla="*/ 100 w 215"/>
              <a:gd name="T21" fmla="*/ 193 h 196"/>
              <a:gd name="T22" fmla="*/ 60 w 215"/>
              <a:gd name="T23" fmla="*/ 161 h 196"/>
              <a:gd name="T24" fmla="*/ 24 w 215"/>
              <a:gd name="T25" fmla="*/ 124 h 196"/>
              <a:gd name="T26" fmla="*/ 6 w 215"/>
              <a:gd name="T27" fmla="*/ 94 h 196"/>
              <a:gd name="T28" fmla="*/ 0 w 215"/>
              <a:gd name="T29" fmla="*/ 71 h 196"/>
              <a:gd name="T30" fmla="*/ 5 w 215"/>
              <a:gd name="T31" fmla="*/ 43 h 196"/>
              <a:gd name="T32" fmla="*/ 50 w 215"/>
              <a:gd name="T33" fmla="*/ 4 h 196"/>
              <a:gd name="T34" fmla="*/ 103 w 215"/>
              <a:gd name="T35" fmla="*/ 18 h 196"/>
              <a:gd name="T36" fmla="*/ 107 w 215"/>
              <a:gd name="T37" fmla="*/ 2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5" h="196">
                <a:moveTo>
                  <a:pt x="107" y="22"/>
                </a:moveTo>
                <a:cubicBezTo>
                  <a:pt x="111" y="19"/>
                  <a:pt x="114" y="16"/>
                  <a:pt x="118" y="13"/>
                </a:cubicBezTo>
                <a:cubicBezTo>
                  <a:pt x="131" y="4"/>
                  <a:pt x="145" y="1"/>
                  <a:pt x="160" y="3"/>
                </a:cubicBezTo>
                <a:cubicBezTo>
                  <a:pt x="182" y="6"/>
                  <a:pt x="197" y="18"/>
                  <a:pt x="207" y="37"/>
                </a:cubicBezTo>
                <a:cubicBezTo>
                  <a:pt x="213" y="47"/>
                  <a:pt x="215" y="58"/>
                  <a:pt x="214" y="70"/>
                </a:cubicBezTo>
                <a:cubicBezTo>
                  <a:pt x="214" y="81"/>
                  <a:pt x="211" y="91"/>
                  <a:pt x="206" y="100"/>
                </a:cubicBezTo>
                <a:cubicBezTo>
                  <a:pt x="201" y="109"/>
                  <a:pt x="195" y="118"/>
                  <a:pt x="188" y="126"/>
                </a:cubicBezTo>
                <a:cubicBezTo>
                  <a:pt x="178" y="138"/>
                  <a:pt x="167" y="149"/>
                  <a:pt x="155" y="160"/>
                </a:cubicBezTo>
                <a:cubicBezTo>
                  <a:pt x="142" y="172"/>
                  <a:pt x="128" y="183"/>
                  <a:pt x="114" y="193"/>
                </a:cubicBezTo>
                <a:cubicBezTo>
                  <a:pt x="112" y="195"/>
                  <a:pt x="109" y="196"/>
                  <a:pt x="106" y="196"/>
                </a:cubicBezTo>
                <a:cubicBezTo>
                  <a:pt x="103" y="195"/>
                  <a:pt x="102" y="194"/>
                  <a:pt x="100" y="193"/>
                </a:cubicBezTo>
                <a:cubicBezTo>
                  <a:pt x="86" y="183"/>
                  <a:pt x="73" y="172"/>
                  <a:pt x="60" y="161"/>
                </a:cubicBezTo>
                <a:cubicBezTo>
                  <a:pt x="47" y="149"/>
                  <a:pt x="35" y="137"/>
                  <a:pt x="24" y="124"/>
                </a:cubicBezTo>
                <a:cubicBezTo>
                  <a:pt x="17" y="115"/>
                  <a:pt x="10" y="105"/>
                  <a:pt x="6" y="94"/>
                </a:cubicBezTo>
                <a:cubicBezTo>
                  <a:pt x="2" y="87"/>
                  <a:pt x="0" y="79"/>
                  <a:pt x="0" y="71"/>
                </a:cubicBezTo>
                <a:cubicBezTo>
                  <a:pt x="0" y="61"/>
                  <a:pt x="1" y="52"/>
                  <a:pt x="5" y="43"/>
                </a:cubicBezTo>
                <a:cubicBezTo>
                  <a:pt x="13" y="22"/>
                  <a:pt x="28" y="9"/>
                  <a:pt x="50" y="4"/>
                </a:cubicBezTo>
                <a:cubicBezTo>
                  <a:pt x="70" y="0"/>
                  <a:pt x="88" y="5"/>
                  <a:pt x="103" y="18"/>
                </a:cubicBezTo>
                <a:cubicBezTo>
                  <a:pt x="104" y="20"/>
                  <a:pt x="106" y="21"/>
                  <a:pt x="107" y="22"/>
                </a:cubicBezTo>
                <a:close/>
              </a:path>
            </a:pathLst>
          </a:custGeom>
          <a:solidFill>
            <a:srgbClr val="FFFFFF"/>
          </a:solidFill>
          <a:ln>
            <a:noFill/>
          </a:ln>
        </p:spPr>
        <p:txBody>
          <a:bodyPr vert="horz" wrap="square" lIns="91435" tIns="45717" rIns="91435" bIns="45717" numCol="1" anchor="t" anchorCtr="0" compatLnSpc="1"/>
          <a:lstStyle/>
          <a:p>
            <a:endParaRPr lang="zh-CN" altLang="en-US"/>
          </a:p>
        </p:txBody>
      </p:sp>
      <p:grpSp>
        <p:nvGrpSpPr>
          <p:cNvPr id="92" name="Group 11"/>
          <p:cNvGrpSpPr>
            <a:grpSpLocks noChangeAspect="1"/>
          </p:cNvGrpSpPr>
          <p:nvPr/>
        </p:nvGrpSpPr>
        <p:grpSpPr bwMode="auto">
          <a:xfrm>
            <a:off x="6142988" y="4757363"/>
            <a:ext cx="522578" cy="485115"/>
            <a:chOff x="3605" y="1602"/>
            <a:chExt cx="447" cy="415"/>
          </a:xfrm>
          <a:solidFill>
            <a:srgbClr val="FFFFFF"/>
          </a:solidFill>
        </p:grpSpPr>
        <p:sp>
          <p:nvSpPr>
            <p:cNvPr id="98" name="Freeform 13"/>
            <p:cNvSpPr>
              <a:spLocks noEditPoints="1"/>
            </p:cNvSpPr>
            <p:nvPr/>
          </p:nvSpPr>
          <p:spPr bwMode="auto">
            <a:xfrm>
              <a:off x="3691" y="1602"/>
              <a:ext cx="361" cy="353"/>
            </a:xfrm>
            <a:custGeom>
              <a:avLst/>
              <a:gdLst>
                <a:gd name="T0" fmla="*/ 1 w 150"/>
                <a:gd name="T1" fmla="*/ 77 h 147"/>
                <a:gd name="T2" fmla="*/ 1 w 150"/>
                <a:gd name="T3" fmla="*/ 57 h 147"/>
                <a:gd name="T4" fmla="*/ 12 w 150"/>
                <a:gd name="T5" fmla="*/ 43 h 147"/>
                <a:gd name="T6" fmla="*/ 51 w 150"/>
                <a:gd name="T7" fmla="*/ 35 h 147"/>
                <a:gd name="T8" fmla="*/ 100 w 150"/>
                <a:gd name="T9" fmla="*/ 13 h 147"/>
                <a:gd name="T10" fmla="*/ 135 w 150"/>
                <a:gd name="T11" fmla="*/ 22 h 147"/>
                <a:gd name="T12" fmla="*/ 138 w 150"/>
                <a:gd name="T13" fmla="*/ 124 h 147"/>
                <a:gd name="T14" fmla="*/ 127 w 150"/>
                <a:gd name="T15" fmla="*/ 141 h 147"/>
                <a:gd name="T16" fmla="*/ 109 w 150"/>
                <a:gd name="T17" fmla="*/ 143 h 147"/>
                <a:gd name="T18" fmla="*/ 34 w 150"/>
                <a:gd name="T19" fmla="*/ 114 h 147"/>
                <a:gd name="T20" fmla="*/ 7 w 150"/>
                <a:gd name="T21" fmla="*/ 110 h 147"/>
                <a:gd name="T22" fmla="*/ 1 w 150"/>
                <a:gd name="T23" fmla="*/ 102 h 147"/>
                <a:gd name="T24" fmla="*/ 1 w 150"/>
                <a:gd name="T25" fmla="*/ 77 h 147"/>
                <a:gd name="T26" fmla="*/ 137 w 150"/>
                <a:gd name="T27" fmla="*/ 75 h 147"/>
                <a:gd name="T28" fmla="*/ 136 w 150"/>
                <a:gd name="T29" fmla="*/ 75 h 147"/>
                <a:gd name="T30" fmla="*/ 135 w 150"/>
                <a:gd name="T31" fmla="*/ 56 h 147"/>
                <a:gd name="T32" fmla="*/ 127 w 150"/>
                <a:gd name="T33" fmla="*/ 28 h 147"/>
                <a:gd name="T34" fmla="*/ 119 w 150"/>
                <a:gd name="T35" fmla="*/ 19 h 147"/>
                <a:gd name="T36" fmla="*/ 112 w 150"/>
                <a:gd name="T37" fmla="*/ 29 h 147"/>
                <a:gd name="T38" fmla="*/ 109 w 150"/>
                <a:gd name="T39" fmla="*/ 39 h 147"/>
                <a:gd name="T40" fmla="*/ 106 w 150"/>
                <a:gd name="T41" fmla="*/ 92 h 147"/>
                <a:gd name="T42" fmla="*/ 112 w 150"/>
                <a:gd name="T43" fmla="*/ 124 h 147"/>
                <a:gd name="T44" fmla="*/ 119 w 150"/>
                <a:gd name="T45" fmla="*/ 131 h 147"/>
                <a:gd name="T46" fmla="*/ 127 w 150"/>
                <a:gd name="T47" fmla="*/ 124 h 147"/>
                <a:gd name="T48" fmla="*/ 130 w 150"/>
                <a:gd name="T49" fmla="*/ 115 h 147"/>
                <a:gd name="T50" fmla="*/ 137 w 150"/>
                <a:gd name="T51" fmla="*/ 7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 h="147">
                  <a:moveTo>
                    <a:pt x="1" y="77"/>
                  </a:moveTo>
                  <a:cubicBezTo>
                    <a:pt x="1" y="70"/>
                    <a:pt x="2" y="63"/>
                    <a:pt x="1" y="57"/>
                  </a:cubicBezTo>
                  <a:cubicBezTo>
                    <a:pt x="0" y="48"/>
                    <a:pt x="4" y="45"/>
                    <a:pt x="12" y="43"/>
                  </a:cubicBezTo>
                  <a:cubicBezTo>
                    <a:pt x="25" y="41"/>
                    <a:pt x="38" y="38"/>
                    <a:pt x="51" y="35"/>
                  </a:cubicBezTo>
                  <a:cubicBezTo>
                    <a:pt x="69" y="31"/>
                    <a:pt x="85" y="24"/>
                    <a:pt x="100" y="13"/>
                  </a:cubicBezTo>
                  <a:cubicBezTo>
                    <a:pt x="116" y="0"/>
                    <a:pt x="128" y="3"/>
                    <a:pt x="135" y="22"/>
                  </a:cubicBezTo>
                  <a:cubicBezTo>
                    <a:pt x="147" y="56"/>
                    <a:pt x="150" y="90"/>
                    <a:pt x="138" y="124"/>
                  </a:cubicBezTo>
                  <a:cubicBezTo>
                    <a:pt x="135" y="130"/>
                    <a:pt x="131" y="136"/>
                    <a:pt x="127" y="141"/>
                  </a:cubicBezTo>
                  <a:cubicBezTo>
                    <a:pt x="122" y="147"/>
                    <a:pt x="114" y="147"/>
                    <a:pt x="109" y="143"/>
                  </a:cubicBezTo>
                  <a:cubicBezTo>
                    <a:pt x="88" y="121"/>
                    <a:pt x="61" y="119"/>
                    <a:pt x="34" y="114"/>
                  </a:cubicBezTo>
                  <a:cubicBezTo>
                    <a:pt x="25" y="113"/>
                    <a:pt x="16" y="111"/>
                    <a:pt x="7" y="110"/>
                  </a:cubicBezTo>
                  <a:cubicBezTo>
                    <a:pt x="3" y="109"/>
                    <a:pt x="1" y="107"/>
                    <a:pt x="1" y="102"/>
                  </a:cubicBezTo>
                  <a:cubicBezTo>
                    <a:pt x="1" y="94"/>
                    <a:pt x="1" y="86"/>
                    <a:pt x="1" y="77"/>
                  </a:cubicBezTo>
                  <a:close/>
                  <a:moveTo>
                    <a:pt x="137" y="75"/>
                  </a:moveTo>
                  <a:cubicBezTo>
                    <a:pt x="137" y="75"/>
                    <a:pt x="136" y="75"/>
                    <a:pt x="136" y="75"/>
                  </a:cubicBezTo>
                  <a:cubicBezTo>
                    <a:pt x="136" y="69"/>
                    <a:pt x="136" y="62"/>
                    <a:pt x="135" y="56"/>
                  </a:cubicBezTo>
                  <a:cubicBezTo>
                    <a:pt x="133" y="47"/>
                    <a:pt x="131" y="37"/>
                    <a:pt x="127" y="28"/>
                  </a:cubicBezTo>
                  <a:cubicBezTo>
                    <a:pt x="126" y="25"/>
                    <a:pt x="122" y="22"/>
                    <a:pt x="119" y="19"/>
                  </a:cubicBezTo>
                  <a:cubicBezTo>
                    <a:pt x="117" y="22"/>
                    <a:pt x="113" y="25"/>
                    <a:pt x="112" y="29"/>
                  </a:cubicBezTo>
                  <a:cubicBezTo>
                    <a:pt x="110" y="32"/>
                    <a:pt x="109" y="36"/>
                    <a:pt x="109" y="39"/>
                  </a:cubicBezTo>
                  <a:cubicBezTo>
                    <a:pt x="107" y="57"/>
                    <a:pt x="106" y="74"/>
                    <a:pt x="106" y="92"/>
                  </a:cubicBezTo>
                  <a:cubicBezTo>
                    <a:pt x="106" y="103"/>
                    <a:pt x="109" y="113"/>
                    <a:pt x="112" y="124"/>
                  </a:cubicBezTo>
                  <a:cubicBezTo>
                    <a:pt x="113" y="127"/>
                    <a:pt x="117" y="131"/>
                    <a:pt x="119" y="131"/>
                  </a:cubicBezTo>
                  <a:cubicBezTo>
                    <a:pt x="122" y="131"/>
                    <a:pt x="125" y="127"/>
                    <a:pt x="127" y="124"/>
                  </a:cubicBezTo>
                  <a:cubicBezTo>
                    <a:pt x="128" y="122"/>
                    <a:pt x="130" y="118"/>
                    <a:pt x="130" y="115"/>
                  </a:cubicBezTo>
                  <a:cubicBezTo>
                    <a:pt x="133" y="102"/>
                    <a:pt x="135" y="89"/>
                    <a:pt x="13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a:p>
          </p:txBody>
        </p:sp>
        <p:sp>
          <p:nvSpPr>
            <p:cNvPr id="99" name="Freeform 14"/>
            <p:cNvSpPr/>
            <p:nvPr/>
          </p:nvSpPr>
          <p:spPr bwMode="auto">
            <a:xfrm>
              <a:off x="3694" y="1890"/>
              <a:ext cx="129" cy="127"/>
            </a:xfrm>
            <a:custGeom>
              <a:avLst/>
              <a:gdLst>
                <a:gd name="T0" fmla="*/ 0 w 54"/>
                <a:gd name="T1" fmla="*/ 0 h 53"/>
                <a:gd name="T2" fmla="*/ 26 w 54"/>
                <a:gd name="T3" fmla="*/ 6 h 53"/>
                <a:gd name="T4" fmla="*/ 29 w 54"/>
                <a:gd name="T5" fmla="*/ 9 h 53"/>
                <a:gd name="T6" fmla="*/ 49 w 54"/>
                <a:gd name="T7" fmla="*/ 40 h 53"/>
                <a:gd name="T8" fmla="*/ 42 w 54"/>
                <a:gd name="T9" fmla="*/ 52 h 53"/>
                <a:gd name="T10" fmla="*/ 17 w 54"/>
                <a:gd name="T11" fmla="*/ 41 h 53"/>
                <a:gd name="T12" fmla="*/ 0 w 54"/>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54" h="53">
                  <a:moveTo>
                    <a:pt x="0" y="0"/>
                  </a:moveTo>
                  <a:cubicBezTo>
                    <a:pt x="9" y="2"/>
                    <a:pt x="18" y="4"/>
                    <a:pt x="26" y="6"/>
                  </a:cubicBezTo>
                  <a:cubicBezTo>
                    <a:pt x="28" y="7"/>
                    <a:pt x="29" y="8"/>
                    <a:pt x="29" y="9"/>
                  </a:cubicBezTo>
                  <a:cubicBezTo>
                    <a:pt x="36" y="19"/>
                    <a:pt x="43" y="30"/>
                    <a:pt x="49" y="40"/>
                  </a:cubicBezTo>
                  <a:cubicBezTo>
                    <a:pt x="54" y="49"/>
                    <a:pt x="52" y="52"/>
                    <a:pt x="42" y="52"/>
                  </a:cubicBezTo>
                  <a:cubicBezTo>
                    <a:pt x="31" y="53"/>
                    <a:pt x="23" y="50"/>
                    <a:pt x="17" y="41"/>
                  </a:cubicBezTo>
                  <a:cubicBezTo>
                    <a:pt x="8" y="29"/>
                    <a:pt x="0" y="1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a:p>
          </p:txBody>
        </p:sp>
        <p:sp>
          <p:nvSpPr>
            <p:cNvPr id="100" name="Freeform 15"/>
            <p:cNvSpPr/>
            <p:nvPr/>
          </p:nvSpPr>
          <p:spPr bwMode="auto">
            <a:xfrm>
              <a:off x="3605" y="1719"/>
              <a:ext cx="60" cy="128"/>
            </a:xfrm>
            <a:custGeom>
              <a:avLst/>
              <a:gdLst>
                <a:gd name="T0" fmla="*/ 25 w 25"/>
                <a:gd name="T1" fmla="*/ 53 h 53"/>
                <a:gd name="T2" fmla="*/ 14 w 25"/>
                <a:gd name="T3" fmla="*/ 53 h 53"/>
                <a:gd name="T4" fmla="*/ 0 w 25"/>
                <a:gd name="T5" fmla="*/ 40 h 53"/>
                <a:gd name="T6" fmla="*/ 0 w 25"/>
                <a:gd name="T7" fmla="*/ 18 h 53"/>
                <a:gd name="T8" fmla="*/ 18 w 25"/>
                <a:gd name="T9" fmla="*/ 0 h 53"/>
                <a:gd name="T10" fmla="*/ 25 w 25"/>
                <a:gd name="T11" fmla="*/ 1 h 53"/>
                <a:gd name="T12" fmla="*/ 25 w 25"/>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5" h="53">
                  <a:moveTo>
                    <a:pt x="25" y="53"/>
                  </a:moveTo>
                  <a:cubicBezTo>
                    <a:pt x="20" y="53"/>
                    <a:pt x="17" y="53"/>
                    <a:pt x="14" y="53"/>
                  </a:cubicBezTo>
                  <a:cubicBezTo>
                    <a:pt x="5" y="53"/>
                    <a:pt x="1" y="48"/>
                    <a:pt x="0" y="40"/>
                  </a:cubicBezTo>
                  <a:cubicBezTo>
                    <a:pt x="0" y="32"/>
                    <a:pt x="0" y="25"/>
                    <a:pt x="0" y="18"/>
                  </a:cubicBezTo>
                  <a:cubicBezTo>
                    <a:pt x="0" y="4"/>
                    <a:pt x="4" y="0"/>
                    <a:pt x="18" y="0"/>
                  </a:cubicBezTo>
                  <a:cubicBezTo>
                    <a:pt x="20" y="0"/>
                    <a:pt x="22" y="1"/>
                    <a:pt x="25" y="1"/>
                  </a:cubicBezTo>
                  <a:cubicBezTo>
                    <a:pt x="25" y="18"/>
                    <a:pt x="25" y="35"/>
                    <a:pt x="25"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a:p>
          </p:txBody>
        </p:sp>
      </p:grpSp>
      <p:grpSp>
        <p:nvGrpSpPr>
          <p:cNvPr id="93" name="Group 18"/>
          <p:cNvGrpSpPr>
            <a:grpSpLocks noChangeAspect="1"/>
          </p:cNvGrpSpPr>
          <p:nvPr/>
        </p:nvGrpSpPr>
        <p:grpSpPr bwMode="auto">
          <a:xfrm>
            <a:off x="7437686" y="3585214"/>
            <a:ext cx="453366" cy="426063"/>
            <a:chOff x="2647" y="2985"/>
            <a:chExt cx="518" cy="487"/>
          </a:xfrm>
          <a:solidFill>
            <a:srgbClr val="FFFFFF"/>
          </a:solidFill>
        </p:grpSpPr>
        <p:sp>
          <p:nvSpPr>
            <p:cNvPr id="94" name="Freeform 20"/>
            <p:cNvSpPr/>
            <p:nvPr/>
          </p:nvSpPr>
          <p:spPr bwMode="auto">
            <a:xfrm>
              <a:off x="2852" y="2985"/>
              <a:ext cx="103" cy="382"/>
            </a:xfrm>
            <a:custGeom>
              <a:avLst/>
              <a:gdLst>
                <a:gd name="T0" fmla="*/ 43 w 43"/>
                <a:gd name="T1" fmla="*/ 160 h 160"/>
                <a:gd name="T2" fmla="*/ 0 w 43"/>
                <a:gd name="T3" fmla="*/ 160 h 160"/>
                <a:gd name="T4" fmla="*/ 0 w 43"/>
                <a:gd name="T5" fmla="*/ 0 h 160"/>
                <a:gd name="T6" fmla="*/ 43 w 43"/>
                <a:gd name="T7" fmla="*/ 0 h 160"/>
                <a:gd name="T8" fmla="*/ 43 w 43"/>
                <a:gd name="T9" fmla="*/ 160 h 160"/>
              </a:gdLst>
              <a:ahLst/>
              <a:cxnLst>
                <a:cxn ang="0">
                  <a:pos x="T0" y="T1"/>
                </a:cxn>
                <a:cxn ang="0">
                  <a:pos x="T2" y="T3"/>
                </a:cxn>
                <a:cxn ang="0">
                  <a:pos x="T4" y="T5"/>
                </a:cxn>
                <a:cxn ang="0">
                  <a:pos x="T6" y="T7"/>
                </a:cxn>
                <a:cxn ang="0">
                  <a:pos x="T8" y="T9"/>
                </a:cxn>
              </a:cxnLst>
              <a:rect l="0" t="0" r="r" b="b"/>
              <a:pathLst>
                <a:path w="43" h="160">
                  <a:moveTo>
                    <a:pt x="43" y="160"/>
                  </a:moveTo>
                  <a:cubicBezTo>
                    <a:pt x="29" y="160"/>
                    <a:pt x="15" y="160"/>
                    <a:pt x="0" y="160"/>
                  </a:cubicBezTo>
                  <a:cubicBezTo>
                    <a:pt x="0" y="107"/>
                    <a:pt x="0" y="53"/>
                    <a:pt x="0" y="0"/>
                  </a:cubicBezTo>
                  <a:cubicBezTo>
                    <a:pt x="15" y="0"/>
                    <a:pt x="29" y="0"/>
                    <a:pt x="43" y="0"/>
                  </a:cubicBezTo>
                  <a:cubicBezTo>
                    <a:pt x="43" y="53"/>
                    <a:pt x="43" y="107"/>
                    <a:pt x="43"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a:p>
          </p:txBody>
        </p:sp>
        <p:sp>
          <p:nvSpPr>
            <p:cNvPr id="95" name="Freeform 21"/>
            <p:cNvSpPr/>
            <p:nvPr/>
          </p:nvSpPr>
          <p:spPr bwMode="auto">
            <a:xfrm>
              <a:off x="2647" y="3406"/>
              <a:ext cx="518" cy="66"/>
            </a:xfrm>
            <a:custGeom>
              <a:avLst/>
              <a:gdLst>
                <a:gd name="T0" fmla="*/ 0 w 217"/>
                <a:gd name="T1" fmla="*/ 28 h 28"/>
                <a:gd name="T2" fmla="*/ 0 w 217"/>
                <a:gd name="T3" fmla="*/ 0 h 28"/>
                <a:gd name="T4" fmla="*/ 217 w 217"/>
                <a:gd name="T5" fmla="*/ 0 h 28"/>
                <a:gd name="T6" fmla="*/ 217 w 217"/>
                <a:gd name="T7" fmla="*/ 28 h 28"/>
                <a:gd name="T8" fmla="*/ 0 w 217"/>
                <a:gd name="T9" fmla="*/ 28 h 28"/>
              </a:gdLst>
              <a:ahLst/>
              <a:cxnLst>
                <a:cxn ang="0">
                  <a:pos x="T0" y="T1"/>
                </a:cxn>
                <a:cxn ang="0">
                  <a:pos x="T2" y="T3"/>
                </a:cxn>
                <a:cxn ang="0">
                  <a:pos x="T4" y="T5"/>
                </a:cxn>
                <a:cxn ang="0">
                  <a:pos x="T6" y="T7"/>
                </a:cxn>
                <a:cxn ang="0">
                  <a:pos x="T8" y="T9"/>
                </a:cxn>
              </a:cxnLst>
              <a:rect l="0" t="0" r="r" b="b"/>
              <a:pathLst>
                <a:path w="217" h="28">
                  <a:moveTo>
                    <a:pt x="0" y="28"/>
                  </a:moveTo>
                  <a:cubicBezTo>
                    <a:pt x="0" y="18"/>
                    <a:pt x="0" y="9"/>
                    <a:pt x="0" y="0"/>
                  </a:cubicBezTo>
                  <a:cubicBezTo>
                    <a:pt x="72" y="0"/>
                    <a:pt x="144" y="0"/>
                    <a:pt x="217" y="0"/>
                  </a:cubicBezTo>
                  <a:cubicBezTo>
                    <a:pt x="217" y="9"/>
                    <a:pt x="217" y="18"/>
                    <a:pt x="217" y="28"/>
                  </a:cubicBezTo>
                  <a:cubicBezTo>
                    <a:pt x="144" y="28"/>
                    <a:pt x="72" y="28"/>
                    <a:pt x="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a:p>
          </p:txBody>
        </p:sp>
        <p:sp>
          <p:nvSpPr>
            <p:cNvPr id="96" name="Freeform 22"/>
            <p:cNvSpPr/>
            <p:nvPr/>
          </p:nvSpPr>
          <p:spPr bwMode="auto">
            <a:xfrm>
              <a:off x="2991" y="3093"/>
              <a:ext cx="105" cy="274"/>
            </a:xfrm>
            <a:custGeom>
              <a:avLst/>
              <a:gdLst>
                <a:gd name="T0" fmla="*/ 44 w 44"/>
                <a:gd name="T1" fmla="*/ 115 h 115"/>
                <a:gd name="T2" fmla="*/ 0 w 44"/>
                <a:gd name="T3" fmla="*/ 115 h 115"/>
                <a:gd name="T4" fmla="*/ 0 w 44"/>
                <a:gd name="T5" fmla="*/ 0 h 115"/>
                <a:gd name="T6" fmla="*/ 44 w 44"/>
                <a:gd name="T7" fmla="*/ 0 h 115"/>
                <a:gd name="T8" fmla="*/ 44 w 44"/>
                <a:gd name="T9" fmla="*/ 115 h 115"/>
              </a:gdLst>
              <a:ahLst/>
              <a:cxnLst>
                <a:cxn ang="0">
                  <a:pos x="T0" y="T1"/>
                </a:cxn>
                <a:cxn ang="0">
                  <a:pos x="T2" y="T3"/>
                </a:cxn>
                <a:cxn ang="0">
                  <a:pos x="T4" y="T5"/>
                </a:cxn>
                <a:cxn ang="0">
                  <a:pos x="T6" y="T7"/>
                </a:cxn>
                <a:cxn ang="0">
                  <a:pos x="T8" y="T9"/>
                </a:cxn>
              </a:cxnLst>
              <a:rect l="0" t="0" r="r" b="b"/>
              <a:pathLst>
                <a:path w="44" h="115">
                  <a:moveTo>
                    <a:pt x="44" y="115"/>
                  </a:moveTo>
                  <a:cubicBezTo>
                    <a:pt x="29" y="115"/>
                    <a:pt x="15" y="115"/>
                    <a:pt x="0" y="115"/>
                  </a:cubicBezTo>
                  <a:cubicBezTo>
                    <a:pt x="0" y="77"/>
                    <a:pt x="0" y="39"/>
                    <a:pt x="0" y="0"/>
                  </a:cubicBezTo>
                  <a:cubicBezTo>
                    <a:pt x="15" y="0"/>
                    <a:pt x="29" y="0"/>
                    <a:pt x="44" y="0"/>
                  </a:cubicBezTo>
                  <a:cubicBezTo>
                    <a:pt x="44" y="39"/>
                    <a:pt x="44" y="77"/>
                    <a:pt x="44"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a:p>
          </p:txBody>
        </p:sp>
        <p:sp>
          <p:nvSpPr>
            <p:cNvPr id="97" name="Freeform 23"/>
            <p:cNvSpPr/>
            <p:nvPr/>
          </p:nvSpPr>
          <p:spPr bwMode="auto">
            <a:xfrm>
              <a:off x="2714" y="3162"/>
              <a:ext cx="102" cy="205"/>
            </a:xfrm>
            <a:custGeom>
              <a:avLst/>
              <a:gdLst>
                <a:gd name="T0" fmla="*/ 0 w 43"/>
                <a:gd name="T1" fmla="*/ 0 h 86"/>
                <a:gd name="T2" fmla="*/ 43 w 43"/>
                <a:gd name="T3" fmla="*/ 0 h 86"/>
                <a:gd name="T4" fmla="*/ 43 w 43"/>
                <a:gd name="T5" fmla="*/ 86 h 86"/>
                <a:gd name="T6" fmla="*/ 0 w 43"/>
                <a:gd name="T7" fmla="*/ 86 h 86"/>
                <a:gd name="T8" fmla="*/ 0 w 43"/>
                <a:gd name="T9" fmla="*/ 0 h 86"/>
              </a:gdLst>
              <a:ahLst/>
              <a:cxnLst>
                <a:cxn ang="0">
                  <a:pos x="T0" y="T1"/>
                </a:cxn>
                <a:cxn ang="0">
                  <a:pos x="T2" y="T3"/>
                </a:cxn>
                <a:cxn ang="0">
                  <a:pos x="T4" y="T5"/>
                </a:cxn>
                <a:cxn ang="0">
                  <a:pos x="T6" y="T7"/>
                </a:cxn>
                <a:cxn ang="0">
                  <a:pos x="T8" y="T9"/>
                </a:cxn>
              </a:cxnLst>
              <a:rect l="0" t="0" r="r" b="b"/>
              <a:pathLst>
                <a:path w="43" h="86">
                  <a:moveTo>
                    <a:pt x="0" y="0"/>
                  </a:moveTo>
                  <a:cubicBezTo>
                    <a:pt x="14" y="0"/>
                    <a:pt x="29" y="0"/>
                    <a:pt x="43" y="0"/>
                  </a:cubicBezTo>
                  <a:cubicBezTo>
                    <a:pt x="43" y="29"/>
                    <a:pt x="43" y="58"/>
                    <a:pt x="43" y="86"/>
                  </a:cubicBezTo>
                  <a:cubicBezTo>
                    <a:pt x="29" y="86"/>
                    <a:pt x="14" y="86"/>
                    <a:pt x="0" y="86"/>
                  </a:cubicBezTo>
                  <a:cubicBezTo>
                    <a:pt x="0" y="58"/>
                    <a:pt x="0" y="2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01"/>
          <p:cNvCxnSpPr>
            <a:cxnSpLocks noChangeShapeType="1"/>
          </p:cNvCxnSpPr>
          <p:nvPr/>
        </p:nvCxnSpPr>
        <p:spPr bwMode="auto">
          <a:xfrm flipH="1">
            <a:off x="4370160" y="3631554"/>
            <a:ext cx="2242703" cy="0"/>
          </a:xfrm>
          <a:prstGeom prst="line">
            <a:avLst/>
          </a:prstGeom>
          <a:solidFill>
            <a:schemeClr val="tx1">
              <a:lumMod val="75000"/>
              <a:lumOff val="25000"/>
            </a:schemeClr>
          </a:solidFill>
          <a:ln w="19050" algn="ctr">
            <a:solidFill>
              <a:schemeClr val="bg1">
                <a:lumMod val="75000"/>
              </a:schemeClr>
            </a:solidFill>
            <a:miter lim="800000"/>
            <a:headEnd type="oval" w="med" len="med"/>
            <a:tailEnd type="oval" w="med" len="med"/>
          </a:ln>
        </p:spPr>
      </p:cxnSp>
      <p:sp>
        <p:nvSpPr>
          <p:cNvPr id="7" name="Sev01"/>
          <p:cNvSpPr>
            <a:spLocks noChangeAspect="1"/>
          </p:cNvSpPr>
          <p:nvPr/>
        </p:nvSpPr>
        <p:spPr bwMode="auto">
          <a:xfrm>
            <a:off x="5385473" y="3535039"/>
            <a:ext cx="211444" cy="211444"/>
          </a:xfrm>
          <a:prstGeom prst="ellipse">
            <a:avLst/>
          </a:prstGeom>
          <a:solidFill>
            <a:srgbClr val="E8C762"/>
          </a:solidFill>
          <a:ln w="57150" algn="ctr">
            <a:noFill/>
            <a:miter lim="800000"/>
          </a:ln>
        </p:spPr>
        <p:txBody>
          <a:bodyPr anchor="ctr"/>
          <a:lstStyle/>
          <a:p>
            <a:pPr algn="ctr" defTabSz="914400" fontAlgn="auto">
              <a:spcBef>
                <a:spcPts val="0"/>
              </a:spcBef>
              <a:spcAft>
                <a:spcPts val="0"/>
              </a:spcAft>
              <a:defRPr/>
            </a:pPr>
            <a:endParaRPr lang="en-US" sz="4000" b="0" dirty="0">
              <a:solidFill>
                <a:schemeClr val="bg1"/>
              </a:solidFill>
              <a:latin typeface="FontAwesome" pitchFamily="2" charset="0"/>
              <a:ea typeface="+mn-ea"/>
            </a:endParaRPr>
          </a:p>
        </p:txBody>
      </p:sp>
      <p:cxnSp>
        <p:nvCxnSpPr>
          <p:cNvPr id="8" name="Straight Connector 141"/>
          <p:cNvCxnSpPr>
            <a:cxnSpLocks noChangeShapeType="1"/>
          </p:cNvCxnSpPr>
          <p:nvPr/>
        </p:nvCxnSpPr>
        <p:spPr bwMode="auto">
          <a:xfrm flipH="1">
            <a:off x="6692234" y="3631554"/>
            <a:ext cx="2242703" cy="0"/>
          </a:xfrm>
          <a:prstGeom prst="line">
            <a:avLst/>
          </a:prstGeom>
          <a:solidFill>
            <a:schemeClr val="tx1">
              <a:lumMod val="75000"/>
              <a:lumOff val="25000"/>
            </a:schemeClr>
          </a:solidFill>
          <a:ln w="19050" algn="ctr">
            <a:solidFill>
              <a:schemeClr val="bg1">
                <a:lumMod val="75000"/>
              </a:schemeClr>
            </a:solidFill>
            <a:miter lim="800000"/>
            <a:headEnd type="oval" w="med" len="med"/>
            <a:tailEnd type="oval" w="med" len="med"/>
          </a:ln>
        </p:spPr>
      </p:cxnSp>
      <p:sp>
        <p:nvSpPr>
          <p:cNvPr id="13" name="Sev01"/>
          <p:cNvSpPr>
            <a:spLocks noChangeAspect="1"/>
          </p:cNvSpPr>
          <p:nvPr/>
        </p:nvSpPr>
        <p:spPr bwMode="auto">
          <a:xfrm>
            <a:off x="7709451" y="3535039"/>
            <a:ext cx="211444" cy="211444"/>
          </a:xfrm>
          <a:prstGeom prst="ellipse">
            <a:avLst/>
          </a:prstGeom>
          <a:solidFill>
            <a:srgbClr val="679549"/>
          </a:solidFill>
          <a:ln w="57150" algn="ctr">
            <a:noFill/>
            <a:miter lim="800000"/>
          </a:ln>
        </p:spPr>
        <p:txBody>
          <a:bodyPr anchor="ctr"/>
          <a:lstStyle/>
          <a:p>
            <a:pPr algn="ctr" defTabSz="914400" fontAlgn="auto">
              <a:spcBef>
                <a:spcPts val="0"/>
              </a:spcBef>
              <a:spcAft>
                <a:spcPts val="0"/>
              </a:spcAft>
              <a:defRPr/>
            </a:pPr>
            <a:endParaRPr lang="en-US" sz="4000" b="0" dirty="0">
              <a:solidFill>
                <a:schemeClr val="bg1"/>
              </a:solidFill>
              <a:latin typeface="FontAwesome" pitchFamily="2" charset="0"/>
              <a:ea typeface="+mn-ea"/>
            </a:endParaRPr>
          </a:p>
        </p:txBody>
      </p:sp>
      <p:cxnSp>
        <p:nvCxnSpPr>
          <p:cNvPr id="15" name="Straight Connector 149"/>
          <p:cNvCxnSpPr>
            <a:cxnSpLocks noChangeShapeType="1"/>
          </p:cNvCxnSpPr>
          <p:nvPr/>
        </p:nvCxnSpPr>
        <p:spPr bwMode="auto">
          <a:xfrm flipH="1">
            <a:off x="9017483" y="3631554"/>
            <a:ext cx="2244608" cy="0"/>
          </a:xfrm>
          <a:prstGeom prst="line">
            <a:avLst/>
          </a:prstGeom>
          <a:solidFill>
            <a:schemeClr val="tx1">
              <a:lumMod val="75000"/>
              <a:lumOff val="25000"/>
            </a:schemeClr>
          </a:solidFill>
          <a:ln w="19050" algn="ctr">
            <a:solidFill>
              <a:schemeClr val="bg1">
                <a:lumMod val="75000"/>
              </a:schemeClr>
            </a:solidFill>
            <a:miter lim="800000"/>
            <a:headEnd type="oval" w="med" len="med"/>
            <a:tailEnd type="oval" w="med" len="med"/>
          </a:ln>
        </p:spPr>
      </p:cxnSp>
      <p:sp>
        <p:nvSpPr>
          <p:cNvPr id="21" name="Sev01"/>
          <p:cNvSpPr>
            <a:spLocks noChangeAspect="1"/>
          </p:cNvSpPr>
          <p:nvPr/>
        </p:nvSpPr>
        <p:spPr bwMode="auto">
          <a:xfrm>
            <a:off x="10034065" y="3535039"/>
            <a:ext cx="209539" cy="211444"/>
          </a:xfrm>
          <a:prstGeom prst="ellipse">
            <a:avLst/>
          </a:prstGeom>
          <a:solidFill>
            <a:srgbClr val="E8C762"/>
          </a:solidFill>
          <a:ln w="57150" algn="ctr">
            <a:noFill/>
            <a:miter lim="800000"/>
          </a:ln>
        </p:spPr>
        <p:txBody>
          <a:bodyPr anchor="ctr"/>
          <a:lstStyle/>
          <a:p>
            <a:pPr algn="ctr" defTabSz="914400" fontAlgn="auto">
              <a:spcBef>
                <a:spcPts val="0"/>
              </a:spcBef>
              <a:spcAft>
                <a:spcPts val="0"/>
              </a:spcAft>
              <a:defRPr/>
            </a:pPr>
            <a:endParaRPr lang="en-US" sz="4000" b="0" dirty="0">
              <a:solidFill>
                <a:schemeClr val="bg1"/>
              </a:solidFill>
              <a:latin typeface="FontAwesome" pitchFamily="2" charset="0"/>
              <a:ea typeface="+mn-ea"/>
            </a:endParaRPr>
          </a:p>
        </p:txBody>
      </p:sp>
      <p:cxnSp>
        <p:nvCxnSpPr>
          <p:cNvPr id="26" name="Straight Connector 141"/>
          <p:cNvCxnSpPr>
            <a:cxnSpLocks noChangeShapeType="1"/>
          </p:cNvCxnSpPr>
          <p:nvPr/>
        </p:nvCxnSpPr>
        <p:spPr bwMode="auto">
          <a:xfrm flipH="1">
            <a:off x="2023958" y="3631554"/>
            <a:ext cx="2244608" cy="0"/>
          </a:xfrm>
          <a:prstGeom prst="line">
            <a:avLst/>
          </a:prstGeom>
          <a:solidFill>
            <a:schemeClr val="tx1">
              <a:lumMod val="75000"/>
              <a:lumOff val="25000"/>
            </a:schemeClr>
          </a:solidFill>
          <a:ln w="19050" algn="ctr">
            <a:solidFill>
              <a:schemeClr val="bg1">
                <a:lumMod val="75000"/>
              </a:schemeClr>
            </a:solidFill>
            <a:miter lim="800000"/>
            <a:headEnd type="oval" w="med" len="med"/>
            <a:tailEnd type="oval" w="med" len="med"/>
          </a:ln>
        </p:spPr>
      </p:cxnSp>
      <p:sp>
        <p:nvSpPr>
          <p:cNvPr id="31" name="Sev01"/>
          <p:cNvSpPr>
            <a:spLocks noChangeAspect="1"/>
          </p:cNvSpPr>
          <p:nvPr/>
        </p:nvSpPr>
        <p:spPr bwMode="auto">
          <a:xfrm>
            <a:off x="3042445" y="3535039"/>
            <a:ext cx="209539" cy="211444"/>
          </a:xfrm>
          <a:prstGeom prst="ellipse">
            <a:avLst/>
          </a:prstGeom>
          <a:solidFill>
            <a:srgbClr val="679549"/>
          </a:solidFill>
          <a:ln w="57150" algn="ctr">
            <a:noFill/>
            <a:miter lim="800000"/>
          </a:ln>
        </p:spPr>
        <p:txBody>
          <a:bodyPr anchor="ctr"/>
          <a:lstStyle/>
          <a:p>
            <a:pPr algn="ctr" defTabSz="914400" fontAlgn="auto">
              <a:spcBef>
                <a:spcPts val="0"/>
              </a:spcBef>
              <a:spcAft>
                <a:spcPts val="0"/>
              </a:spcAft>
              <a:defRPr/>
            </a:pPr>
            <a:endParaRPr lang="en-US" sz="4000" b="0" dirty="0">
              <a:solidFill>
                <a:schemeClr val="bg1"/>
              </a:solidFill>
              <a:latin typeface="FontAwesome" pitchFamily="2" charset="0"/>
              <a:ea typeface="+mn-ea"/>
            </a:endParaRPr>
          </a:p>
        </p:txBody>
      </p:sp>
      <p:sp>
        <p:nvSpPr>
          <p:cNvPr id="10" name="Sev01"/>
          <p:cNvSpPr>
            <a:spLocks noChangeAspect="1"/>
          </p:cNvSpPr>
          <p:nvPr/>
        </p:nvSpPr>
        <p:spPr bwMode="auto">
          <a:xfrm>
            <a:off x="2888148" y="2878484"/>
            <a:ext cx="518133" cy="523213"/>
          </a:xfrm>
          <a:prstGeom prst="ellipse">
            <a:avLst/>
          </a:prstGeom>
          <a:solidFill>
            <a:srgbClr val="679549"/>
          </a:solidFill>
          <a:ln w="57150" algn="ctr">
            <a:noFill/>
            <a:miter lim="800000"/>
          </a:ln>
        </p:spPr>
        <p:txBody>
          <a:bodyPr anchor="ctr"/>
          <a:lstStyle/>
          <a:p>
            <a:pPr algn="ctr" defTabSz="914400" fontAlgn="auto">
              <a:spcBef>
                <a:spcPts val="0"/>
              </a:spcBef>
              <a:spcAft>
                <a:spcPts val="0"/>
              </a:spcAft>
              <a:defRPr/>
            </a:pPr>
            <a:endParaRPr lang="en-US" sz="4000" b="0" dirty="0">
              <a:solidFill>
                <a:schemeClr val="bg1"/>
              </a:solidFill>
              <a:latin typeface="FontAwesome" pitchFamily="2" charset="0"/>
              <a:ea typeface="+mn-ea"/>
            </a:endParaRPr>
          </a:p>
        </p:txBody>
      </p:sp>
      <p:sp>
        <p:nvSpPr>
          <p:cNvPr id="11" name="Sev01"/>
          <p:cNvSpPr>
            <a:spLocks noChangeAspect="1"/>
          </p:cNvSpPr>
          <p:nvPr/>
        </p:nvSpPr>
        <p:spPr bwMode="auto">
          <a:xfrm>
            <a:off x="5231811" y="3868397"/>
            <a:ext cx="518133" cy="523213"/>
          </a:xfrm>
          <a:prstGeom prst="ellipse">
            <a:avLst/>
          </a:prstGeom>
          <a:solidFill>
            <a:srgbClr val="E8C762"/>
          </a:solidFill>
          <a:ln w="57150" algn="ctr">
            <a:noFill/>
            <a:miter lim="800000"/>
          </a:ln>
        </p:spPr>
        <p:txBody>
          <a:bodyPr anchor="ctr"/>
          <a:lstStyle/>
          <a:p>
            <a:pPr algn="ctr" defTabSz="914400" fontAlgn="auto">
              <a:spcBef>
                <a:spcPts val="0"/>
              </a:spcBef>
              <a:spcAft>
                <a:spcPts val="0"/>
              </a:spcAft>
              <a:defRPr/>
            </a:pPr>
            <a:endParaRPr lang="en-US" sz="4000" b="0" dirty="0">
              <a:solidFill>
                <a:schemeClr val="bg1"/>
              </a:solidFill>
              <a:latin typeface="FontAwesome" pitchFamily="2" charset="0"/>
              <a:ea typeface="+mn-ea"/>
            </a:endParaRPr>
          </a:p>
        </p:txBody>
      </p:sp>
      <p:sp>
        <p:nvSpPr>
          <p:cNvPr id="12" name="Sev01"/>
          <p:cNvSpPr>
            <a:spLocks noChangeAspect="1"/>
          </p:cNvSpPr>
          <p:nvPr/>
        </p:nvSpPr>
        <p:spPr bwMode="auto">
          <a:xfrm>
            <a:off x="7555789" y="2878484"/>
            <a:ext cx="518133" cy="523213"/>
          </a:xfrm>
          <a:prstGeom prst="ellipse">
            <a:avLst/>
          </a:prstGeom>
          <a:solidFill>
            <a:srgbClr val="679549"/>
          </a:solidFill>
          <a:ln w="57150" algn="ctr">
            <a:noFill/>
            <a:miter lim="800000"/>
          </a:ln>
        </p:spPr>
        <p:txBody>
          <a:bodyPr anchor="ctr"/>
          <a:lstStyle/>
          <a:p>
            <a:pPr algn="ctr" defTabSz="914400" fontAlgn="auto">
              <a:spcBef>
                <a:spcPts val="0"/>
              </a:spcBef>
              <a:spcAft>
                <a:spcPts val="0"/>
              </a:spcAft>
              <a:defRPr/>
            </a:pPr>
            <a:endParaRPr lang="en-US" sz="4000" b="0" dirty="0">
              <a:solidFill>
                <a:schemeClr val="bg1"/>
              </a:solidFill>
              <a:latin typeface="FontAwesome" pitchFamily="2" charset="0"/>
              <a:ea typeface="+mn-ea"/>
            </a:endParaRPr>
          </a:p>
        </p:txBody>
      </p:sp>
      <p:sp>
        <p:nvSpPr>
          <p:cNvPr id="16" name="Sev01"/>
          <p:cNvSpPr>
            <a:spLocks noChangeAspect="1"/>
          </p:cNvSpPr>
          <p:nvPr/>
        </p:nvSpPr>
        <p:spPr bwMode="auto">
          <a:xfrm>
            <a:off x="9881038" y="3868397"/>
            <a:ext cx="518133" cy="523213"/>
          </a:xfrm>
          <a:prstGeom prst="ellipse">
            <a:avLst/>
          </a:prstGeom>
          <a:solidFill>
            <a:srgbClr val="E8C762"/>
          </a:solidFill>
          <a:ln w="57150" algn="ctr">
            <a:noFill/>
            <a:miter lim="800000"/>
          </a:ln>
        </p:spPr>
        <p:txBody>
          <a:bodyPr anchor="ctr"/>
          <a:lstStyle/>
          <a:p>
            <a:pPr algn="ctr" defTabSz="914400" fontAlgn="auto">
              <a:spcBef>
                <a:spcPts val="0"/>
              </a:spcBef>
              <a:spcAft>
                <a:spcPts val="0"/>
              </a:spcAft>
              <a:defRPr/>
            </a:pPr>
            <a:endParaRPr lang="en-US" sz="4000" b="0" dirty="0">
              <a:solidFill>
                <a:schemeClr val="bg1"/>
              </a:solidFill>
              <a:latin typeface="FontAwesome" pitchFamily="2" charset="0"/>
              <a:ea typeface="+mn-ea"/>
            </a:endParaRPr>
          </a:p>
        </p:txBody>
      </p:sp>
      <p:sp>
        <p:nvSpPr>
          <p:cNvPr id="41" name="Shape 6922"/>
          <p:cNvSpPr/>
          <p:nvPr/>
        </p:nvSpPr>
        <p:spPr>
          <a:xfrm>
            <a:off x="1695680" y="1470127"/>
            <a:ext cx="2716389" cy="623570"/>
          </a:xfrm>
          <a:prstGeom prst="rect">
            <a:avLst/>
          </a:prstGeom>
          <a:ln w="12700">
            <a:round/>
          </a:ln>
        </p:spPr>
        <p:txBody>
          <a:bodyPr wrap="square" lIns="38098" tIns="38098" rIns="38098" bIns="38098">
            <a:spAutoFit/>
          </a:bodyPr>
          <a:lstStyle>
            <a:lvl1pPr>
              <a:buClr>
                <a:srgbClr val="B5B5B5"/>
              </a:buClr>
              <a:defRPr sz="1100">
                <a:solidFill>
                  <a:srgbClr val="B5B5B5"/>
                </a:solidFill>
                <a:uFill>
                  <a:solidFill>
                    <a:srgbClr val="B5B5B5"/>
                  </a:solidFill>
                </a:uFill>
              </a:defRPr>
            </a:lvl1pPr>
          </a:lstStyle>
          <a:p>
            <a:pPr lvl="0" algn="ctr" defTabSz="1216025" eaLnBrk="1" hangingPunct="1">
              <a:lnSpc>
                <a:spcPct val="120000"/>
              </a:lnSpc>
              <a:spcBef>
                <a:spcPct val="20000"/>
              </a:spcBef>
            </a:pP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kumimoji="0" lang="en-US" altLang="zh-CN" sz="10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2" name="Shape 6923"/>
          <p:cNvSpPr/>
          <p:nvPr/>
        </p:nvSpPr>
        <p:spPr>
          <a:xfrm>
            <a:off x="2244926" y="2109539"/>
            <a:ext cx="1593767" cy="351155"/>
          </a:xfrm>
          <a:prstGeom prst="rect">
            <a:avLst/>
          </a:prstGeom>
          <a:ln w="12700">
            <a:round/>
          </a:ln>
        </p:spPr>
        <p:txBody>
          <a:bodyPr wrap="square" lIns="38098" tIns="38098" rIns="38098" bIns="38098">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lgn="ctr">
              <a:defRPr b="0">
                <a:solidFill>
                  <a:srgbClr val="000000"/>
                </a:solidFill>
                <a:uFillTx/>
              </a:defRPr>
            </a:pPr>
            <a:r>
              <a:rPr lang="en-US" altLang="zh-CN" spc="42" noProof="0" dirty="0">
                <a:ln>
                  <a:noFill/>
                </a:ln>
                <a:solidFill>
                  <a:schemeClr val="tx1">
                    <a:lumMod val="65000"/>
                    <a:lumOff val="35000"/>
                  </a:schemeClr>
                </a:solidFill>
                <a:effectLst/>
                <a:uLnTx/>
                <a:latin typeface="Verdana" panose="020B0604030504040204" charset="0"/>
                <a:ea typeface="方正舒体" panose="02010601030101010101" charset="-122"/>
                <a:cs typeface="Oswald Light" panose="00000400000000000000"/>
                <a:sym typeface="+mn-ea"/>
              </a:rPr>
              <a:t>KEYWORD</a:t>
            </a:r>
            <a:endParaRPr lang="en-US" altLang="zh-CN" spc="42" noProof="0" dirty="0" smtClean="0">
              <a:ln>
                <a:noFill/>
              </a:ln>
              <a:solidFill>
                <a:schemeClr val="tx1">
                  <a:lumMod val="65000"/>
                  <a:lumOff val="35000"/>
                </a:schemeClr>
              </a:solidFill>
              <a:effectLst/>
              <a:uLnTx/>
              <a:uFill>
                <a:solidFill>
                  <a:srgbClr val="36C0A6"/>
                </a:solidFill>
              </a:uFill>
              <a:latin typeface="Verdana" panose="020B0604030504040204" charset="0"/>
              <a:ea typeface="方正舒体" panose="02010601030101010101" charset="-122"/>
              <a:cs typeface="Oswald Light" panose="00000400000000000000"/>
              <a:sym typeface="+mn-ea"/>
            </a:endParaRPr>
          </a:p>
        </p:txBody>
      </p:sp>
      <p:sp>
        <p:nvSpPr>
          <p:cNvPr id="17" name="Shape 6922"/>
          <p:cNvSpPr/>
          <p:nvPr/>
        </p:nvSpPr>
        <p:spPr>
          <a:xfrm>
            <a:off x="4133318" y="4900218"/>
            <a:ext cx="2716389" cy="623570"/>
          </a:xfrm>
          <a:prstGeom prst="rect">
            <a:avLst/>
          </a:prstGeom>
          <a:ln w="12700">
            <a:round/>
          </a:ln>
        </p:spPr>
        <p:txBody>
          <a:bodyPr wrap="square" lIns="38098" tIns="38098" rIns="38098" bIns="38098">
            <a:spAutoFit/>
          </a:bodyPr>
          <a:lstStyle>
            <a:lvl1pPr>
              <a:buClr>
                <a:srgbClr val="B5B5B5"/>
              </a:buClr>
              <a:defRPr sz="1100">
                <a:solidFill>
                  <a:srgbClr val="B5B5B5"/>
                </a:solidFill>
                <a:uFill>
                  <a:solidFill>
                    <a:srgbClr val="B5B5B5"/>
                  </a:solidFill>
                </a:uFill>
              </a:defRPr>
            </a:lvl1pPr>
          </a:lstStyle>
          <a:p>
            <a:pPr lvl="0" algn="ctr" defTabSz="1216025" eaLnBrk="1" hangingPunct="1">
              <a:lnSpc>
                <a:spcPct val="120000"/>
              </a:lnSpc>
              <a:spcBef>
                <a:spcPct val="20000"/>
              </a:spcBef>
            </a:pP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kumimoji="0" lang="en-US" altLang="zh-CN" sz="10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8" name="Shape 6923"/>
          <p:cNvSpPr/>
          <p:nvPr/>
        </p:nvSpPr>
        <p:spPr>
          <a:xfrm>
            <a:off x="4768920" y="4554161"/>
            <a:ext cx="1593767" cy="351155"/>
          </a:xfrm>
          <a:prstGeom prst="rect">
            <a:avLst/>
          </a:prstGeom>
          <a:ln w="12700">
            <a:round/>
          </a:ln>
        </p:spPr>
        <p:txBody>
          <a:bodyPr wrap="square" lIns="38098" tIns="38098" rIns="38098" bIns="38098">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lgn="ctr">
              <a:defRPr b="0">
                <a:solidFill>
                  <a:srgbClr val="000000"/>
                </a:solidFill>
                <a:uFillTx/>
              </a:defRPr>
            </a:pPr>
            <a:r>
              <a:rPr lang="en-US" altLang="zh-CN" spc="42" noProof="0" dirty="0">
                <a:ln>
                  <a:noFill/>
                </a:ln>
                <a:solidFill>
                  <a:schemeClr val="tx1">
                    <a:lumMod val="65000"/>
                    <a:lumOff val="35000"/>
                  </a:schemeClr>
                </a:solidFill>
                <a:effectLst/>
                <a:uLnTx/>
                <a:latin typeface="Verdana" panose="020B0604030504040204" charset="0"/>
                <a:ea typeface="方正舒体" panose="02010601030101010101" charset="-122"/>
                <a:cs typeface="Oswald Light" panose="00000400000000000000"/>
                <a:sym typeface="+mn-ea"/>
              </a:rPr>
              <a:t>KEYWORD</a:t>
            </a:r>
            <a:endParaRPr lang="en-US" altLang="zh-CN" spc="42" noProof="0" dirty="0" smtClean="0">
              <a:ln>
                <a:noFill/>
              </a:ln>
              <a:solidFill>
                <a:schemeClr val="tx1">
                  <a:lumMod val="65000"/>
                  <a:lumOff val="35000"/>
                </a:schemeClr>
              </a:solidFill>
              <a:effectLst/>
              <a:uLnTx/>
              <a:uFill>
                <a:solidFill>
                  <a:srgbClr val="36C0A6"/>
                </a:solidFill>
              </a:uFill>
              <a:latin typeface="Verdana" panose="020B0604030504040204" charset="0"/>
              <a:ea typeface="方正舒体" panose="02010601030101010101" charset="-122"/>
              <a:cs typeface="Oswald Light" panose="00000400000000000000"/>
              <a:sym typeface="+mn-ea"/>
            </a:endParaRPr>
          </a:p>
        </p:txBody>
      </p:sp>
      <p:sp>
        <p:nvSpPr>
          <p:cNvPr id="19" name="Shape 6922"/>
          <p:cNvSpPr/>
          <p:nvPr/>
        </p:nvSpPr>
        <p:spPr>
          <a:xfrm>
            <a:off x="8781911" y="4895774"/>
            <a:ext cx="2716389" cy="623570"/>
          </a:xfrm>
          <a:prstGeom prst="rect">
            <a:avLst/>
          </a:prstGeom>
          <a:ln w="12700">
            <a:round/>
          </a:ln>
        </p:spPr>
        <p:txBody>
          <a:bodyPr wrap="square" lIns="38098" tIns="38098" rIns="38098" bIns="38098">
            <a:spAutoFit/>
          </a:bodyPr>
          <a:lstStyle>
            <a:lvl1pPr>
              <a:buClr>
                <a:srgbClr val="B5B5B5"/>
              </a:buClr>
              <a:defRPr sz="1100">
                <a:solidFill>
                  <a:srgbClr val="B5B5B5"/>
                </a:solidFill>
                <a:uFill>
                  <a:solidFill>
                    <a:srgbClr val="B5B5B5"/>
                  </a:solidFill>
                </a:uFill>
              </a:defRPr>
            </a:lvl1pPr>
          </a:lstStyle>
          <a:p>
            <a:pPr lvl="0" algn="ctr" defTabSz="1216025" eaLnBrk="1" hangingPunct="1">
              <a:lnSpc>
                <a:spcPct val="120000"/>
              </a:lnSpc>
              <a:spcBef>
                <a:spcPct val="20000"/>
              </a:spcBef>
            </a:pP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kumimoji="0" lang="en-US" altLang="zh-CN" sz="10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0" name="Shape 6923"/>
          <p:cNvSpPr/>
          <p:nvPr/>
        </p:nvSpPr>
        <p:spPr>
          <a:xfrm>
            <a:off x="9417513" y="4549717"/>
            <a:ext cx="1593767" cy="351155"/>
          </a:xfrm>
          <a:prstGeom prst="rect">
            <a:avLst/>
          </a:prstGeom>
          <a:ln w="12700">
            <a:round/>
          </a:ln>
        </p:spPr>
        <p:txBody>
          <a:bodyPr wrap="square" lIns="38098" tIns="38098" rIns="38098" bIns="38098">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lgn="ctr">
              <a:defRPr b="0">
                <a:solidFill>
                  <a:srgbClr val="000000"/>
                </a:solidFill>
                <a:uFillTx/>
              </a:defRPr>
            </a:pPr>
            <a:r>
              <a:rPr lang="en-US" altLang="zh-CN" spc="42" noProof="0" dirty="0">
                <a:ln>
                  <a:noFill/>
                </a:ln>
                <a:solidFill>
                  <a:schemeClr val="tx1">
                    <a:lumMod val="65000"/>
                    <a:lumOff val="35000"/>
                  </a:schemeClr>
                </a:solidFill>
                <a:effectLst/>
                <a:uLnTx/>
                <a:latin typeface="Verdana" panose="020B0604030504040204" charset="0"/>
                <a:ea typeface="方正舒体" panose="02010601030101010101" charset="-122"/>
                <a:cs typeface="Oswald Light" panose="00000400000000000000"/>
                <a:sym typeface="+mn-ea"/>
              </a:rPr>
              <a:t>KEYWORD</a:t>
            </a:r>
            <a:endParaRPr lang="en-US" altLang="zh-CN" spc="42" noProof="0" dirty="0" smtClean="0">
              <a:ln>
                <a:noFill/>
              </a:ln>
              <a:solidFill>
                <a:schemeClr val="tx1">
                  <a:lumMod val="65000"/>
                  <a:lumOff val="35000"/>
                </a:schemeClr>
              </a:solidFill>
              <a:effectLst/>
              <a:uLnTx/>
              <a:uFill>
                <a:solidFill>
                  <a:srgbClr val="36C0A6"/>
                </a:solidFill>
              </a:uFill>
              <a:latin typeface="Verdana" panose="020B0604030504040204" charset="0"/>
              <a:ea typeface="方正舒体" panose="02010601030101010101" charset="-122"/>
              <a:cs typeface="Oswald Light" panose="00000400000000000000"/>
              <a:sym typeface="+mn-ea"/>
            </a:endParaRPr>
          </a:p>
        </p:txBody>
      </p:sp>
      <p:sp>
        <p:nvSpPr>
          <p:cNvPr id="25" name="Shape 6922"/>
          <p:cNvSpPr/>
          <p:nvPr/>
        </p:nvSpPr>
        <p:spPr>
          <a:xfrm>
            <a:off x="6456662" y="1484731"/>
            <a:ext cx="2716389" cy="623570"/>
          </a:xfrm>
          <a:prstGeom prst="rect">
            <a:avLst/>
          </a:prstGeom>
          <a:ln w="12700">
            <a:round/>
          </a:ln>
        </p:spPr>
        <p:txBody>
          <a:bodyPr wrap="square" lIns="38098" tIns="38098" rIns="38098" bIns="38098">
            <a:spAutoFit/>
          </a:bodyPr>
          <a:lstStyle>
            <a:lvl1pPr>
              <a:buClr>
                <a:srgbClr val="B5B5B5"/>
              </a:buClr>
              <a:defRPr sz="1100">
                <a:solidFill>
                  <a:srgbClr val="B5B5B5"/>
                </a:solidFill>
                <a:uFill>
                  <a:solidFill>
                    <a:srgbClr val="B5B5B5"/>
                  </a:solidFill>
                </a:uFill>
              </a:defRPr>
            </a:lvl1pPr>
          </a:lstStyle>
          <a:p>
            <a:pPr lvl="0" algn="ctr" defTabSz="1216025" eaLnBrk="1" hangingPunct="1">
              <a:lnSpc>
                <a:spcPct val="120000"/>
              </a:lnSpc>
              <a:spcBef>
                <a:spcPct val="20000"/>
              </a:spcBef>
            </a:pP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kumimoji="0" lang="en-US" altLang="zh-CN" sz="10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7" name="Shape 6923"/>
          <p:cNvSpPr/>
          <p:nvPr/>
        </p:nvSpPr>
        <p:spPr>
          <a:xfrm>
            <a:off x="7005908" y="2124143"/>
            <a:ext cx="1593767" cy="351155"/>
          </a:xfrm>
          <a:prstGeom prst="rect">
            <a:avLst/>
          </a:prstGeom>
          <a:ln w="12700">
            <a:round/>
          </a:ln>
        </p:spPr>
        <p:txBody>
          <a:bodyPr wrap="square" lIns="38098" tIns="38098" rIns="38098" bIns="38098">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lgn="ctr">
              <a:defRPr b="0">
                <a:solidFill>
                  <a:srgbClr val="000000"/>
                </a:solidFill>
                <a:uFillTx/>
              </a:defRPr>
            </a:pPr>
            <a:r>
              <a:rPr lang="en-US" altLang="zh-CN" spc="42" noProof="0" dirty="0">
                <a:ln>
                  <a:noFill/>
                </a:ln>
                <a:solidFill>
                  <a:schemeClr val="tx1">
                    <a:lumMod val="65000"/>
                    <a:lumOff val="35000"/>
                  </a:schemeClr>
                </a:solidFill>
                <a:effectLst/>
                <a:uLnTx/>
                <a:latin typeface="Verdana" panose="020B0604030504040204" charset="0"/>
                <a:ea typeface="方正舒体" panose="02010601030101010101" charset="-122"/>
                <a:cs typeface="Oswald Light" panose="00000400000000000000"/>
                <a:sym typeface="+mn-ea"/>
              </a:rPr>
              <a:t>KEYWORD</a:t>
            </a:r>
            <a:endParaRPr lang="en-US" altLang="zh-CN" spc="42" noProof="0" dirty="0" smtClean="0">
              <a:ln>
                <a:noFill/>
              </a:ln>
              <a:solidFill>
                <a:schemeClr val="tx1">
                  <a:lumMod val="65000"/>
                  <a:lumOff val="35000"/>
                </a:schemeClr>
              </a:solidFill>
              <a:effectLst/>
              <a:uLnTx/>
              <a:uFill>
                <a:solidFill>
                  <a:srgbClr val="36C0A6"/>
                </a:solidFill>
              </a:uFill>
              <a:latin typeface="Verdana" panose="020B0604030504040204" charset="0"/>
              <a:ea typeface="方正舒体" panose="02010601030101010101" charset="-122"/>
              <a:cs typeface="Oswald Light" panose="00000400000000000000"/>
              <a:sym typeface="+mn-ea"/>
            </a:endParaRPr>
          </a:p>
        </p:txBody>
      </p:sp>
      <p:cxnSp>
        <p:nvCxnSpPr>
          <p:cNvPr id="3" name="Straight Connector 149"/>
          <p:cNvCxnSpPr>
            <a:cxnSpLocks noChangeShapeType="1"/>
          </p:cNvCxnSpPr>
          <p:nvPr/>
        </p:nvCxnSpPr>
        <p:spPr bwMode="auto">
          <a:xfrm flipH="1">
            <a:off x="11364956" y="3631554"/>
            <a:ext cx="2244608" cy="0"/>
          </a:xfrm>
          <a:prstGeom prst="line">
            <a:avLst/>
          </a:prstGeom>
          <a:solidFill>
            <a:schemeClr val="tx1">
              <a:lumMod val="75000"/>
              <a:lumOff val="25000"/>
            </a:schemeClr>
          </a:solidFill>
          <a:ln w="19050" algn="ctr">
            <a:solidFill>
              <a:schemeClr val="bg1">
                <a:lumMod val="75000"/>
              </a:schemeClr>
            </a:solidFill>
            <a:miter lim="800000"/>
            <a:headEnd type="oval" w="med" len="med"/>
            <a:tailEnd type="oval"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80426" y="1705065"/>
            <a:ext cx="2493515" cy="3345006"/>
          </a:xfrm>
          <a:prstGeom prst="rect">
            <a:avLst/>
          </a:prstGeom>
          <a:solidFill>
            <a:srgbClr val="6795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756855" y="1705065"/>
            <a:ext cx="2493515" cy="3345006"/>
          </a:xfrm>
          <a:prstGeom prst="rect">
            <a:avLst/>
          </a:prstGeom>
          <a:solidFill>
            <a:srgbClr val="99C28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073922" y="1705065"/>
            <a:ext cx="2493515" cy="3345006"/>
          </a:xfrm>
          <a:prstGeom prst="rect">
            <a:avLst/>
          </a:prstGeom>
          <a:solidFill>
            <a:srgbClr val="F5BF6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1480426" y="2352096"/>
            <a:ext cx="2497325" cy="287020"/>
          </a:xfrm>
          <a:prstGeom prst="rect">
            <a:avLst/>
          </a:prstGeom>
          <a:noFill/>
        </p:spPr>
        <p:txBody>
          <a:bodyPr wrap="square" rtlCol="0">
            <a:spAutoFit/>
          </a:bodyPr>
          <a:lstStyle/>
          <a:p>
            <a:pPr algn="ctr"/>
            <a:r>
              <a:rPr lang="en-US" altLang="zh-CN" sz="1200" b="1">
                <a:solidFill>
                  <a:schemeClr val="bg1"/>
                </a:solidFill>
                <a:latin typeface="微软雅黑" panose="020B0503020204020204" charset="-122"/>
                <a:ea typeface="微软雅黑" panose="020B0503020204020204" charset="-122"/>
              </a:rPr>
              <a:t>ADD YOUR TEXT HERE</a:t>
            </a:r>
            <a:endParaRPr lang="en-US" altLang="zh-CN" sz="1200" b="1">
              <a:solidFill>
                <a:schemeClr val="bg1"/>
              </a:solidFill>
              <a:latin typeface="微软雅黑" panose="020B0503020204020204" charset="-122"/>
              <a:ea typeface="微软雅黑" panose="020B0503020204020204" charset="-122"/>
            </a:endParaRPr>
          </a:p>
        </p:txBody>
      </p:sp>
      <p:sp>
        <p:nvSpPr>
          <p:cNvPr id="30" name="文本框 29"/>
          <p:cNvSpPr txBox="1"/>
          <p:nvPr/>
        </p:nvSpPr>
        <p:spPr>
          <a:xfrm>
            <a:off x="1606149" y="2772444"/>
            <a:ext cx="2245878" cy="1920240"/>
          </a:xfrm>
          <a:prstGeom prst="rect">
            <a:avLst/>
          </a:prstGeom>
          <a:noFill/>
        </p:spPr>
        <p:txBody>
          <a:bodyPr wrap="square" rtlCol="0">
            <a:spAutoFit/>
          </a:bodyPr>
          <a:lstStyle/>
          <a:p>
            <a:pPr algn="ctr" fontAlgn="auto">
              <a:lnSpc>
                <a:spcPct val="150000"/>
              </a:lnSpc>
            </a:pPr>
            <a:r>
              <a:rPr lang="en-US" altLang="zh-CN" sz="1000">
                <a:solidFill>
                  <a:schemeClr val="bg1"/>
                </a:solidFill>
                <a:ea typeface="微软雅黑" panose="020B0503020204020204" charset="-122"/>
              </a:rPr>
              <a:t>C</a:t>
            </a:r>
            <a:r>
              <a:rPr lang="zh-CN" altLang="en-US" sz="1000">
                <a:solidFill>
                  <a:schemeClr val="bg1"/>
                </a:solidFill>
                <a:ea typeface="微软雅黑" panose="020B0503020204020204" charset="-122"/>
              </a:rPr>
              <a:t>lick here to add your text</a:t>
            </a:r>
            <a:r>
              <a:rPr lang="en-US" altLang="zh-CN" sz="1000">
                <a:solidFill>
                  <a:schemeClr val="bg1"/>
                </a:solidFill>
                <a:ea typeface="微软雅黑" panose="020B0503020204020204" charset="-122"/>
              </a:rPr>
              <a:t>.</a:t>
            </a:r>
            <a:r>
              <a:rPr lang="en-US" altLang="zh-CN" sz="1000">
                <a:solidFill>
                  <a:schemeClr val="bg1"/>
                </a:solidFill>
                <a:ea typeface="微软雅黑" panose="020B0503020204020204" charset="-122"/>
                <a:sym typeface="+mn-ea"/>
              </a:rPr>
              <a:t>C</a:t>
            </a:r>
            <a:r>
              <a:rPr lang="zh-CN" altLang="en-US" sz="1000">
                <a:solidFill>
                  <a:schemeClr val="bg1"/>
                </a:solidFill>
                <a:ea typeface="微软雅黑" panose="020B0503020204020204" charset="-122"/>
                <a:sym typeface="+mn-ea"/>
              </a:rPr>
              <a:t>lick here to add your text</a:t>
            </a:r>
            <a:r>
              <a:rPr lang="en-US" altLang="zh-CN" sz="1000">
                <a:solidFill>
                  <a:schemeClr val="bg1"/>
                </a:solidFill>
                <a:ea typeface="微软雅黑" panose="020B0503020204020204" charset="-122"/>
                <a:sym typeface="+mn-ea"/>
              </a:rPr>
              <a:t>.C</a:t>
            </a:r>
            <a:r>
              <a:rPr lang="zh-CN" altLang="en-US" sz="1000">
                <a:solidFill>
                  <a:schemeClr val="bg1"/>
                </a:solidFill>
                <a:ea typeface="微软雅黑" panose="020B0503020204020204" charset="-122"/>
                <a:sym typeface="+mn-ea"/>
              </a:rPr>
              <a:t>lick here to add your text.Click here to add your text.Click here to add your text.Click here to add your text.Click here to add your text.Click here to add your text.Click here to add your text.</a:t>
            </a:r>
            <a:endParaRPr lang="zh-CN" altLang="en-US" sz="1000">
              <a:solidFill>
                <a:schemeClr val="bg1"/>
              </a:solidFill>
              <a:ea typeface="微软雅黑" panose="020B0503020204020204" charset="-122"/>
              <a:sym typeface="+mn-ea"/>
            </a:endParaRPr>
          </a:p>
          <a:p>
            <a:pPr algn="ctr" fontAlgn="auto">
              <a:lnSpc>
                <a:spcPct val="150000"/>
              </a:lnSpc>
            </a:pPr>
            <a:endParaRPr lang="zh-CN" altLang="en-US" sz="1000">
              <a:solidFill>
                <a:schemeClr val="bg1"/>
              </a:solidFill>
              <a:ea typeface="微软雅黑" panose="020B0503020204020204" charset="-122"/>
              <a:sym typeface="+mn-ea"/>
            </a:endParaRPr>
          </a:p>
        </p:txBody>
      </p:sp>
      <p:sp>
        <p:nvSpPr>
          <p:cNvPr id="9" name="文本框 8"/>
          <p:cNvSpPr txBox="1"/>
          <p:nvPr/>
        </p:nvSpPr>
        <p:spPr>
          <a:xfrm>
            <a:off x="4750506" y="2352096"/>
            <a:ext cx="2497325" cy="287020"/>
          </a:xfrm>
          <a:prstGeom prst="rect">
            <a:avLst/>
          </a:prstGeom>
          <a:noFill/>
        </p:spPr>
        <p:txBody>
          <a:bodyPr wrap="square" rtlCol="0">
            <a:spAutoFit/>
          </a:bodyPr>
          <a:lstStyle/>
          <a:p>
            <a:pPr algn="ctr"/>
            <a:r>
              <a:rPr lang="en-US" altLang="zh-CN" sz="1200" b="1">
                <a:solidFill>
                  <a:schemeClr val="bg1"/>
                </a:solidFill>
                <a:latin typeface="微软雅黑" panose="020B0503020204020204" charset="-122"/>
                <a:ea typeface="微软雅黑" panose="020B0503020204020204" charset="-122"/>
              </a:rPr>
              <a:t>ADD YOUR TEXT HERE</a:t>
            </a:r>
            <a:endParaRPr lang="en-US" altLang="zh-CN" sz="1200" b="1">
              <a:solidFill>
                <a:schemeClr val="bg1"/>
              </a:solidFill>
              <a:latin typeface="微软雅黑" panose="020B0503020204020204" charset="-122"/>
              <a:ea typeface="微软雅黑" panose="020B0503020204020204" charset="-122"/>
            </a:endParaRPr>
          </a:p>
        </p:txBody>
      </p:sp>
      <p:sp>
        <p:nvSpPr>
          <p:cNvPr id="10" name="文本框 9"/>
          <p:cNvSpPr txBox="1"/>
          <p:nvPr/>
        </p:nvSpPr>
        <p:spPr>
          <a:xfrm>
            <a:off x="4876229" y="2772444"/>
            <a:ext cx="2245878" cy="1920240"/>
          </a:xfrm>
          <a:prstGeom prst="rect">
            <a:avLst/>
          </a:prstGeom>
          <a:noFill/>
        </p:spPr>
        <p:txBody>
          <a:bodyPr wrap="square" rtlCol="0">
            <a:spAutoFit/>
          </a:bodyPr>
          <a:lstStyle/>
          <a:p>
            <a:pPr algn="ctr" fontAlgn="auto">
              <a:lnSpc>
                <a:spcPct val="150000"/>
              </a:lnSpc>
            </a:pPr>
            <a:r>
              <a:rPr lang="en-US" altLang="zh-CN" sz="1000">
                <a:solidFill>
                  <a:schemeClr val="bg1"/>
                </a:solidFill>
                <a:ea typeface="微软雅黑" panose="020B0503020204020204" charset="-122"/>
              </a:rPr>
              <a:t>C</a:t>
            </a:r>
            <a:r>
              <a:rPr lang="zh-CN" altLang="en-US" sz="1000">
                <a:solidFill>
                  <a:schemeClr val="bg1"/>
                </a:solidFill>
                <a:ea typeface="微软雅黑" panose="020B0503020204020204" charset="-122"/>
              </a:rPr>
              <a:t>lick here to add your text</a:t>
            </a:r>
            <a:r>
              <a:rPr lang="en-US" altLang="zh-CN" sz="1000">
                <a:solidFill>
                  <a:schemeClr val="bg1"/>
                </a:solidFill>
                <a:ea typeface="微软雅黑" panose="020B0503020204020204" charset="-122"/>
              </a:rPr>
              <a:t>.</a:t>
            </a:r>
            <a:r>
              <a:rPr lang="en-US" altLang="zh-CN" sz="1000">
                <a:solidFill>
                  <a:schemeClr val="bg1"/>
                </a:solidFill>
                <a:ea typeface="微软雅黑" panose="020B0503020204020204" charset="-122"/>
                <a:sym typeface="+mn-ea"/>
              </a:rPr>
              <a:t>C</a:t>
            </a:r>
            <a:r>
              <a:rPr lang="zh-CN" altLang="en-US" sz="1000">
                <a:solidFill>
                  <a:schemeClr val="bg1"/>
                </a:solidFill>
                <a:ea typeface="微软雅黑" panose="020B0503020204020204" charset="-122"/>
                <a:sym typeface="+mn-ea"/>
              </a:rPr>
              <a:t>lick here to add your text</a:t>
            </a:r>
            <a:r>
              <a:rPr lang="en-US" altLang="zh-CN" sz="1000">
                <a:solidFill>
                  <a:schemeClr val="bg1"/>
                </a:solidFill>
                <a:ea typeface="微软雅黑" panose="020B0503020204020204" charset="-122"/>
                <a:sym typeface="+mn-ea"/>
              </a:rPr>
              <a:t>.C</a:t>
            </a:r>
            <a:r>
              <a:rPr lang="zh-CN" altLang="en-US" sz="1000">
                <a:solidFill>
                  <a:schemeClr val="bg1"/>
                </a:solidFill>
                <a:ea typeface="微软雅黑" panose="020B0503020204020204" charset="-122"/>
                <a:sym typeface="+mn-ea"/>
              </a:rPr>
              <a:t>lick here to add your text.Click here to add your text.Click here to add your text.Click here to add your text.Click here to add your text.Click here to add your text.Click here to add your text.</a:t>
            </a:r>
            <a:endParaRPr lang="zh-CN" altLang="en-US" sz="1000">
              <a:solidFill>
                <a:schemeClr val="bg1"/>
              </a:solidFill>
              <a:ea typeface="微软雅黑" panose="020B0503020204020204" charset="-122"/>
              <a:sym typeface="+mn-ea"/>
            </a:endParaRPr>
          </a:p>
          <a:p>
            <a:pPr algn="ctr" fontAlgn="auto">
              <a:lnSpc>
                <a:spcPct val="150000"/>
              </a:lnSpc>
            </a:pPr>
            <a:endParaRPr lang="zh-CN" altLang="en-US" sz="1000">
              <a:solidFill>
                <a:schemeClr val="bg1"/>
              </a:solidFill>
              <a:ea typeface="微软雅黑" panose="020B0503020204020204" charset="-122"/>
              <a:sym typeface="+mn-ea"/>
            </a:endParaRPr>
          </a:p>
        </p:txBody>
      </p:sp>
      <p:sp>
        <p:nvSpPr>
          <p:cNvPr id="11" name="文本框 10"/>
          <p:cNvSpPr txBox="1"/>
          <p:nvPr/>
        </p:nvSpPr>
        <p:spPr>
          <a:xfrm>
            <a:off x="8070113" y="2352096"/>
            <a:ext cx="2497325" cy="287020"/>
          </a:xfrm>
          <a:prstGeom prst="rect">
            <a:avLst/>
          </a:prstGeom>
          <a:noFill/>
        </p:spPr>
        <p:txBody>
          <a:bodyPr wrap="square" rtlCol="0">
            <a:spAutoFit/>
          </a:bodyPr>
          <a:lstStyle/>
          <a:p>
            <a:pPr algn="ctr"/>
            <a:r>
              <a:rPr lang="en-US" altLang="zh-CN" sz="1200" b="1">
                <a:solidFill>
                  <a:schemeClr val="bg1"/>
                </a:solidFill>
                <a:latin typeface="微软雅黑" panose="020B0503020204020204" charset="-122"/>
                <a:ea typeface="微软雅黑" panose="020B0503020204020204" charset="-122"/>
              </a:rPr>
              <a:t>ADD YOUR TEXT HERE</a:t>
            </a:r>
            <a:endParaRPr lang="en-US" altLang="zh-CN" sz="1200" b="1">
              <a:solidFill>
                <a:schemeClr val="bg1"/>
              </a:solidFill>
              <a:latin typeface="微软雅黑" panose="020B0503020204020204" charset="-122"/>
              <a:ea typeface="微软雅黑" panose="020B0503020204020204" charset="-122"/>
            </a:endParaRPr>
          </a:p>
        </p:txBody>
      </p:sp>
      <p:sp>
        <p:nvSpPr>
          <p:cNvPr id="12" name="文本框 11"/>
          <p:cNvSpPr txBox="1"/>
          <p:nvPr/>
        </p:nvSpPr>
        <p:spPr>
          <a:xfrm>
            <a:off x="8195836" y="2772444"/>
            <a:ext cx="2245878" cy="1920240"/>
          </a:xfrm>
          <a:prstGeom prst="rect">
            <a:avLst/>
          </a:prstGeom>
          <a:noFill/>
        </p:spPr>
        <p:txBody>
          <a:bodyPr wrap="square" rtlCol="0">
            <a:spAutoFit/>
          </a:bodyPr>
          <a:lstStyle/>
          <a:p>
            <a:pPr algn="ctr" fontAlgn="auto">
              <a:lnSpc>
                <a:spcPct val="150000"/>
              </a:lnSpc>
            </a:pPr>
            <a:r>
              <a:rPr lang="en-US" altLang="zh-CN" sz="1000">
                <a:solidFill>
                  <a:schemeClr val="bg1"/>
                </a:solidFill>
                <a:ea typeface="微软雅黑" panose="020B0503020204020204" charset="-122"/>
              </a:rPr>
              <a:t>C</a:t>
            </a:r>
            <a:r>
              <a:rPr lang="zh-CN" altLang="en-US" sz="1000">
                <a:solidFill>
                  <a:schemeClr val="bg1"/>
                </a:solidFill>
                <a:ea typeface="微软雅黑" panose="020B0503020204020204" charset="-122"/>
              </a:rPr>
              <a:t>lick here to add your text</a:t>
            </a:r>
            <a:r>
              <a:rPr lang="en-US" altLang="zh-CN" sz="1000">
                <a:solidFill>
                  <a:schemeClr val="bg1"/>
                </a:solidFill>
                <a:ea typeface="微软雅黑" panose="020B0503020204020204" charset="-122"/>
              </a:rPr>
              <a:t>.</a:t>
            </a:r>
            <a:r>
              <a:rPr lang="en-US" altLang="zh-CN" sz="1000">
                <a:solidFill>
                  <a:schemeClr val="bg1"/>
                </a:solidFill>
                <a:ea typeface="微软雅黑" panose="020B0503020204020204" charset="-122"/>
                <a:sym typeface="+mn-ea"/>
              </a:rPr>
              <a:t>C</a:t>
            </a:r>
            <a:r>
              <a:rPr lang="zh-CN" altLang="en-US" sz="1000">
                <a:solidFill>
                  <a:schemeClr val="bg1"/>
                </a:solidFill>
                <a:ea typeface="微软雅黑" panose="020B0503020204020204" charset="-122"/>
                <a:sym typeface="+mn-ea"/>
              </a:rPr>
              <a:t>lick here to add your text</a:t>
            </a:r>
            <a:r>
              <a:rPr lang="en-US" altLang="zh-CN" sz="1000">
                <a:solidFill>
                  <a:schemeClr val="bg1"/>
                </a:solidFill>
                <a:ea typeface="微软雅黑" panose="020B0503020204020204" charset="-122"/>
                <a:sym typeface="+mn-ea"/>
              </a:rPr>
              <a:t>.C</a:t>
            </a:r>
            <a:r>
              <a:rPr lang="zh-CN" altLang="en-US" sz="1000">
                <a:solidFill>
                  <a:schemeClr val="bg1"/>
                </a:solidFill>
                <a:ea typeface="微软雅黑" panose="020B0503020204020204" charset="-122"/>
                <a:sym typeface="+mn-ea"/>
              </a:rPr>
              <a:t>lick here to add your text.Click here to add your text.Click here to add your text.Click here to add your text.Click here to add your text.Click here to add your text.Click here to add your text.</a:t>
            </a:r>
            <a:endParaRPr lang="zh-CN" altLang="en-US" sz="1000">
              <a:solidFill>
                <a:schemeClr val="bg1"/>
              </a:solidFill>
              <a:ea typeface="微软雅黑" panose="020B0503020204020204" charset="-122"/>
              <a:sym typeface="+mn-ea"/>
            </a:endParaRPr>
          </a:p>
          <a:p>
            <a:pPr algn="ctr" fontAlgn="auto">
              <a:lnSpc>
                <a:spcPct val="150000"/>
              </a:lnSpc>
            </a:pPr>
            <a:endParaRPr lang="zh-CN" altLang="en-US" sz="1000">
              <a:solidFill>
                <a:schemeClr val="bg1"/>
              </a:solidFill>
              <a:ea typeface="微软雅黑" panose="020B0503020204020204" charset="-122"/>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61621" y="1394566"/>
            <a:ext cx="4566047" cy="4566047"/>
          </a:xfrm>
          <a:prstGeom prst="ellipse">
            <a:avLst/>
          </a:prstGeom>
          <a:noFill/>
          <a:ln>
            <a:solidFill>
              <a:srgbClr val="7EA12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935306" y="858654"/>
            <a:ext cx="5638506" cy="5638506"/>
          </a:xfrm>
          <a:prstGeom prst="ellipse">
            <a:avLst/>
          </a:prstGeom>
          <a:noFill/>
          <a:ln>
            <a:solidFill>
              <a:schemeClr val="bg1">
                <a:lumMod val="9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Content Placeholder 2"/>
          <p:cNvSpPr txBox="1"/>
          <p:nvPr/>
        </p:nvSpPr>
        <p:spPr>
          <a:xfrm>
            <a:off x="1280093" y="2753395"/>
            <a:ext cx="3040457" cy="609568"/>
          </a:xfrm>
          <a:prstGeom prst="rect">
            <a:avLst/>
          </a:prstGeom>
        </p:spPr>
        <p:txBody>
          <a:bodyPr vert="horz" lIns="121913" tIns="60956" rIns="121913" bIns="6095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en-US" sz="2000" dirty="0">
                <a:solidFill>
                  <a:schemeClr val="tx1">
                    <a:lumMod val="75000"/>
                    <a:lumOff val="25000"/>
                  </a:schemeClr>
                </a:solidFill>
                <a:latin typeface="Roboto Medium" panose="02000000000000000000" pitchFamily="2" charset="0"/>
                <a:ea typeface="Roboto Medium" panose="02000000000000000000" pitchFamily="2" charset="0"/>
                <a:cs typeface="Roboto Medium" panose="02000000000000000000" pitchFamily="2" charset="0"/>
                <a:sym typeface="+mn-ea"/>
              </a:rPr>
              <a:t>KEYWORD</a:t>
            </a:r>
            <a:endParaRPr lang="en-US" sz="2000" dirty="0">
              <a:solidFill>
                <a:schemeClr val="tx1">
                  <a:lumMod val="75000"/>
                  <a:lumOff val="25000"/>
                </a:schemeClr>
              </a:solidFill>
              <a:latin typeface="Roboto Medium" panose="02000000000000000000" pitchFamily="2" charset="0"/>
              <a:ea typeface="Roboto Medium" panose="02000000000000000000" pitchFamily="2" charset="0"/>
              <a:cs typeface="Roboto Medium" panose="02000000000000000000" pitchFamily="2" charset="0"/>
              <a:sym typeface="+mn-ea"/>
            </a:endParaRPr>
          </a:p>
        </p:txBody>
      </p:sp>
      <p:sp>
        <p:nvSpPr>
          <p:cNvPr id="24" name="Content Placeholder 2"/>
          <p:cNvSpPr txBox="1"/>
          <p:nvPr/>
        </p:nvSpPr>
        <p:spPr>
          <a:xfrm>
            <a:off x="1280093" y="3145170"/>
            <a:ext cx="2824333" cy="1438200"/>
          </a:xfrm>
          <a:prstGeom prst="rect">
            <a:avLst/>
          </a:prstGeom>
        </p:spPr>
        <p:txBody>
          <a:bodyPr vert="horz" lIns="121913" tIns="60956" rIns="121913" bIns="60956"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l" fontAlgn="auto">
              <a:lnSpc>
                <a:spcPct val="150000"/>
              </a:lnSpc>
              <a:spcBef>
                <a:spcPts val="0"/>
              </a:spcBef>
              <a:buNone/>
            </a:pPr>
            <a:r>
              <a:rPr lang="en-US" altLang="zh-CN" sz="1100">
                <a:solidFill>
                  <a:schemeClr val="tx1">
                    <a:lumMod val="65000"/>
                    <a:lumOff val="35000"/>
                  </a:schemeClr>
                </a:solidFill>
                <a:ea typeface="微软雅黑" panose="020B0503020204020204" charset="-122"/>
                <a:sym typeface="+mn-ea"/>
              </a:rPr>
              <a:t>C</a:t>
            </a:r>
            <a:r>
              <a:rPr lang="zh-CN" altLang="en-US" sz="1100">
                <a:solidFill>
                  <a:schemeClr val="tx1">
                    <a:lumMod val="65000"/>
                    <a:lumOff val="35000"/>
                  </a:schemeClr>
                </a:solidFill>
                <a:ea typeface="微软雅黑" panose="020B0503020204020204" charset="-122"/>
                <a:sym typeface="+mn-ea"/>
              </a:rPr>
              <a:t>lick here to add your text</a:t>
            </a:r>
            <a:r>
              <a:rPr lang="en-US" altLang="zh-CN" sz="1100">
                <a:solidFill>
                  <a:schemeClr val="tx1">
                    <a:lumMod val="65000"/>
                    <a:lumOff val="35000"/>
                  </a:schemeClr>
                </a:solidFill>
                <a:ea typeface="微软雅黑" panose="020B0503020204020204" charset="-122"/>
                <a:sym typeface="+mn-ea"/>
              </a:rPr>
              <a:t>.C</a:t>
            </a:r>
            <a:r>
              <a:rPr lang="zh-CN" altLang="en-US" sz="1100">
                <a:solidFill>
                  <a:schemeClr val="tx1">
                    <a:lumMod val="65000"/>
                    <a:lumOff val="35000"/>
                  </a:schemeClr>
                </a:solidFill>
                <a:ea typeface="微软雅黑" panose="020B0503020204020204" charset="-122"/>
                <a:sym typeface="+mn-ea"/>
              </a:rPr>
              <a:t>lick here to add your text</a:t>
            </a:r>
            <a:r>
              <a:rPr lang="en-US" altLang="zh-CN" sz="1100">
                <a:solidFill>
                  <a:schemeClr val="tx1">
                    <a:lumMod val="65000"/>
                    <a:lumOff val="35000"/>
                  </a:schemeClr>
                </a:solidFill>
                <a:ea typeface="微软雅黑" panose="020B0503020204020204" charset="-122"/>
                <a:sym typeface="+mn-ea"/>
              </a:rPr>
              <a:t>.C</a:t>
            </a:r>
            <a:r>
              <a:rPr lang="zh-CN" altLang="en-US" sz="1100">
                <a:solidFill>
                  <a:schemeClr val="tx1">
                    <a:lumMod val="65000"/>
                    <a:lumOff val="35000"/>
                  </a:schemeClr>
                </a:solidFill>
                <a:ea typeface="微软雅黑" panose="020B0503020204020204" charset="-122"/>
                <a:sym typeface="+mn-ea"/>
              </a:rPr>
              <a:t>lick here to add your text.Click here to add your text.Click here to add your text.Click here to add your text.Click here to add your text.Click here to add your text.Click here to add your text.</a:t>
            </a:r>
            <a:endParaRPr lang="zh-CN" altLang="en-US" sz="1100" dirty="0">
              <a:solidFill>
                <a:schemeClr val="tx1">
                  <a:lumMod val="65000"/>
                  <a:lumOff val="35000"/>
                </a:schemeClr>
              </a:solidFill>
              <a:latin typeface="Calibri" panose="020F0502020204030204" charset="0"/>
              <a:ea typeface="微软雅黑" panose="020B0503020204020204" charset="-122"/>
              <a:cs typeface="Roboto Light" panose="02000000000000000000" pitchFamily="2" charset="0"/>
              <a:sym typeface="+mn-ea"/>
            </a:endParaRPr>
          </a:p>
        </p:txBody>
      </p:sp>
      <p:sp>
        <p:nvSpPr>
          <p:cNvPr id="7" name="椭圆 6"/>
          <p:cNvSpPr/>
          <p:nvPr/>
        </p:nvSpPr>
        <p:spPr>
          <a:xfrm>
            <a:off x="4103791" y="1099306"/>
            <a:ext cx="599409" cy="599409"/>
          </a:xfrm>
          <a:prstGeom prst="ellipse">
            <a:avLst/>
          </a:prstGeom>
          <a:noFill/>
          <a:ln>
            <a:solidFill>
              <a:srgbClr val="67954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181965" y="3694416"/>
            <a:ext cx="599409" cy="599409"/>
          </a:xfrm>
          <a:prstGeom prst="ellipse">
            <a:avLst/>
          </a:prstGeom>
          <a:noFill/>
          <a:ln>
            <a:solidFill>
              <a:srgbClr val="67954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011794" y="2293044"/>
            <a:ext cx="599409" cy="599409"/>
          </a:xfrm>
          <a:prstGeom prst="ellipse">
            <a:avLst/>
          </a:prstGeom>
          <a:noFill/>
          <a:ln>
            <a:solidFill>
              <a:srgbClr val="E8C76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588906" y="5293898"/>
            <a:ext cx="599409" cy="599409"/>
          </a:xfrm>
          <a:prstGeom prst="ellipse">
            <a:avLst/>
          </a:prstGeom>
          <a:noFill/>
          <a:ln>
            <a:solidFill>
              <a:srgbClr val="E8C76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4013309" y="1150106"/>
            <a:ext cx="741006" cy="52197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rgbClr val="679549"/>
                </a:solidFill>
                <a:uLnTx/>
                <a:uFillTx/>
                <a:latin typeface="Impact" panose="020B0806030902050204" charset="0"/>
                <a:ea typeface="方正舒体" panose="02010601030101010101" charset="-122"/>
                <a:sym typeface="+mn-ea"/>
              </a:rPr>
              <a:t>01</a:t>
            </a:r>
            <a:endParaRPr lang="en-US" altLang="zh-CN" sz="2800" noProof="0" dirty="0">
              <a:ln>
                <a:noFill/>
              </a:ln>
              <a:solidFill>
                <a:srgbClr val="679549"/>
              </a:solidFill>
              <a:uLnTx/>
              <a:uFillTx/>
              <a:latin typeface="Impact" panose="020B0806030902050204" charset="0"/>
              <a:ea typeface="方正舒体" panose="02010601030101010101" charset="-122"/>
              <a:sym typeface="+mn-ea"/>
            </a:endParaRPr>
          </a:p>
        </p:txBody>
      </p:sp>
      <p:sp>
        <p:nvSpPr>
          <p:cNvPr id="11" name="文本框 10"/>
          <p:cNvSpPr txBox="1"/>
          <p:nvPr/>
        </p:nvSpPr>
        <p:spPr>
          <a:xfrm>
            <a:off x="4940361" y="2350191"/>
            <a:ext cx="741006" cy="52197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rgbClr val="E8C762"/>
                </a:solidFill>
                <a:uLnTx/>
                <a:uFillTx/>
                <a:latin typeface="Impact" panose="020B0806030902050204" charset="0"/>
                <a:ea typeface="方正舒体" panose="02010601030101010101" charset="-122"/>
                <a:sym typeface="+mn-ea"/>
              </a:rPr>
              <a:t>02</a:t>
            </a:r>
            <a:endParaRPr lang="en-US" altLang="zh-CN" sz="2800" noProof="0" dirty="0">
              <a:ln>
                <a:noFill/>
              </a:ln>
              <a:solidFill>
                <a:srgbClr val="E8C762"/>
              </a:solidFill>
              <a:uLnTx/>
              <a:uFillTx/>
              <a:latin typeface="Impact" panose="020B0806030902050204" charset="0"/>
              <a:ea typeface="方正舒体" panose="02010601030101010101" charset="-122"/>
              <a:sym typeface="+mn-ea"/>
            </a:endParaRPr>
          </a:p>
        </p:txBody>
      </p:sp>
      <p:sp>
        <p:nvSpPr>
          <p:cNvPr id="12" name="文本框 11"/>
          <p:cNvSpPr txBox="1"/>
          <p:nvPr/>
        </p:nvSpPr>
        <p:spPr>
          <a:xfrm>
            <a:off x="5111802" y="3733149"/>
            <a:ext cx="741006" cy="52197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rgbClr val="679549"/>
                </a:solidFill>
                <a:uLnTx/>
                <a:uFillTx/>
                <a:latin typeface="Impact" panose="020B0806030902050204" charset="0"/>
                <a:ea typeface="方正舒体" panose="02010601030101010101" charset="-122"/>
                <a:sym typeface="+mn-ea"/>
              </a:rPr>
              <a:t>03</a:t>
            </a:r>
            <a:endParaRPr lang="en-US" altLang="zh-CN" sz="2800" noProof="0" dirty="0">
              <a:ln>
                <a:noFill/>
              </a:ln>
              <a:solidFill>
                <a:srgbClr val="679549"/>
              </a:solidFill>
              <a:uLnTx/>
              <a:uFillTx/>
              <a:latin typeface="Impact" panose="020B0806030902050204" charset="0"/>
              <a:ea typeface="方正舒体" panose="02010601030101010101" charset="-122"/>
              <a:sym typeface="+mn-ea"/>
            </a:endParaRPr>
          </a:p>
        </p:txBody>
      </p:sp>
      <p:sp>
        <p:nvSpPr>
          <p:cNvPr id="13" name="文本框 12"/>
          <p:cNvSpPr txBox="1"/>
          <p:nvPr/>
        </p:nvSpPr>
        <p:spPr>
          <a:xfrm>
            <a:off x="4513663" y="5351045"/>
            <a:ext cx="741006" cy="52197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rgbClr val="E8C762"/>
                </a:solidFill>
                <a:uLnTx/>
                <a:uFillTx/>
                <a:latin typeface="Impact" panose="020B0806030902050204" charset="0"/>
                <a:ea typeface="方正舒体" panose="02010601030101010101" charset="-122"/>
                <a:sym typeface="+mn-ea"/>
              </a:rPr>
              <a:t>04</a:t>
            </a:r>
            <a:endParaRPr lang="en-US" altLang="zh-CN" sz="2800" noProof="0" dirty="0">
              <a:ln>
                <a:noFill/>
              </a:ln>
              <a:solidFill>
                <a:srgbClr val="E8C762"/>
              </a:solidFill>
              <a:uLnTx/>
              <a:uFillTx/>
              <a:latin typeface="Impact" panose="020B0806030902050204" charset="0"/>
              <a:ea typeface="方正舒体" panose="02010601030101010101" charset="-122"/>
              <a:sym typeface="+mn-ea"/>
            </a:endParaRPr>
          </a:p>
        </p:txBody>
      </p:sp>
      <p:sp>
        <p:nvSpPr>
          <p:cNvPr id="14" name="文本框 13"/>
          <p:cNvSpPr txBox="1"/>
          <p:nvPr/>
        </p:nvSpPr>
        <p:spPr>
          <a:xfrm>
            <a:off x="5110849" y="1291701"/>
            <a:ext cx="3666934" cy="5029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5" name="文本框 14"/>
          <p:cNvSpPr txBox="1"/>
          <p:nvPr/>
        </p:nvSpPr>
        <p:spPr>
          <a:xfrm>
            <a:off x="5110849" y="1002791"/>
            <a:ext cx="2540503" cy="287020"/>
          </a:xfrm>
          <a:prstGeom prst="rect">
            <a:avLst/>
          </a:prstGeom>
          <a:noFill/>
        </p:spPr>
        <p:txBody>
          <a:bodyPr wrap="square" rtlCol="0">
            <a:spAutoFit/>
          </a:bodyPr>
          <a:lstStyle/>
          <a:p>
            <a:pPr algn="l"/>
            <a:r>
              <a:rPr lang="en-US" altLang="zh-CN" sz="1200">
                <a:solidFill>
                  <a:schemeClr val="tx1">
                    <a:lumMod val="65000"/>
                    <a:lumOff val="35000"/>
                  </a:schemeClr>
                </a:solidFill>
                <a:latin typeface="微软雅黑" panose="020B0503020204020204" charset="-122"/>
                <a:ea typeface="微软雅黑" panose="020B0503020204020204" charset="-122"/>
              </a:rPr>
              <a:t>ADD YOUR TEXT HERE</a:t>
            </a:r>
            <a:endParaRPr lang="en-US" altLang="zh-CN" sz="1200">
              <a:solidFill>
                <a:schemeClr val="tx1">
                  <a:lumMod val="65000"/>
                  <a:lumOff val="35000"/>
                </a:schemeClr>
              </a:solidFill>
              <a:latin typeface="微软雅黑" panose="020B0503020204020204" charset="-122"/>
              <a:ea typeface="微软雅黑" panose="020B0503020204020204" charset="-122"/>
            </a:endParaRPr>
          </a:p>
        </p:txBody>
      </p:sp>
      <p:sp>
        <p:nvSpPr>
          <p:cNvPr id="16" name="文本框 15"/>
          <p:cNvSpPr txBox="1"/>
          <p:nvPr/>
        </p:nvSpPr>
        <p:spPr>
          <a:xfrm>
            <a:off x="5851855" y="2484169"/>
            <a:ext cx="3666934" cy="5029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7" name="文本框 16"/>
          <p:cNvSpPr txBox="1"/>
          <p:nvPr/>
        </p:nvSpPr>
        <p:spPr>
          <a:xfrm>
            <a:off x="5851855" y="2271455"/>
            <a:ext cx="2540503" cy="287020"/>
          </a:xfrm>
          <a:prstGeom prst="rect">
            <a:avLst/>
          </a:prstGeom>
          <a:noFill/>
        </p:spPr>
        <p:txBody>
          <a:bodyPr wrap="square" rtlCol="0">
            <a:spAutoFit/>
          </a:bodyPr>
          <a:lstStyle/>
          <a:p>
            <a:pPr algn="l"/>
            <a:r>
              <a:rPr lang="en-US" altLang="zh-CN" sz="1200">
                <a:solidFill>
                  <a:schemeClr val="tx1">
                    <a:lumMod val="65000"/>
                    <a:lumOff val="35000"/>
                  </a:schemeClr>
                </a:solidFill>
                <a:latin typeface="微软雅黑" panose="020B0503020204020204" charset="-122"/>
                <a:ea typeface="微软雅黑" panose="020B0503020204020204" charset="-122"/>
              </a:rPr>
              <a:t>ADD YOUR TEXT HERE</a:t>
            </a:r>
            <a:endParaRPr lang="en-US" altLang="zh-CN" sz="1200">
              <a:solidFill>
                <a:schemeClr val="tx1">
                  <a:lumMod val="65000"/>
                  <a:lumOff val="35000"/>
                </a:schemeClr>
              </a:solidFill>
              <a:latin typeface="微软雅黑" panose="020B0503020204020204" charset="-122"/>
              <a:ea typeface="微软雅黑" panose="020B0503020204020204" charset="-122"/>
            </a:endParaRPr>
          </a:p>
        </p:txBody>
      </p:sp>
      <p:sp>
        <p:nvSpPr>
          <p:cNvPr id="18" name="文本框 17"/>
          <p:cNvSpPr txBox="1"/>
          <p:nvPr/>
        </p:nvSpPr>
        <p:spPr>
          <a:xfrm>
            <a:off x="5959800" y="3879827"/>
            <a:ext cx="3666934" cy="5029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9" name="文本框 18"/>
          <p:cNvSpPr txBox="1"/>
          <p:nvPr/>
        </p:nvSpPr>
        <p:spPr>
          <a:xfrm>
            <a:off x="5959800" y="3590917"/>
            <a:ext cx="2540503" cy="287020"/>
          </a:xfrm>
          <a:prstGeom prst="rect">
            <a:avLst/>
          </a:prstGeom>
          <a:noFill/>
        </p:spPr>
        <p:txBody>
          <a:bodyPr wrap="square" rtlCol="0">
            <a:spAutoFit/>
          </a:bodyPr>
          <a:lstStyle/>
          <a:p>
            <a:pPr algn="l"/>
            <a:r>
              <a:rPr lang="en-US" altLang="zh-CN" sz="1200">
                <a:solidFill>
                  <a:schemeClr val="tx1">
                    <a:lumMod val="65000"/>
                    <a:lumOff val="35000"/>
                  </a:schemeClr>
                </a:solidFill>
                <a:latin typeface="微软雅黑" panose="020B0503020204020204" charset="-122"/>
                <a:ea typeface="微软雅黑" panose="020B0503020204020204" charset="-122"/>
              </a:rPr>
              <a:t>ADD YOUR TEXT HERE</a:t>
            </a:r>
            <a:endParaRPr lang="en-US" altLang="zh-CN" sz="1200">
              <a:solidFill>
                <a:schemeClr val="tx1">
                  <a:lumMod val="65000"/>
                  <a:lumOff val="35000"/>
                </a:schemeClr>
              </a:solidFill>
              <a:latin typeface="微软雅黑" panose="020B0503020204020204" charset="-122"/>
              <a:ea typeface="微软雅黑" panose="020B0503020204020204" charset="-122"/>
            </a:endParaRPr>
          </a:p>
        </p:txBody>
      </p:sp>
      <p:sp>
        <p:nvSpPr>
          <p:cNvPr id="20" name="文本框 19"/>
          <p:cNvSpPr txBox="1"/>
          <p:nvPr/>
        </p:nvSpPr>
        <p:spPr>
          <a:xfrm>
            <a:off x="5396584" y="5457719"/>
            <a:ext cx="3666934" cy="5029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22" name="文本框 21"/>
          <p:cNvSpPr txBox="1"/>
          <p:nvPr/>
        </p:nvSpPr>
        <p:spPr>
          <a:xfrm>
            <a:off x="5396584" y="5168809"/>
            <a:ext cx="2540503" cy="287020"/>
          </a:xfrm>
          <a:prstGeom prst="rect">
            <a:avLst/>
          </a:prstGeom>
          <a:noFill/>
        </p:spPr>
        <p:txBody>
          <a:bodyPr wrap="square" rtlCol="0">
            <a:spAutoFit/>
          </a:bodyPr>
          <a:lstStyle/>
          <a:p>
            <a:pPr algn="l"/>
            <a:r>
              <a:rPr lang="en-US" altLang="zh-CN" sz="1200">
                <a:solidFill>
                  <a:schemeClr val="tx1">
                    <a:lumMod val="65000"/>
                    <a:lumOff val="35000"/>
                  </a:schemeClr>
                </a:solidFill>
                <a:latin typeface="微软雅黑" panose="020B0503020204020204" charset="-122"/>
                <a:ea typeface="微软雅黑" panose="020B0503020204020204" charset="-122"/>
              </a:rPr>
              <a:t>ADD YOUR TEXT HERE</a:t>
            </a:r>
            <a:endParaRPr lang="en-US" altLang="zh-CN" sz="1200">
              <a:solidFill>
                <a:schemeClr val="tx1">
                  <a:lumMod val="65000"/>
                  <a:lumOff val="35000"/>
                </a:schemeClr>
              </a:solidFill>
              <a:latin typeface="微软雅黑" panose="020B0503020204020204" charset="-122"/>
              <a:ea typeface="微软雅黑" panose="020B0503020204020204" charset="-122"/>
            </a:endParaRPr>
          </a:p>
        </p:txBody>
      </p:sp>
      <p:pic>
        <p:nvPicPr>
          <p:cNvPr id="3" name="图片 2" descr="1"/>
          <p:cNvPicPr>
            <a:picLocks noChangeAspect="1"/>
          </p:cNvPicPr>
          <p:nvPr/>
        </p:nvPicPr>
        <p:blipFill>
          <a:blip r:embed="rId1" cstate="print"/>
          <a:stretch>
            <a:fillRect/>
          </a:stretch>
        </p:blipFill>
        <p:spPr>
          <a:xfrm rot="5580000">
            <a:off x="-2249170" y="2667635"/>
            <a:ext cx="4940935" cy="251968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六边形 3"/>
          <p:cNvSpPr/>
          <p:nvPr/>
        </p:nvSpPr>
        <p:spPr>
          <a:xfrm>
            <a:off x="3968861" y="1646648"/>
            <a:ext cx="1751239" cy="1492807"/>
          </a:xfrm>
          <a:prstGeom prst="hexagon">
            <a:avLst/>
          </a:prstGeom>
          <a:solidFill>
            <a:srgbClr val="E8C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六边形 4"/>
          <p:cNvSpPr/>
          <p:nvPr/>
        </p:nvSpPr>
        <p:spPr>
          <a:xfrm>
            <a:off x="1302635" y="1646648"/>
            <a:ext cx="1751239" cy="1492807"/>
          </a:xfrm>
          <a:prstGeom prst="hexagon">
            <a:avLst/>
          </a:prstGeom>
          <a:solidFill>
            <a:srgbClr val="679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六边形 5"/>
          <p:cNvSpPr/>
          <p:nvPr/>
        </p:nvSpPr>
        <p:spPr>
          <a:xfrm>
            <a:off x="6711283" y="1646648"/>
            <a:ext cx="1751239" cy="1492807"/>
          </a:xfrm>
          <a:prstGeom prst="hexagon">
            <a:avLst/>
          </a:prstGeom>
          <a:solidFill>
            <a:srgbClr val="679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六边形 6"/>
          <p:cNvSpPr/>
          <p:nvPr/>
        </p:nvSpPr>
        <p:spPr>
          <a:xfrm>
            <a:off x="9463230" y="1646648"/>
            <a:ext cx="1751239" cy="1492807"/>
          </a:xfrm>
          <a:prstGeom prst="hexagon">
            <a:avLst/>
          </a:prstGeom>
          <a:solidFill>
            <a:srgbClr val="E8C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Content Placeholder 2"/>
          <p:cNvSpPr txBox="1"/>
          <p:nvPr/>
        </p:nvSpPr>
        <p:spPr>
          <a:xfrm>
            <a:off x="1328034" y="2379400"/>
            <a:ext cx="1700441" cy="424158"/>
          </a:xfrm>
          <a:prstGeom prst="rect">
            <a:avLst/>
          </a:prstGeom>
        </p:spPr>
        <p:txBody>
          <a:bodyPr vert="horz" lIns="121913" tIns="60956" rIns="121913" bIns="6095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dirty="0">
                <a:solidFill>
                  <a:schemeClr val="bg1"/>
                </a:solidFill>
                <a:latin typeface="Roboto Medium" panose="02000000000000000000" pitchFamily="2" charset="0"/>
                <a:ea typeface="Roboto Medium" panose="02000000000000000000" pitchFamily="2" charset="0"/>
                <a:cs typeface="Roboto Medium" panose="02000000000000000000" pitchFamily="2" charset="0"/>
                <a:sym typeface="+mn-ea"/>
              </a:rPr>
              <a:t>KEYWORD</a:t>
            </a:r>
            <a:endParaRPr lang="en-US" sz="1800" dirty="0">
              <a:solidFill>
                <a:schemeClr val="bg1"/>
              </a:solidFill>
              <a:latin typeface="Roboto Medium" panose="02000000000000000000" pitchFamily="2" charset="0"/>
              <a:ea typeface="Roboto Medium" panose="02000000000000000000" pitchFamily="2" charset="0"/>
              <a:cs typeface="Roboto Medium" panose="02000000000000000000" pitchFamily="2" charset="0"/>
              <a:sym typeface="+mn-ea"/>
            </a:endParaRPr>
          </a:p>
        </p:txBody>
      </p:sp>
      <p:sp>
        <p:nvSpPr>
          <p:cNvPr id="8" name="Content Placeholder 2"/>
          <p:cNvSpPr txBox="1"/>
          <p:nvPr/>
        </p:nvSpPr>
        <p:spPr>
          <a:xfrm>
            <a:off x="1310890" y="1839678"/>
            <a:ext cx="1700441" cy="424158"/>
          </a:xfrm>
          <a:prstGeom prst="rect">
            <a:avLst/>
          </a:prstGeom>
        </p:spPr>
        <p:txBody>
          <a:bodyPr vert="horz" lIns="121913" tIns="60956" rIns="121913" bIns="6095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dirty="0">
                <a:solidFill>
                  <a:schemeClr val="bg1"/>
                </a:solidFill>
                <a:latin typeface="Impact" panose="020B0806030902050204" charset="0"/>
                <a:ea typeface="MStream HKS Bold" panose="00000800000000000000" charset="-120"/>
                <a:cs typeface="Roboto Medium" panose="02000000000000000000" pitchFamily="2" charset="0"/>
                <a:sym typeface="+mn-ea"/>
              </a:rPr>
              <a:t>01</a:t>
            </a:r>
            <a:endParaRPr lang="en-US" sz="3600" dirty="0">
              <a:solidFill>
                <a:schemeClr val="bg1"/>
              </a:solidFill>
              <a:latin typeface="Impact" panose="020B0806030902050204" charset="0"/>
              <a:ea typeface="MStream HKS Bold" panose="00000800000000000000" charset="-120"/>
              <a:cs typeface="Roboto Medium" panose="02000000000000000000" pitchFamily="2" charset="0"/>
              <a:sym typeface="+mn-ea"/>
            </a:endParaRPr>
          </a:p>
        </p:txBody>
      </p:sp>
      <p:sp>
        <p:nvSpPr>
          <p:cNvPr id="9" name="Content Placeholder 2"/>
          <p:cNvSpPr txBox="1"/>
          <p:nvPr/>
        </p:nvSpPr>
        <p:spPr>
          <a:xfrm>
            <a:off x="4019659" y="2379400"/>
            <a:ext cx="1700441" cy="424158"/>
          </a:xfrm>
          <a:prstGeom prst="rect">
            <a:avLst/>
          </a:prstGeom>
        </p:spPr>
        <p:txBody>
          <a:bodyPr vert="horz" lIns="121913" tIns="60956" rIns="121913" bIns="6095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dirty="0">
                <a:solidFill>
                  <a:schemeClr val="bg1"/>
                </a:solidFill>
                <a:latin typeface="Roboto Medium" panose="02000000000000000000" pitchFamily="2" charset="0"/>
                <a:ea typeface="Roboto Medium" panose="02000000000000000000" pitchFamily="2" charset="0"/>
                <a:cs typeface="Roboto Medium" panose="02000000000000000000" pitchFamily="2" charset="0"/>
                <a:sym typeface="+mn-ea"/>
              </a:rPr>
              <a:t>KEYWORD</a:t>
            </a:r>
            <a:endParaRPr lang="en-US" sz="1800" dirty="0">
              <a:solidFill>
                <a:schemeClr val="bg1"/>
              </a:solidFill>
              <a:latin typeface="Roboto Medium" panose="02000000000000000000" pitchFamily="2" charset="0"/>
              <a:ea typeface="Roboto Medium" panose="02000000000000000000" pitchFamily="2" charset="0"/>
              <a:cs typeface="Roboto Medium" panose="02000000000000000000" pitchFamily="2" charset="0"/>
              <a:sym typeface="+mn-ea"/>
            </a:endParaRPr>
          </a:p>
        </p:txBody>
      </p:sp>
      <p:sp>
        <p:nvSpPr>
          <p:cNvPr id="10" name="Content Placeholder 2"/>
          <p:cNvSpPr txBox="1"/>
          <p:nvPr/>
        </p:nvSpPr>
        <p:spPr>
          <a:xfrm>
            <a:off x="3994260" y="1839678"/>
            <a:ext cx="1700441" cy="424158"/>
          </a:xfrm>
          <a:prstGeom prst="rect">
            <a:avLst/>
          </a:prstGeom>
        </p:spPr>
        <p:txBody>
          <a:bodyPr vert="horz" lIns="121913" tIns="60956" rIns="121913" bIns="6095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dirty="0">
                <a:solidFill>
                  <a:schemeClr val="bg1"/>
                </a:solidFill>
                <a:latin typeface="Impact" panose="020B0806030902050204" charset="0"/>
                <a:ea typeface="MStream HKS Bold" panose="00000800000000000000" charset="-120"/>
                <a:cs typeface="Roboto Medium" panose="02000000000000000000" pitchFamily="2" charset="0"/>
                <a:sym typeface="+mn-ea"/>
              </a:rPr>
              <a:t>02</a:t>
            </a:r>
            <a:endParaRPr lang="en-US" sz="3600" dirty="0">
              <a:solidFill>
                <a:schemeClr val="bg1"/>
              </a:solidFill>
              <a:latin typeface="Impact" panose="020B0806030902050204" charset="0"/>
              <a:ea typeface="MStream HKS Bold" panose="00000800000000000000" charset="-120"/>
              <a:cs typeface="Roboto Medium" panose="02000000000000000000" pitchFamily="2" charset="0"/>
              <a:sym typeface="+mn-ea"/>
            </a:endParaRPr>
          </a:p>
        </p:txBody>
      </p:sp>
      <p:sp>
        <p:nvSpPr>
          <p:cNvPr id="11" name="Content Placeholder 2"/>
          <p:cNvSpPr txBox="1"/>
          <p:nvPr/>
        </p:nvSpPr>
        <p:spPr>
          <a:xfrm>
            <a:off x="6736682" y="2379400"/>
            <a:ext cx="1700441" cy="424158"/>
          </a:xfrm>
          <a:prstGeom prst="rect">
            <a:avLst/>
          </a:prstGeom>
        </p:spPr>
        <p:txBody>
          <a:bodyPr vert="horz" lIns="121913" tIns="60956" rIns="121913" bIns="6095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dirty="0">
                <a:solidFill>
                  <a:schemeClr val="bg1"/>
                </a:solidFill>
                <a:latin typeface="Roboto Medium" panose="02000000000000000000" pitchFamily="2" charset="0"/>
                <a:ea typeface="Roboto Medium" panose="02000000000000000000" pitchFamily="2" charset="0"/>
                <a:cs typeface="Roboto Medium" panose="02000000000000000000" pitchFamily="2" charset="0"/>
                <a:sym typeface="+mn-ea"/>
              </a:rPr>
              <a:t>KEYWORD</a:t>
            </a:r>
            <a:endParaRPr lang="en-US" sz="1800" dirty="0">
              <a:solidFill>
                <a:schemeClr val="bg1"/>
              </a:solidFill>
              <a:latin typeface="Roboto Medium" panose="02000000000000000000" pitchFamily="2" charset="0"/>
              <a:ea typeface="Roboto Medium" panose="02000000000000000000" pitchFamily="2" charset="0"/>
              <a:cs typeface="Roboto Medium" panose="02000000000000000000" pitchFamily="2" charset="0"/>
              <a:sym typeface="+mn-ea"/>
            </a:endParaRPr>
          </a:p>
        </p:txBody>
      </p:sp>
      <p:sp>
        <p:nvSpPr>
          <p:cNvPr id="12" name="Content Placeholder 2"/>
          <p:cNvSpPr txBox="1"/>
          <p:nvPr/>
        </p:nvSpPr>
        <p:spPr>
          <a:xfrm>
            <a:off x="6711283" y="1839678"/>
            <a:ext cx="1700441" cy="424158"/>
          </a:xfrm>
          <a:prstGeom prst="rect">
            <a:avLst/>
          </a:prstGeom>
        </p:spPr>
        <p:txBody>
          <a:bodyPr vert="horz" lIns="121913" tIns="60956" rIns="121913" bIns="6095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dirty="0">
                <a:solidFill>
                  <a:schemeClr val="bg1"/>
                </a:solidFill>
                <a:latin typeface="Impact" panose="020B0806030902050204" charset="0"/>
                <a:ea typeface="MStream HKS Bold" panose="00000800000000000000" charset="-120"/>
                <a:cs typeface="Roboto Medium" panose="02000000000000000000" pitchFamily="2" charset="0"/>
                <a:sym typeface="+mn-ea"/>
              </a:rPr>
              <a:t>03</a:t>
            </a:r>
            <a:endParaRPr lang="en-US" sz="3600" dirty="0">
              <a:solidFill>
                <a:schemeClr val="bg1"/>
              </a:solidFill>
              <a:latin typeface="Impact" panose="020B0806030902050204" charset="0"/>
              <a:ea typeface="MStream HKS Bold" panose="00000800000000000000" charset="-120"/>
              <a:cs typeface="Roboto Medium" panose="02000000000000000000" pitchFamily="2" charset="0"/>
              <a:sym typeface="+mn-ea"/>
            </a:endParaRPr>
          </a:p>
        </p:txBody>
      </p:sp>
      <p:sp>
        <p:nvSpPr>
          <p:cNvPr id="13" name="Content Placeholder 2"/>
          <p:cNvSpPr txBox="1"/>
          <p:nvPr/>
        </p:nvSpPr>
        <p:spPr>
          <a:xfrm>
            <a:off x="9514027" y="2379400"/>
            <a:ext cx="1700441" cy="424158"/>
          </a:xfrm>
          <a:prstGeom prst="rect">
            <a:avLst/>
          </a:prstGeom>
        </p:spPr>
        <p:txBody>
          <a:bodyPr vert="horz" lIns="121913" tIns="60956" rIns="121913" bIns="6095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dirty="0">
                <a:solidFill>
                  <a:schemeClr val="bg1"/>
                </a:solidFill>
                <a:latin typeface="Roboto Medium" panose="02000000000000000000" pitchFamily="2" charset="0"/>
                <a:ea typeface="Roboto Medium" panose="02000000000000000000" pitchFamily="2" charset="0"/>
                <a:cs typeface="Roboto Medium" panose="02000000000000000000" pitchFamily="2" charset="0"/>
                <a:sym typeface="+mn-ea"/>
              </a:rPr>
              <a:t>KEYWORD</a:t>
            </a:r>
            <a:endParaRPr lang="en-US" sz="1800" dirty="0">
              <a:solidFill>
                <a:schemeClr val="bg1"/>
              </a:solidFill>
              <a:latin typeface="Roboto Medium" panose="02000000000000000000" pitchFamily="2" charset="0"/>
              <a:ea typeface="Roboto Medium" panose="02000000000000000000" pitchFamily="2" charset="0"/>
              <a:cs typeface="Roboto Medium" panose="02000000000000000000" pitchFamily="2" charset="0"/>
              <a:sym typeface="+mn-ea"/>
            </a:endParaRPr>
          </a:p>
        </p:txBody>
      </p:sp>
      <p:sp>
        <p:nvSpPr>
          <p:cNvPr id="14" name="Content Placeholder 2"/>
          <p:cNvSpPr txBox="1"/>
          <p:nvPr/>
        </p:nvSpPr>
        <p:spPr>
          <a:xfrm>
            <a:off x="9488629" y="1839678"/>
            <a:ext cx="1700441" cy="424158"/>
          </a:xfrm>
          <a:prstGeom prst="rect">
            <a:avLst/>
          </a:prstGeom>
        </p:spPr>
        <p:txBody>
          <a:bodyPr vert="horz" lIns="121913" tIns="60956" rIns="121913" bIns="6095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dirty="0">
                <a:solidFill>
                  <a:schemeClr val="bg1"/>
                </a:solidFill>
                <a:latin typeface="Impact" panose="020B0806030902050204" charset="0"/>
                <a:ea typeface="MStream HKS Bold" panose="00000800000000000000" charset="-120"/>
                <a:cs typeface="Roboto Medium" panose="02000000000000000000" pitchFamily="2" charset="0"/>
                <a:sym typeface="+mn-ea"/>
              </a:rPr>
              <a:t>04</a:t>
            </a:r>
            <a:endParaRPr lang="en-US" sz="3600" dirty="0">
              <a:solidFill>
                <a:schemeClr val="bg1"/>
              </a:solidFill>
              <a:latin typeface="Impact" panose="020B0806030902050204" charset="0"/>
              <a:ea typeface="MStream HKS Bold" panose="00000800000000000000" charset="-120"/>
              <a:cs typeface="Roboto Medium" panose="02000000000000000000" pitchFamily="2" charset="0"/>
              <a:sym typeface="+mn-ea"/>
            </a:endParaRPr>
          </a:p>
        </p:txBody>
      </p:sp>
      <p:sp>
        <p:nvSpPr>
          <p:cNvPr id="30" name="文本框 29"/>
          <p:cNvSpPr txBox="1"/>
          <p:nvPr/>
        </p:nvSpPr>
        <p:spPr>
          <a:xfrm>
            <a:off x="1046109" y="3482972"/>
            <a:ext cx="2245878" cy="1691640"/>
          </a:xfrm>
          <a:prstGeom prst="rect">
            <a:avLst/>
          </a:prstGeom>
          <a:noFill/>
        </p:spPr>
        <p:txBody>
          <a:bodyPr wrap="square" rtlCol="0">
            <a:spAutoFit/>
          </a:bodyPr>
          <a:lstStyle/>
          <a:p>
            <a:pPr algn="ctr" fontAlgn="auto">
              <a:lnSpc>
                <a:spcPct val="150000"/>
              </a:lnSpc>
            </a:pPr>
            <a:r>
              <a:rPr lang="en-US" altLang="zh-CN" sz="1000">
                <a:solidFill>
                  <a:schemeClr val="tx1">
                    <a:lumMod val="75000"/>
                    <a:lumOff val="25000"/>
                  </a:schemeClr>
                </a:solidFill>
                <a:ea typeface="微软雅黑" panose="020B0503020204020204" charset="-122"/>
              </a:rPr>
              <a:t>C</a:t>
            </a:r>
            <a:r>
              <a:rPr lang="zh-CN" altLang="en-US" sz="1000">
                <a:solidFill>
                  <a:schemeClr val="tx1">
                    <a:lumMod val="75000"/>
                    <a:lumOff val="25000"/>
                  </a:schemeClr>
                </a:solidFill>
                <a:ea typeface="微软雅黑" panose="020B0503020204020204" charset="-122"/>
              </a:rPr>
              <a:t>lick here to add your text</a:t>
            </a:r>
            <a:r>
              <a:rPr lang="en-US" altLang="zh-CN" sz="1000">
                <a:solidFill>
                  <a:schemeClr val="tx1">
                    <a:lumMod val="75000"/>
                    <a:lumOff val="25000"/>
                  </a:schemeClr>
                </a:solidFill>
                <a:ea typeface="微软雅黑" panose="020B0503020204020204" charset="-122"/>
              </a:rPr>
              <a:t>.</a:t>
            </a:r>
            <a:r>
              <a:rPr lang="en-US" altLang="zh-CN" sz="1000">
                <a:solidFill>
                  <a:schemeClr val="tx1">
                    <a:lumMod val="75000"/>
                    <a:lumOff val="25000"/>
                  </a:schemeClr>
                </a:solidFill>
                <a:ea typeface="微软雅黑" panose="020B0503020204020204" charset="-122"/>
                <a:sym typeface="+mn-ea"/>
              </a:rPr>
              <a:t>C</a:t>
            </a:r>
            <a:r>
              <a:rPr lang="zh-CN" altLang="en-US" sz="1000">
                <a:solidFill>
                  <a:schemeClr val="tx1">
                    <a:lumMod val="75000"/>
                    <a:lumOff val="25000"/>
                  </a:schemeClr>
                </a:solidFill>
                <a:ea typeface="微软雅黑" panose="020B0503020204020204" charset="-122"/>
                <a:sym typeface="+mn-ea"/>
              </a:rPr>
              <a:t>lick here to add your text</a:t>
            </a:r>
            <a:r>
              <a:rPr lang="en-US" altLang="zh-CN" sz="1000">
                <a:solidFill>
                  <a:schemeClr val="tx1">
                    <a:lumMod val="75000"/>
                    <a:lumOff val="25000"/>
                  </a:schemeClr>
                </a:solidFill>
                <a:ea typeface="微软雅黑" panose="020B0503020204020204" charset="-122"/>
                <a:sym typeface="+mn-ea"/>
              </a:rPr>
              <a:t>.C</a:t>
            </a:r>
            <a:r>
              <a:rPr lang="zh-CN" altLang="en-US" sz="1000">
                <a:solidFill>
                  <a:schemeClr val="tx1">
                    <a:lumMod val="75000"/>
                    <a:lumOff val="25000"/>
                  </a:schemeClr>
                </a:solidFill>
                <a:ea typeface="微软雅黑" panose="020B0503020204020204" charset="-122"/>
                <a:sym typeface="+mn-ea"/>
              </a:rPr>
              <a:t>lick here to add your text.Click here to add your text.Click here to add your text.Click here to add your text.Click here to add your text.Click here to add your text.</a:t>
            </a:r>
            <a:endParaRPr lang="zh-CN" altLang="en-US" sz="1000">
              <a:solidFill>
                <a:schemeClr val="tx1">
                  <a:lumMod val="75000"/>
                  <a:lumOff val="25000"/>
                </a:schemeClr>
              </a:solidFill>
              <a:ea typeface="微软雅黑" panose="020B0503020204020204" charset="-122"/>
              <a:sym typeface="+mn-ea"/>
            </a:endParaRPr>
          </a:p>
          <a:p>
            <a:pPr algn="ctr" fontAlgn="auto">
              <a:lnSpc>
                <a:spcPct val="150000"/>
              </a:lnSpc>
            </a:pPr>
            <a:endParaRPr lang="zh-CN" altLang="en-US" sz="1000">
              <a:solidFill>
                <a:schemeClr val="tx1">
                  <a:lumMod val="75000"/>
                  <a:lumOff val="25000"/>
                </a:schemeClr>
              </a:solidFill>
              <a:ea typeface="微软雅黑" panose="020B0503020204020204" charset="-122"/>
              <a:sym typeface="+mn-ea"/>
            </a:endParaRPr>
          </a:p>
        </p:txBody>
      </p:sp>
      <p:sp>
        <p:nvSpPr>
          <p:cNvPr id="15" name="文本框 14"/>
          <p:cNvSpPr txBox="1"/>
          <p:nvPr/>
        </p:nvSpPr>
        <p:spPr>
          <a:xfrm>
            <a:off x="3711700" y="3482972"/>
            <a:ext cx="2245878" cy="1691640"/>
          </a:xfrm>
          <a:prstGeom prst="rect">
            <a:avLst/>
          </a:prstGeom>
          <a:noFill/>
        </p:spPr>
        <p:txBody>
          <a:bodyPr wrap="square" rtlCol="0">
            <a:spAutoFit/>
          </a:bodyPr>
          <a:lstStyle/>
          <a:p>
            <a:pPr algn="ctr" fontAlgn="auto">
              <a:lnSpc>
                <a:spcPct val="150000"/>
              </a:lnSpc>
            </a:pPr>
            <a:r>
              <a:rPr lang="en-US" altLang="zh-CN" sz="1000">
                <a:solidFill>
                  <a:schemeClr val="tx1">
                    <a:lumMod val="75000"/>
                    <a:lumOff val="25000"/>
                  </a:schemeClr>
                </a:solidFill>
                <a:ea typeface="微软雅黑" panose="020B0503020204020204" charset="-122"/>
              </a:rPr>
              <a:t>C</a:t>
            </a:r>
            <a:r>
              <a:rPr lang="zh-CN" altLang="en-US" sz="1000">
                <a:solidFill>
                  <a:schemeClr val="tx1">
                    <a:lumMod val="75000"/>
                    <a:lumOff val="25000"/>
                  </a:schemeClr>
                </a:solidFill>
                <a:ea typeface="微软雅黑" panose="020B0503020204020204" charset="-122"/>
              </a:rPr>
              <a:t>lick here to add your text</a:t>
            </a:r>
            <a:r>
              <a:rPr lang="en-US" altLang="zh-CN" sz="1000">
                <a:solidFill>
                  <a:schemeClr val="tx1">
                    <a:lumMod val="75000"/>
                    <a:lumOff val="25000"/>
                  </a:schemeClr>
                </a:solidFill>
                <a:ea typeface="微软雅黑" panose="020B0503020204020204" charset="-122"/>
              </a:rPr>
              <a:t>.</a:t>
            </a:r>
            <a:r>
              <a:rPr lang="en-US" altLang="zh-CN" sz="1000">
                <a:solidFill>
                  <a:schemeClr val="tx1">
                    <a:lumMod val="75000"/>
                    <a:lumOff val="25000"/>
                  </a:schemeClr>
                </a:solidFill>
                <a:ea typeface="微软雅黑" panose="020B0503020204020204" charset="-122"/>
                <a:sym typeface="+mn-ea"/>
              </a:rPr>
              <a:t>C</a:t>
            </a:r>
            <a:r>
              <a:rPr lang="zh-CN" altLang="en-US" sz="1000">
                <a:solidFill>
                  <a:schemeClr val="tx1">
                    <a:lumMod val="75000"/>
                    <a:lumOff val="25000"/>
                  </a:schemeClr>
                </a:solidFill>
                <a:ea typeface="微软雅黑" panose="020B0503020204020204" charset="-122"/>
                <a:sym typeface="+mn-ea"/>
              </a:rPr>
              <a:t>lick here to add your text</a:t>
            </a:r>
            <a:r>
              <a:rPr lang="en-US" altLang="zh-CN" sz="1000">
                <a:solidFill>
                  <a:schemeClr val="tx1">
                    <a:lumMod val="75000"/>
                    <a:lumOff val="25000"/>
                  </a:schemeClr>
                </a:solidFill>
                <a:ea typeface="微软雅黑" panose="020B0503020204020204" charset="-122"/>
                <a:sym typeface="+mn-ea"/>
              </a:rPr>
              <a:t>.C</a:t>
            </a:r>
            <a:r>
              <a:rPr lang="zh-CN" altLang="en-US" sz="1000">
                <a:solidFill>
                  <a:schemeClr val="tx1">
                    <a:lumMod val="75000"/>
                    <a:lumOff val="25000"/>
                  </a:schemeClr>
                </a:solidFill>
                <a:ea typeface="微软雅黑" panose="020B0503020204020204" charset="-122"/>
                <a:sym typeface="+mn-ea"/>
              </a:rPr>
              <a:t>lick here to add your text.Click here to add your text.Click here to add your text.Click here to add your text.Click here to add your text.Click here to add your text.</a:t>
            </a:r>
            <a:endParaRPr lang="zh-CN" altLang="en-US" sz="1000">
              <a:solidFill>
                <a:schemeClr val="tx1">
                  <a:lumMod val="75000"/>
                  <a:lumOff val="25000"/>
                </a:schemeClr>
              </a:solidFill>
              <a:ea typeface="微软雅黑" panose="020B0503020204020204" charset="-122"/>
              <a:sym typeface="+mn-ea"/>
            </a:endParaRPr>
          </a:p>
          <a:p>
            <a:pPr algn="ctr" fontAlgn="auto">
              <a:lnSpc>
                <a:spcPct val="150000"/>
              </a:lnSpc>
            </a:pPr>
            <a:endParaRPr lang="zh-CN" altLang="en-US" sz="1000">
              <a:solidFill>
                <a:schemeClr val="tx1">
                  <a:lumMod val="75000"/>
                  <a:lumOff val="25000"/>
                </a:schemeClr>
              </a:solidFill>
              <a:ea typeface="微软雅黑" panose="020B0503020204020204" charset="-122"/>
              <a:sym typeface="+mn-ea"/>
            </a:endParaRPr>
          </a:p>
        </p:txBody>
      </p:sp>
      <p:sp>
        <p:nvSpPr>
          <p:cNvPr id="16" name="文本框 15"/>
          <p:cNvSpPr txBox="1"/>
          <p:nvPr/>
        </p:nvSpPr>
        <p:spPr>
          <a:xfrm>
            <a:off x="6428723" y="3482972"/>
            <a:ext cx="2245878" cy="1691640"/>
          </a:xfrm>
          <a:prstGeom prst="rect">
            <a:avLst/>
          </a:prstGeom>
          <a:noFill/>
        </p:spPr>
        <p:txBody>
          <a:bodyPr wrap="square" rtlCol="0">
            <a:spAutoFit/>
          </a:bodyPr>
          <a:lstStyle/>
          <a:p>
            <a:pPr algn="ctr" fontAlgn="auto">
              <a:lnSpc>
                <a:spcPct val="150000"/>
              </a:lnSpc>
            </a:pPr>
            <a:r>
              <a:rPr lang="en-US" altLang="zh-CN" sz="1000">
                <a:solidFill>
                  <a:schemeClr val="tx1">
                    <a:lumMod val="75000"/>
                    <a:lumOff val="25000"/>
                  </a:schemeClr>
                </a:solidFill>
                <a:ea typeface="微软雅黑" panose="020B0503020204020204" charset="-122"/>
              </a:rPr>
              <a:t>C</a:t>
            </a:r>
            <a:r>
              <a:rPr lang="zh-CN" altLang="en-US" sz="1000">
                <a:solidFill>
                  <a:schemeClr val="tx1">
                    <a:lumMod val="75000"/>
                    <a:lumOff val="25000"/>
                  </a:schemeClr>
                </a:solidFill>
                <a:ea typeface="微软雅黑" panose="020B0503020204020204" charset="-122"/>
              </a:rPr>
              <a:t>lick here to add your text</a:t>
            </a:r>
            <a:r>
              <a:rPr lang="en-US" altLang="zh-CN" sz="1000">
                <a:solidFill>
                  <a:schemeClr val="tx1">
                    <a:lumMod val="75000"/>
                    <a:lumOff val="25000"/>
                  </a:schemeClr>
                </a:solidFill>
                <a:ea typeface="微软雅黑" panose="020B0503020204020204" charset="-122"/>
              </a:rPr>
              <a:t>.</a:t>
            </a:r>
            <a:r>
              <a:rPr lang="en-US" altLang="zh-CN" sz="1000">
                <a:solidFill>
                  <a:schemeClr val="tx1">
                    <a:lumMod val="75000"/>
                    <a:lumOff val="25000"/>
                  </a:schemeClr>
                </a:solidFill>
                <a:ea typeface="微软雅黑" panose="020B0503020204020204" charset="-122"/>
                <a:sym typeface="+mn-ea"/>
              </a:rPr>
              <a:t>C</a:t>
            </a:r>
            <a:r>
              <a:rPr lang="zh-CN" altLang="en-US" sz="1000">
                <a:solidFill>
                  <a:schemeClr val="tx1">
                    <a:lumMod val="75000"/>
                    <a:lumOff val="25000"/>
                  </a:schemeClr>
                </a:solidFill>
                <a:ea typeface="微软雅黑" panose="020B0503020204020204" charset="-122"/>
                <a:sym typeface="+mn-ea"/>
              </a:rPr>
              <a:t>lick here to add your text</a:t>
            </a:r>
            <a:r>
              <a:rPr lang="en-US" altLang="zh-CN" sz="1000">
                <a:solidFill>
                  <a:schemeClr val="tx1">
                    <a:lumMod val="75000"/>
                    <a:lumOff val="25000"/>
                  </a:schemeClr>
                </a:solidFill>
                <a:ea typeface="微软雅黑" panose="020B0503020204020204" charset="-122"/>
                <a:sym typeface="+mn-ea"/>
              </a:rPr>
              <a:t>.C</a:t>
            </a:r>
            <a:r>
              <a:rPr lang="zh-CN" altLang="en-US" sz="1000">
                <a:solidFill>
                  <a:schemeClr val="tx1">
                    <a:lumMod val="75000"/>
                    <a:lumOff val="25000"/>
                  </a:schemeClr>
                </a:solidFill>
                <a:ea typeface="微软雅黑" panose="020B0503020204020204" charset="-122"/>
                <a:sym typeface="+mn-ea"/>
              </a:rPr>
              <a:t>lick here to add your text.Click here to add your text.Click here to add your text.Click here to add your text.Click here to add your text.Click here to add your text.</a:t>
            </a:r>
            <a:endParaRPr lang="zh-CN" altLang="en-US" sz="1000">
              <a:solidFill>
                <a:schemeClr val="tx1">
                  <a:lumMod val="75000"/>
                  <a:lumOff val="25000"/>
                </a:schemeClr>
              </a:solidFill>
              <a:ea typeface="微软雅黑" panose="020B0503020204020204" charset="-122"/>
              <a:sym typeface="+mn-ea"/>
            </a:endParaRPr>
          </a:p>
          <a:p>
            <a:pPr algn="ctr" fontAlgn="auto">
              <a:lnSpc>
                <a:spcPct val="150000"/>
              </a:lnSpc>
            </a:pPr>
            <a:endParaRPr lang="zh-CN" altLang="en-US" sz="1000">
              <a:solidFill>
                <a:schemeClr val="tx1">
                  <a:lumMod val="75000"/>
                  <a:lumOff val="25000"/>
                </a:schemeClr>
              </a:solidFill>
              <a:ea typeface="微软雅黑" panose="020B0503020204020204" charset="-122"/>
              <a:sym typeface="+mn-ea"/>
            </a:endParaRPr>
          </a:p>
        </p:txBody>
      </p:sp>
      <p:sp>
        <p:nvSpPr>
          <p:cNvPr id="17" name="文本框 16"/>
          <p:cNvSpPr txBox="1"/>
          <p:nvPr/>
        </p:nvSpPr>
        <p:spPr>
          <a:xfrm>
            <a:off x="9128603" y="3482972"/>
            <a:ext cx="2245878" cy="1691640"/>
          </a:xfrm>
          <a:prstGeom prst="rect">
            <a:avLst/>
          </a:prstGeom>
          <a:noFill/>
        </p:spPr>
        <p:txBody>
          <a:bodyPr wrap="square" rtlCol="0">
            <a:spAutoFit/>
          </a:bodyPr>
          <a:lstStyle/>
          <a:p>
            <a:pPr algn="ctr" fontAlgn="auto">
              <a:lnSpc>
                <a:spcPct val="150000"/>
              </a:lnSpc>
            </a:pPr>
            <a:r>
              <a:rPr lang="en-US" altLang="zh-CN" sz="1000">
                <a:solidFill>
                  <a:schemeClr val="tx1">
                    <a:lumMod val="75000"/>
                    <a:lumOff val="25000"/>
                  </a:schemeClr>
                </a:solidFill>
                <a:ea typeface="微软雅黑" panose="020B0503020204020204" charset="-122"/>
              </a:rPr>
              <a:t>C</a:t>
            </a:r>
            <a:r>
              <a:rPr lang="zh-CN" altLang="en-US" sz="1000">
                <a:solidFill>
                  <a:schemeClr val="tx1">
                    <a:lumMod val="75000"/>
                    <a:lumOff val="25000"/>
                  </a:schemeClr>
                </a:solidFill>
                <a:ea typeface="微软雅黑" panose="020B0503020204020204" charset="-122"/>
              </a:rPr>
              <a:t>lick here to add your text</a:t>
            </a:r>
            <a:r>
              <a:rPr lang="en-US" altLang="zh-CN" sz="1000">
                <a:solidFill>
                  <a:schemeClr val="tx1">
                    <a:lumMod val="75000"/>
                    <a:lumOff val="25000"/>
                  </a:schemeClr>
                </a:solidFill>
                <a:ea typeface="微软雅黑" panose="020B0503020204020204" charset="-122"/>
              </a:rPr>
              <a:t>.</a:t>
            </a:r>
            <a:r>
              <a:rPr lang="en-US" altLang="zh-CN" sz="1000">
                <a:solidFill>
                  <a:schemeClr val="tx1">
                    <a:lumMod val="75000"/>
                    <a:lumOff val="25000"/>
                  </a:schemeClr>
                </a:solidFill>
                <a:ea typeface="微软雅黑" panose="020B0503020204020204" charset="-122"/>
                <a:sym typeface="+mn-ea"/>
              </a:rPr>
              <a:t>C</a:t>
            </a:r>
            <a:r>
              <a:rPr lang="zh-CN" altLang="en-US" sz="1000">
                <a:solidFill>
                  <a:schemeClr val="tx1">
                    <a:lumMod val="75000"/>
                    <a:lumOff val="25000"/>
                  </a:schemeClr>
                </a:solidFill>
                <a:ea typeface="微软雅黑" panose="020B0503020204020204" charset="-122"/>
                <a:sym typeface="+mn-ea"/>
              </a:rPr>
              <a:t>lick here to add your text</a:t>
            </a:r>
            <a:r>
              <a:rPr lang="en-US" altLang="zh-CN" sz="1000">
                <a:solidFill>
                  <a:schemeClr val="tx1">
                    <a:lumMod val="75000"/>
                    <a:lumOff val="25000"/>
                  </a:schemeClr>
                </a:solidFill>
                <a:ea typeface="微软雅黑" panose="020B0503020204020204" charset="-122"/>
                <a:sym typeface="+mn-ea"/>
              </a:rPr>
              <a:t>.C</a:t>
            </a:r>
            <a:r>
              <a:rPr lang="zh-CN" altLang="en-US" sz="1000">
                <a:solidFill>
                  <a:schemeClr val="tx1">
                    <a:lumMod val="75000"/>
                    <a:lumOff val="25000"/>
                  </a:schemeClr>
                </a:solidFill>
                <a:ea typeface="微软雅黑" panose="020B0503020204020204" charset="-122"/>
                <a:sym typeface="+mn-ea"/>
              </a:rPr>
              <a:t>lick here to add your text.Click here to add your text.Click here to add your text.Click here to add your text.Click here to add your text.Click here to add your text.</a:t>
            </a:r>
            <a:endParaRPr lang="zh-CN" altLang="en-US" sz="1000">
              <a:solidFill>
                <a:schemeClr val="tx1">
                  <a:lumMod val="75000"/>
                  <a:lumOff val="25000"/>
                </a:schemeClr>
              </a:solidFill>
              <a:ea typeface="微软雅黑" panose="020B0503020204020204" charset="-122"/>
              <a:sym typeface="+mn-ea"/>
            </a:endParaRPr>
          </a:p>
          <a:p>
            <a:pPr algn="ctr" fontAlgn="auto">
              <a:lnSpc>
                <a:spcPct val="150000"/>
              </a:lnSpc>
            </a:pPr>
            <a:endParaRPr lang="zh-CN" altLang="en-US" sz="1000">
              <a:solidFill>
                <a:schemeClr val="tx1">
                  <a:lumMod val="75000"/>
                  <a:lumOff val="25000"/>
                </a:schemeClr>
              </a:solidFill>
              <a:ea typeface="微软雅黑" panose="020B0503020204020204" charset="-122"/>
              <a:sym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3060561" y="2428948"/>
            <a:ext cx="6217596" cy="914400"/>
          </a:xfrm>
          <a:prstGeom prst="rect">
            <a:avLst/>
          </a:prstGeom>
          <a:noFill/>
        </p:spPr>
        <p:txBody>
          <a:bodyPr wrap="square" rtlCol="0">
            <a:spAutoFit/>
          </a:bodyPr>
          <a:lstStyle/>
          <a:p>
            <a:pPr lvl="0" algn="ctr"/>
            <a:r>
              <a:rPr lang="en-US" altLang="zh-CN" sz="5400" b="1" noProof="0" dirty="0">
                <a:ln w="12700">
                  <a:solidFill>
                    <a:srgbClr val="7EA122"/>
                  </a:solidFill>
                </a:ln>
                <a:solidFill>
                  <a:srgbClr val="7EA122"/>
                </a:solidFill>
                <a:effectLst/>
                <a:uLnTx/>
                <a:uFillTx/>
                <a:latin typeface="方正兰亭超细黑简体" panose="02000000000000000000" charset="-122"/>
                <a:ea typeface="方正兰亭超细黑简体" panose="02000000000000000000" charset="-122"/>
                <a:sym typeface="+mn-ea"/>
              </a:rPr>
              <a:t>THANKS</a:t>
            </a:r>
            <a:endParaRPr lang="en-US" altLang="zh-CN" sz="5400" b="1" noProof="0" dirty="0">
              <a:ln w="12700">
                <a:solidFill>
                  <a:srgbClr val="7EA122"/>
                </a:solidFill>
              </a:ln>
              <a:solidFill>
                <a:srgbClr val="7EA122"/>
              </a:solidFill>
              <a:effectLst/>
              <a:uLnTx/>
              <a:uFillTx/>
              <a:latin typeface="方正兰亭超细黑简体" panose="02000000000000000000" charset="-122"/>
              <a:ea typeface="方正兰亭超细黑简体" panose="02000000000000000000" charset="-122"/>
              <a:sym typeface="+mn-ea"/>
            </a:endParaRPr>
          </a:p>
        </p:txBody>
      </p:sp>
      <p:sp>
        <p:nvSpPr>
          <p:cNvPr id="4" name="文本框 3"/>
          <p:cNvSpPr txBox="1"/>
          <p:nvPr/>
        </p:nvSpPr>
        <p:spPr>
          <a:xfrm>
            <a:off x="4636549" y="3249960"/>
            <a:ext cx="3066255" cy="457200"/>
          </a:xfrm>
          <a:prstGeom prst="rect">
            <a:avLst/>
          </a:prstGeom>
          <a:noFill/>
        </p:spPr>
        <p:txBody>
          <a:bodyPr wrap="square" rtlCol="0">
            <a:spAutoFit/>
          </a:bodyPr>
          <a:lstStyle/>
          <a:p>
            <a:pPr lvl="0" algn="dist"/>
            <a:r>
              <a:rPr lang="zh-CN" altLang="en-US" sz="2400" noProof="0" dirty="0">
                <a:ln w="12700">
                  <a:solidFill>
                    <a:srgbClr val="7EA122"/>
                  </a:solidFill>
                </a:ln>
                <a:solidFill>
                  <a:srgbClr val="7EA122"/>
                </a:solidFill>
                <a:effectLst/>
                <a:uLnTx/>
                <a:uFillTx/>
                <a:latin typeface="方正兰亭超细黑简体" panose="02000000000000000000" charset="-122"/>
                <a:ea typeface="方正兰亭超细黑简体" panose="02000000000000000000" charset="-122"/>
                <a:sym typeface="+mn-ea"/>
              </a:rPr>
              <a:t>谢谢观看</a:t>
            </a:r>
            <a:endParaRPr lang="zh-CN" altLang="en-US" sz="2400" noProof="0" dirty="0">
              <a:ln w="12700">
                <a:solidFill>
                  <a:srgbClr val="7EA122"/>
                </a:solidFill>
              </a:ln>
              <a:solidFill>
                <a:srgbClr val="7EA122"/>
              </a:solidFill>
              <a:effectLst/>
              <a:uLnTx/>
              <a:uFillTx/>
              <a:latin typeface="方正兰亭超细黑简体" panose="02000000000000000000" charset="-122"/>
              <a:ea typeface="方正兰亭超细黑简体" panose="02000000000000000000"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
          <p:cNvPicPr>
            <a:picLocks noChangeAspect="1"/>
          </p:cNvPicPr>
          <p:nvPr/>
        </p:nvPicPr>
        <p:blipFill>
          <a:blip r:embed="rId1" cstate="print"/>
          <a:stretch>
            <a:fillRect/>
          </a:stretch>
        </p:blipFill>
        <p:spPr>
          <a:xfrm rot="720000">
            <a:off x="648970" y="5661660"/>
            <a:ext cx="3714750" cy="1894205"/>
          </a:xfrm>
          <a:prstGeom prst="rect">
            <a:avLst/>
          </a:prstGeom>
        </p:spPr>
      </p:pic>
      <p:pic>
        <p:nvPicPr>
          <p:cNvPr id="5" name="图片 4" descr="1"/>
          <p:cNvPicPr>
            <a:picLocks noChangeAspect="1"/>
          </p:cNvPicPr>
          <p:nvPr/>
        </p:nvPicPr>
        <p:blipFill>
          <a:blip r:embed="rId1" cstate="print"/>
          <a:stretch>
            <a:fillRect/>
          </a:stretch>
        </p:blipFill>
        <p:spPr>
          <a:xfrm rot="5580000">
            <a:off x="-1248410" y="4947285"/>
            <a:ext cx="3714750" cy="1894205"/>
          </a:xfrm>
          <a:prstGeom prst="rect">
            <a:avLst/>
          </a:prstGeom>
        </p:spPr>
      </p:pic>
      <p:pic>
        <p:nvPicPr>
          <p:cNvPr id="8" name="图片 7" descr="22"/>
          <p:cNvPicPr>
            <a:picLocks noChangeAspect="1"/>
          </p:cNvPicPr>
          <p:nvPr/>
        </p:nvPicPr>
        <p:blipFill>
          <a:blip r:embed="rId2" cstate="print"/>
          <a:stretch>
            <a:fillRect/>
          </a:stretch>
        </p:blipFill>
        <p:spPr>
          <a:xfrm>
            <a:off x="3549015" y="2311400"/>
            <a:ext cx="8649335" cy="4991735"/>
          </a:xfrm>
          <a:prstGeom prst="rect">
            <a:avLst/>
          </a:prstGeom>
        </p:spPr>
      </p:pic>
      <p:grpSp>
        <p:nvGrpSpPr>
          <p:cNvPr id="10" name="组合 9"/>
          <p:cNvGrpSpPr/>
          <p:nvPr/>
        </p:nvGrpSpPr>
        <p:grpSpPr>
          <a:xfrm>
            <a:off x="2433955" y="1296035"/>
            <a:ext cx="1184275" cy="2116455"/>
            <a:chOff x="2416" y="1564"/>
            <a:chExt cx="1865" cy="3333"/>
          </a:xfrm>
        </p:grpSpPr>
        <p:sp>
          <p:nvSpPr>
            <p:cNvPr id="11" name="文本框 10"/>
            <p:cNvSpPr txBox="1"/>
            <p:nvPr/>
          </p:nvSpPr>
          <p:spPr>
            <a:xfrm>
              <a:off x="2416" y="1564"/>
              <a:ext cx="1440" cy="2388"/>
            </a:xfrm>
            <a:prstGeom prst="rect">
              <a:avLst/>
            </a:prstGeom>
            <a:noFill/>
          </p:spPr>
          <p:txBody>
            <a:bodyPr vert="eaVert" wrap="square" rtlCol="0">
              <a:spAutoFit/>
            </a:bodyPr>
            <a:lstStyle/>
            <a:p>
              <a:r>
                <a:rPr lang="zh-CN" altLang="en-US" sz="4800">
                  <a:solidFill>
                    <a:srgbClr val="679549"/>
                  </a:solidFill>
                  <a:latin typeface="方正清刻本悦宋简体" panose="02000000000000000000" charset="-122"/>
                  <a:ea typeface="方正清刻本悦宋简体" panose="02000000000000000000" charset="-122"/>
                  <a:sym typeface="+mn-ea"/>
                </a:rPr>
                <a:t>目 录</a:t>
              </a:r>
              <a:endParaRPr lang="zh-CN" altLang="en-US" sz="4800">
                <a:solidFill>
                  <a:srgbClr val="679549"/>
                </a:solidFill>
                <a:latin typeface="方正清刻本悦宋简体" panose="02000000000000000000" charset="-122"/>
                <a:ea typeface="方正清刻本悦宋简体" panose="02000000000000000000" charset="-122"/>
                <a:sym typeface="+mn-ea"/>
              </a:endParaRPr>
            </a:p>
          </p:txBody>
        </p:sp>
        <p:sp>
          <p:nvSpPr>
            <p:cNvPr id="12" name="文本框 11"/>
            <p:cNvSpPr txBox="1"/>
            <p:nvPr/>
          </p:nvSpPr>
          <p:spPr>
            <a:xfrm>
              <a:off x="3609" y="2757"/>
              <a:ext cx="672" cy="2140"/>
            </a:xfrm>
            <a:prstGeom prst="rect">
              <a:avLst/>
            </a:prstGeom>
            <a:noFill/>
          </p:spPr>
          <p:txBody>
            <a:bodyPr vert="eaVert" wrap="square" rtlCol="0">
              <a:spAutoFit/>
            </a:bodyPr>
            <a:lstStyle/>
            <a:p>
              <a:pPr algn="l"/>
              <a:r>
                <a:rPr lang="en-US" altLang="zh-CN" sz="1600">
                  <a:solidFill>
                    <a:srgbClr val="679549"/>
                  </a:solidFill>
                  <a:latin typeface="Times New Roman" panose="02020603050405020304" charset="0"/>
                  <a:ea typeface="Arial Unicode MS" panose="020B0604020202020204" charset="-122"/>
                  <a:sym typeface="+mn-ea"/>
                </a:rPr>
                <a:t>CONTENTS</a:t>
              </a:r>
              <a:endParaRPr lang="en-US" altLang="zh-CN" sz="1600">
                <a:solidFill>
                  <a:srgbClr val="679549"/>
                </a:solidFill>
                <a:latin typeface="Times New Roman" panose="02020603050405020304" charset="0"/>
                <a:ea typeface="Arial Unicode MS" panose="020B0604020202020204" charset="-122"/>
                <a:sym typeface="+mn-ea"/>
              </a:endParaRPr>
            </a:p>
          </p:txBody>
        </p:sp>
        <p:cxnSp>
          <p:nvCxnSpPr>
            <p:cNvPr id="13" name="直接连接符 12"/>
            <p:cNvCxnSpPr/>
            <p:nvPr/>
          </p:nvCxnSpPr>
          <p:spPr>
            <a:xfrm>
              <a:off x="3609" y="2263"/>
              <a:ext cx="0" cy="2283"/>
            </a:xfrm>
            <a:prstGeom prst="line">
              <a:avLst/>
            </a:prstGeom>
            <a:ln w="0">
              <a:solidFill>
                <a:schemeClr val="bg1">
                  <a:lumMod val="75000"/>
                  <a:alpha val="65000"/>
                </a:schemeClr>
              </a:solidFill>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5607685" y="1685290"/>
            <a:ext cx="643255" cy="55054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b="1" noProof="0" dirty="0">
                <a:ln>
                  <a:noFill/>
                </a:ln>
                <a:solidFill>
                  <a:srgbClr val="679549"/>
                </a:solidFill>
                <a:uLnTx/>
                <a:uFillTx/>
                <a:latin typeface="Yu Gothic UI Semibold" panose="020B0700000000000000" charset="-128"/>
                <a:ea typeface="Yu Gothic UI Semibold" panose="020B0700000000000000" charset="-128"/>
                <a:sym typeface="+mn-ea"/>
              </a:rPr>
              <a:t>01</a:t>
            </a:r>
            <a:endParaRPr lang="en-US" altLang="zh-CN" sz="2800" b="1" noProof="0" dirty="0">
              <a:ln>
                <a:noFill/>
              </a:ln>
              <a:solidFill>
                <a:srgbClr val="679549"/>
              </a:solidFill>
              <a:uLnTx/>
              <a:uFillTx/>
              <a:latin typeface="Yu Gothic UI Semibold" panose="020B0700000000000000" charset="-128"/>
              <a:ea typeface="Yu Gothic UI Semibold" panose="020B0700000000000000" charset="-128"/>
              <a:sym typeface="+mn-ea"/>
            </a:endParaRPr>
          </a:p>
        </p:txBody>
      </p:sp>
      <p:sp>
        <p:nvSpPr>
          <p:cNvPr id="18" name="文本框 17"/>
          <p:cNvSpPr txBox="1"/>
          <p:nvPr/>
        </p:nvSpPr>
        <p:spPr>
          <a:xfrm>
            <a:off x="5617210" y="2545080"/>
            <a:ext cx="643255" cy="58610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b="1" noProof="0" dirty="0">
                <a:ln>
                  <a:noFill/>
                </a:ln>
                <a:solidFill>
                  <a:srgbClr val="679549"/>
                </a:solidFill>
                <a:uLnTx/>
                <a:uFillTx/>
                <a:latin typeface="Yu Gothic UI Semibold" panose="020B0700000000000000" charset="-128"/>
                <a:ea typeface="Yu Gothic UI Semibold" panose="020B0700000000000000" charset="-128"/>
                <a:sym typeface="+mn-ea"/>
              </a:rPr>
              <a:t>02</a:t>
            </a:r>
            <a:endParaRPr lang="en-US" altLang="zh-CN" sz="2800" b="1" noProof="0" dirty="0">
              <a:ln>
                <a:noFill/>
              </a:ln>
              <a:solidFill>
                <a:srgbClr val="679549"/>
              </a:solidFill>
              <a:uLnTx/>
              <a:uFillTx/>
              <a:latin typeface="Yu Gothic UI Semibold" panose="020B0700000000000000" charset="-128"/>
              <a:ea typeface="Yu Gothic UI Semibold" panose="020B0700000000000000" charset="-128"/>
              <a:sym typeface="+mn-ea"/>
            </a:endParaRPr>
          </a:p>
        </p:txBody>
      </p:sp>
      <p:sp>
        <p:nvSpPr>
          <p:cNvPr id="28" name="文本框 27"/>
          <p:cNvSpPr txBox="1"/>
          <p:nvPr/>
        </p:nvSpPr>
        <p:spPr>
          <a:xfrm>
            <a:off x="5607685" y="3513455"/>
            <a:ext cx="643255" cy="58610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b="1" noProof="0" dirty="0">
                <a:ln>
                  <a:noFill/>
                </a:ln>
                <a:solidFill>
                  <a:srgbClr val="679549"/>
                </a:solidFill>
                <a:uLnTx/>
                <a:uFillTx/>
                <a:latin typeface="Yu Gothic UI Semibold" panose="020B0700000000000000" charset="-128"/>
                <a:ea typeface="Yu Gothic UI Semibold" panose="020B0700000000000000" charset="-128"/>
                <a:sym typeface="+mn-ea"/>
              </a:rPr>
              <a:t>03</a:t>
            </a:r>
            <a:endParaRPr lang="en-US" altLang="zh-CN" sz="2800" b="1" noProof="0" dirty="0">
              <a:ln>
                <a:noFill/>
              </a:ln>
              <a:solidFill>
                <a:srgbClr val="679549"/>
              </a:solidFill>
              <a:uLnTx/>
              <a:uFillTx/>
              <a:latin typeface="Yu Gothic UI Semibold" panose="020B0700000000000000" charset="-128"/>
              <a:ea typeface="Yu Gothic UI Semibold" panose="020B0700000000000000" charset="-128"/>
              <a:sym typeface="+mn-ea"/>
            </a:endParaRPr>
          </a:p>
        </p:txBody>
      </p:sp>
      <p:sp>
        <p:nvSpPr>
          <p:cNvPr id="30" name="文本框 29"/>
          <p:cNvSpPr txBox="1"/>
          <p:nvPr/>
        </p:nvSpPr>
        <p:spPr>
          <a:xfrm>
            <a:off x="5617210" y="4419600"/>
            <a:ext cx="643255" cy="58610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b="1" noProof="0" dirty="0">
                <a:ln>
                  <a:noFill/>
                </a:ln>
                <a:solidFill>
                  <a:srgbClr val="679549"/>
                </a:solidFill>
                <a:uLnTx/>
                <a:uFillTx/>
                <a:latin typeface="Yu Gothic UI Semibold" panose="020B0700000000000000" charset="-128"/>
                <a:ea typeface="Yu Gothic UI Semibold" panose="020B0700000000000000" charset="-128"/>
                <a:sym typeface="+mn-ea"/>
              </a:rPr>
              <a:t>04</a:t>
            </a:r>
            <a:endParaRPr lang="en-US" altLang="zh-CN" sz="2800" b="1" noProof="0" dirty="0">
              <a:ln>
                <a:noFill/>
              </a:ln>
              <a:solidFill>
                <a:srgbClr val="679549"/>
              </a:solidFill>
              <a:uLnTx/>
              <a:uFillTx/>
              <a:latin typeface="Yu Gothic UI Semibold" panose="020B0700000000000000" charset="-128"/>
              <a:ea typeface="Yu Gothic UI Semibold" panose="020B0700000000000000" charset="-128"/>
              <a:sym typeface="+mn-ea"/>
            </a:endParaRPr>
          </a:p>
        </p:txBody>
      </p:sp>
      <p:sp>
        <p:nvSpPr>
          <p:cNvPr id="27" name="文本框 26"/>
          <p:cNvSpPr txBox="1"/>
          <p:nvPr/>
        </p:nvSpPr>
        <p:spPr>
          <a:xfrm>
            <a:off x="6269355" y="1707515"/>
            <a:ext cx="2723515" cy="483235"/>
          </a:xfrm>
          <a:prstGeom prst="rect">
            <a:avLst/>
          </a:prstGeom>
          <a:noFill/>
        </p:spPr>
        <p:txBody>
          <a:bodyPr wrap="square" rtlCol="0">
            <a:spAutoFit/>
          </a:bodyPr>
          <a:lstStyle/>
          <a:p>
            <a:r>
              <a:rPr lang="zh-CN" altLang="en-US" sz="2400">
                <a:solidFill>
                  <a:srgbClr val="679549"/>
                </a:solidFill>
                <a:latin typeface="微软雅黑" panose="020B0503020204020204" charset="-122"/>
                <a:ea typeface="微软雅黑" panose="020B0503020204020204" charset="-122"/>
              </a:rPr>
              <a:t>绪论</a:t>
            </a:r>
            <a:endParaRPr lang="zh-CN" altLang="en-US" sz="2400">
              <a:solidFill>
                <a:srgbClr val="679549"/>
              </a:solidFill>
              <a:latin typeface="微软雅黑" panose="020B0503020204020204" charset="-122"/>
              <a:ea typeface="微软雅黑" panose="020B0503020204020204" charset="-122"/>
            </a:endParaRPr>
          </a:p>
        </p:txBody>
      </p:sp>
      <p:sp>
        <p:nvSpPr>
          <p:cNvPr id="29" name="文本框 28"/>
          <p:cNvSpPr txBox="1"/>
          <p:nvPr/>
        </p:nvSpPr>
        <p:spPr>
          <a:xfrm>
            <a:off x="6269355" y="2562860"/>
            <a:ext cx="2723515" cy="483235"/>
          </a:xfrm>
          <a:prstGeom prst="rect">
            <a:avLst/>
          </a:prstGeom>
          <a:noFill/>
        </p:spPr>
        <p:txBody>
          <a:bodyPr wrap="square" rtlCol="0">
            <a:spAutoFit/>
          </a:bodyPr>
          <a:lstStyle/>
          <a:p>
            <a:r>
              <a:rPr lang="zh-CN" altLang="en-US" sz="2400">
                <a:solidFill>
                  <a:srgbClr val="679549"/>
                </a:solidFill>
                <a:latin typeface="微软雅黑" panose="020B0503020204020204" charset="-122"/>
                <a:ea typeface="微软雅黑" panose="020B0503020204020204" charset="-122"/>
              </a:rPr>
              <a:t>研究方法与思路</a:t>
            </a:r>
            <a:endParaRPr lang="zh-CN" altLang="en-US" sz="2400">
              <a:solidFill>
                <a:srgbClr val="679549"/>
              </a:solidFill>
              <a:latin typeface="微软雅黑" panose="020B0503020204020204" charset="-122"/>
              <a:ea typeface="微软雅黑" panose="020B0503020204020204" charset="-122"/>
            </a:endParaRPr>
          </a:p>
        </p:txBody>
      </p:sp>
      <p:sp>
        <p:nvSpPr>
          <p:cNvPr id="31" name="文本框 30"/>
          <p:cNvSpPr txBox="1"/>
          <p:nvPr/>
        </p:nvSpPr>
        <p:spPr>
          <a:xfrm>
            <a:off x="6269355" y="3530600"/>
            <a:ext cx="2723515" cy="483235"/>
          </a:xfrm>
          <a:prstGeom prst="rect">
            <a:avLst/>
          </a:prstGeom>
          <a:noFill/>
        </p:spPr>
        <p:txBody>
          <a:bodyPr wrap="square" rtlCol="0">
            <a:spAutoFit/>
          </a:bodyPr>
          <a:lstStyle/>
          <a:p>
            <a:r>
              <a:rPr lang="zh-CN" altLang="en-US" sz="2400">
                <a:solidFill>
                  <a:srgbClr val="679549"/>
                </a:solidFill>
                <a:latin typeface="微软雅黑" panose="020B0503020204020204" charset="-122"/>
                <a:ea typeface="微软雅黑" panose="020B0503020204020204" charset="-122"/>
              </a:rPr>
              <a:t>关键技术与难点</a:t>
            </a:r>
            <a:endParaRPr lang="zh-CN" altLang="en-US" sz="2400">
              <a:solidFill>
                <a:srgbClr val="679549"/>
              </a:solidFill>
              <a:latin typeface="微软雅黑" panose="020B0503020204020204" charset="-122"/>
              <a:ea typeface="微软雅黑" panose="020B0503020204020204" charset="-122"/>
            </a:endParaRPr>
          </a:p>
        </p:txBody>
      </p:sp>
      <p:sp>
        <p:nvSpPr>
          <p:cNvPr id="32" name="文本框 31"/>
          <p:cNvSpPr txBox="1"/>
          <p:nvPr/>
        </p:nvSpPr>
        <p:spPr>
          <a:xfrm>
            <a:off x="6269355" y="4451350"/>
            <a:ext cx="2723515" cy="483235"/>
          </a:xfrm>
          <a:prstGeom prst="rect">
            <a:avLst/>
          </a:prstGeom>
          <a:noFill/>
        </p:spPr>
        <p:txBody>
          <a:bodyPr wrap="square" rtlCol="0">
            <a:spAutoFit/>
          </a:bodyPr>
          <a:lstStyle/>
          <a:p>
            <a:r>
              <a:rPr lang="zh-CN" altLang="en-US" sz="2400">
                <a:solidFill>
                  <a:srgbClr val="679549"/>
                </a:solidFill>
                <a:latin typeface="微软雅黑" panose="020B0503020204020204" charset="-122"/>
                <a:ea typeface="微软雅黑" panose="020B0503020204020204" charset="-122"/>
              </a:rPr>
              <a:t>研究成果与应用</a:t>
            </a:r>
            <a:endParaRPr lang="zh-CN" altLang="en-US" sz="2400">
              <a:solidFill>
                <a:srgbClr val="679549"/>
              </a:solidFill>
              <a:latin typeface="微软雅黑" panose="020B0503020204020204" charset="-122"/>
              <a:ea typeface="微软雅黑" panose="020B0503020204020204" charset="-122"/>
            </a:endParaRPr>
          </a:p>
        </p:txBody>
      </p:sp>
      <p:sp>
        <p:nvSpPr>
          <p:cNvPr id="33" name="文本框 32"/>
          <p:cNvSpPr txBox="1"/>
          <p:nvPr/>
        </p:nvSpPr>
        <p:spPr>
          <a:xfrm>
            <a:off x="6269355" y="5400675"/>
            <a:ext cx="2723515" cy="483235"/>
          </a:xfrm>
          <a:prstGeom prst="rect">
            <a:avLst/>
          </a:prstGeom>
          <a:noFill/>
        </p:spPr>
        <p:txBody>
          <a:bodyPr wrap="square" rtlCol="0">
            <a:spAutoFit/>
          </a:bodyPr>
          <a:lstStyle/>
          <a:p>
            <a:r>
              <a:rPr lang="zh-CN" altLang="en-US" sz="2400">
                <a:solidFill>
                  <a:srgbClr val="679549"/>
                </a:solidFill>
                <a:latin typeface="微软雅黑" panose="020B0503020204020204" charset="-122"/>
                <a:ea typeface="微软雅黑" panose="020B0503020204020204" charset="-122"/>
              </a:rPr>
              <a:t>论文总结</a:t>
            </a:r>
            <a:endParaRPr lang="zh-CN" altLang="en-US" sz="2400">
              <a:solidFill>
                <a:srgbClr val="679549"/>
              </a:solidFill>
              <a:latin typeface="微软雅黑" panose="020B0503020204020204" charset="-122"/>
              <a:ea typeface="微软雅黑" panose="020B0503020204020204" charset="-122"/>
            </a:endParaRPr>
          </a:p>
        </p:txBody>
      </p:sp>
      <p:sp>
        <p:nvSpPr>
          <p:cNvPr id="34" name="文本框 33"/>
          <p:cNvSpPr txBox="1"/>
          <p:nvPr/>
        </p:nvSpPr>
        <p:spPr>
          <a:xfrm>
            <a:off x="5626100" y="5349240"/>
            <a:ext cx="643255" cy="58610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b="1" noProof="0" dirty="0">
                <a:ln>
                  <a:noFill/>
                </a:ln>
                <a:solidFill>
                  <a:srgbClr val="679549"/>
                </a:solidFill>
                <a:uLnTx/>
                <a:uFillTx/>
                <a:latin typeface="Yu Gothic UI Semibold" panose="020B0700000000000000" charset="-128"/>
                <a:ea typeface="Yu Gothic UI Semibold" panose="020B0700000000000000" charset="-128"/>
                <a:sym typeface="+mn-ea"/>
              </a:rPr>
              <a:t>05</a:t>
            </a:r>
            <a:endParaRPr lang="en-US" altLang="zh-CN" sz="2800" b="1" noProof="0" dirty="0">
              <a:ln>
                <a:noFill/>
              </a:ln>
              <a:solidFill>
                <a:srgbClr val="679549"/>
              </a:solidFill>
              <a:uLnTx/>
              <a:uFillTx/>
              <a:latin typeface="Yu Gothic UI Semibold" panose="020B0700000000000000" charset="-128"/>
              <a:ea typeface="Yu Gothic UI Semibold" panose="020B0700000000000000" charset="-128"/>
              <a:sym typeface="+mn-ea"/>
            </a:endParaRPr>
          </a:p>
        </p:txBody>
      </p:sp>
      <p:pic>
        <p:nvPicPr>
          <p:cNvPr id="14" name="图片 13" descr="1"/>
          <p:cNvPicPr>
            <a:picLocks noChangeAspect="1"/>
          </p:cNvPicPr>
          <p:nvPr/>
        </p:nvPicPr>
        <p:blipFill>
          <a:blip r:embed="rId1" cstate="print"/>
          <a:stretch>
            <a:fillRect/>
          </a:stretch>
        </p:blipFill>
        <p:spPr>
          <a:xfrm rot="12360000">
            <a:off x="9581515" y="-301625"/>
            <a:ext cx="3714750" cy="18942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1819498" y="1706335"/>
            <a:ext cx="1213422" cy="1213422"/>
          </a:xfrm>
          <a:prstGeom prst="ellipse">
            <a:avLst/>
          </a:prstGeom>
          <a:solidFill>
            <a:srgbClr val="679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417783" y="1706335"/>
            <a:ext cx="1213422" cy="1213422"/>
          </a:xfrm>
          <a:prstGeom prst="ellipse">
            <a:avLst/>
          </a:prstGeom>
          <a:solidFill>
            <a:srgbClr val="F8D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911933" y="1706335"/>
            <a:ext cx="1213422" cy="1213422"/>
          </a:xfrm>
          <a:prstGeom prst="ellipse">
            <a:avLst/>
          </a:prstGeom>
          <a:solidFill>
            <a:srgbClr val="679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9375605" y="1706335"/>
            <a:ext cx="1213422" cy="1213422"/>
          </a:xfrm>
          <a:prstGeom prst="ellipse">
            <a:avLst/>
          </a:prstGeom>
          <a:solidFill>
            <a:srgbClr val="F8D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2055706" y="1986355"/>
            <a:ext cx="741006" cy="68135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600" noProof="0" dirty="0">
                <a:ln>
                  <a:noFill/>
                </a:ln>
                <a:solidFill>
                  <a:schemeClr val="bg1"/>
                </a:solidFill>
                <a:uLnTx/>
                <a:uFillTx/>
                <a:latin typeface="Agency FB" panose="020B0503020202020204" charset="0"/>
                <a:ea typeface="方正舒体" panose="02010601030101010101" charset="-122"/>
                <a:sym typeface="+mn-ea"/>
              </a:rPr>
              <a:t>01</a:t>
            </a:r>
            <a:endParaRPr lang="en-US" altLang="zh-CN" sz="3600" noProof="0" dirty="0">
              <a:ln>
                <a:noFill/>
              </a:ln>
              <a:solidFill>
                <a:schemeClr val="bg1"/>
              </a:solidFill>
              <a:uLnTx/>
              <a:uFillTx/>
              <a:latin typeface="Agency FB" panose="020B0503020202020204" charset="0"/>
              <a:ea typeface="方正舒体" panose="02010601030101010101" charset="-122"/>
              <a:sym typeface="+mn-ea"/>
            </a:endParaRPr>
          </a:p>
        </p:txBody>
      </p:sp>
      <p:sp>
        <p:nvSpPr>
          <p:cNvPr id="18" name="文本框 17"/>
          <p:cNvSpPr txBox="1"/>
          <p:nvPr/>
        </p:nvSpPr>
        <p:spPr>
          <a:xfrm>
            <a:off x="4608273" y="1948257"/>
            <a:ext cx="741006" cy="68135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600" noProof="0" dirty="0">
                <a:ln>
                  <a:noFill/>
                </a:ln>
                <a:solidFill>
                  <a:schemeClr val="bg1"/>
                </a:solidFill>
                <a:uLnTx/>
                <a:uFillTx/>
                <a:latin typeface="Agency FB" panose="020B0503020202020204" charset="0"/>
                <a:ea typeface="方正舒体" panose="02010601030101010101" charset="-122"/>
                <a:sym typeface="+mn-ea"/>
              </a:rPr>
              <a:t>02</a:t>
            </a:r>
            <a:endParaRPr lang="en-US" altLang="zh-CN" sz="3600" noProof="0" dirty="0">
              <a:ln>
                <a:noFill/>
              </a:ln>
              <a:solidFill>
                <a:schemeClr val="bg1"/>
              </a:solidFill>
              <a:uLnTx/>
              <a:uFillTx/>
              <a:latin typeface="Agency FB" panose="020B0503020202020204" charset="0"/>
              <a:ea typeface="方正舒体" panose="02010601030101010101" charset="-122"/>
              <a:sym typeface="+mn-ea"/>
            </a:endParaRPr>
          </a:p>
        </p:txBody>
      </p:sp>
      <p:sp>
        <p:nvSpPr>
          <p:cNvPr id="19" name="文本框 18"/>
          <p:cNvSpPr txBox="1"/>
          <p:nvPr/>
        </p:nvSpPr>
        <p:spPr>
          <a:xfrm>
            <a:off x="7148776" y="1948257"/>
            <a:ext cx="741006" cy="68135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600" noProof="0" dirty="0">
                <a:ln>
                  <a:noFill/>
                </a:ln>
                <a:solidFill>
                  <a:schemeClr val="bg1"/>
                </a:solidFill>
                <a:uLnTx/>
                <a:uFillTx/>
                <a:latin typeface="Agency FB" panose="020B0503020202020204" charset="0"/>
                <a:ea typeface="方正舒体" panose="02010601030101010101" charset="-122"/>
                <a:sym typeface="+mn-ea"/>
              </a:rPr>
              <a:t>03</a:t>
            </a:r>
            <a:endParaRPr lang="en-US" altLang="zh-CN" sz="3600" noProof="0" dirty="0">
              <a:ln>
                <a:noFill/>
              </a:ln>
              <a:solidFill>
                <a:schemeClr val="bg1"/>
              </a:solidFill>
              <a:uLnTx/>
              <a:uFillTx/>
              <a:latin typeface="Agency FB" panose="020B0503020202020204" charset="0"/>
              <a:ea typeface="方正舒体" panose="02010601030101010101" charset="-122"/>
              <a:sym typeface="+mn-ea"/>
            </a:endParaRPr>
          </a:p>
        </p:txBody>
      </p:sp>
      <p:sp>
        <p:nvSpPr>
          <p:cNvPr id="20" name="文本框 19"/>
          <p:cNvSpPr txBox="1"/>
          <p:nvPr/>
        </p:nvSpPr>
        <p:spPr>
          <a:xfrm>
            <a:off x="9611812" y="1948257"/>
            <a:ext cx="741006" cy="68135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600" noProof="0" dirty="0">
                <a:ln>
                  <a:noFill/>
                </a:ln>
                <a:solidFill>
                  <a:schemeClr val="bg1"/>
                </a:solidFill>
                <a:uLnTx/>
                <a:uFillTx/>
                <a:latin typeface="Agency FB" panose="020B0503020202020204" charset="0"/>
                <a:ea typeface="方正舒体" panose="02010601030101010101" charset="-122"/>
                <a:sym typeface="+mn-ea"/>
              </a:rPr>
              <a:t>04</a:t>
            </a:r>
            <a:endParaRPr lang="en-US" altLang="zh-CN" sz="3600" noProof="0" dirty="0">
              <a:ln>
                <a:noFill/>
              </a:ln>
              <a:solidFill>
                <a:schemeClr val="bg1"/>
              </a:solidFill>
              <a:uLnTx/>
              <a:uFillTx/>
              <a:latin typeface="Agency FB" panose="020B0503020202020204" charset="0"/>
              <a:ea typeface="方正舒体" panose="02010601030101010101" charset="-122"/>
              <a:sym typeface="+mn-ea"/>
            </a:endParaRPr>
          </a:p>
        </p:txBody>
      </p:sp>
      <p:sp>
        <p:nvSpPr>
          <p:cNvPr id="22" name="文本框 21"/>
          <p:cNvSpPr txBox="1"/>
          <p:nvPr/>
        </p:nvSpPr>
        <p:spPr>
          <a:xfrm>
            <a:off x="1155958" y="3394712"/>
            <a:ext cx="2540503" cy="337820"/>
          </a:xfrm>
          <a:prstGeom prst="rect">
            <a:avLst/>
          </a:prstGeom>
          <a:noFill/>
        </p:spPr>
        <p:txBody>
          <a:bodyPr wrap="square" rtlCol="0">
            <a:spAutoFit/>
          </a:bodyPr>
          <a:lstStyle/>
          <a:p>
            <a:pPr algn="ctr"/>
            <a:r>
              <a:rPr lang="en-US" altLang="zh-CN" sz="1600" b="1">
                <a:solidFill>
                  <a:schemeClr val="tx1">
                    <a:lumMod val="65000"/>
                    <a:lumOff val="35000"/>
                  </a:schemeClr>
                </a:solidFill>
                <a:ea typeface="微软雅黑" panose="020B0503020204020204" charset="-122"/>
              </a:rPr>
              <a:t>ADD YOUR TEXT HERE</a:t>
            </a:r>
            <a:endParaRPr lang="en-US" altLang="zh-CN" sz="1600" b="1">
              <a:solidFill>
                <a:schemeClr val="tx1">
                  <a:lumMod val="65000"/>
                  <a:lumOff val="35000"/>
                </a:schemeClr>
              </a:solidFill>
              <a:ea typeface="微软雅黑" panose="020B0503020204020204" charset="-122"/>
            </a:endParaRPr>
          </a:p>
        </p:txBody>
      </p:sp>
      <p:sp>
        <p:nvSpPr>
          <p:cNvPr id="23" name="文本框 22"/>
          <p:cNvSpPr txBox="1"/>
          <p:nvPr/>
        </p:nvSpPr>
        <p:spPr>
          <a:xfrm>
            <a:off x="1310890" y="3794106"/>
            <a:ext cx="2230639" cy="1198880"/>
          </a:xfrm>
          <a:prstGeom prst="rect">
            <a:avLst/>
          </a:prstGeom>
          <a:noFill/>
        </p:spPr>
        <p:txBody>
          <a:bodyPr wrap="square" rtlCol="0">
            <a:spAutoFit/>
          </a:bodyPr>
          <a:lstStyle/>
          <a:p>
            <a:pPr algn="ctr" fontAlgn="auto">
              <a:lnSpc>
                <a:spcPct val="150000"/>
              </a:lnSpc>
            </a:pPr>
            <a:r>
              <a:rPr lang="en-US" altLang="zh-CN" sz="1200" dirty="0">
                <a:solidFill>
                  <a:schemeClr val="tx1">
                    <a:lumMod val="65000"/>
                    <a:lumOff val="35000"/>
                  </a:schemeClr>
                </a:solidFill>
                <a:ea typeface="微软雅黑" panose="020B0503020204020204" charset="-122"/>
              </a:rPr>
              <a:t>C</a:t>
            </a:r>
            <a:r>
              <a:rPr lang="zh-CN" altLang="en-US" sz="1200" dirty="0">
                <a:solidFill>
                  <a:schemeClr val="tx1">
                    <a:lumMod val="65000"/>
                    <a:lumOff val="35000"/>
                  </a:schemeClr>
                </a:solidFill>
                <a:ea typeface="微软雅黑" panose="020B0503020204020204" charset="-122"/>
              </a:rPr>
              <a:t>lick here to add your text</a:t>
            </a:r>
            <a:r>
              <a:rPr lang="en-US" altLang="zh-CN" sz="1200" dirty="0">
                <a:solidFill>
                  <a:schemeClr val="tx1">
                    <a:lumMod val="65000"/>
                    <a:lumOff val="35000"/>
                  </a:schemeClr>
                </a:solidFill>
                <a:ea typeface="微软雅黑" panose="020B0503020204020204" charset="-122"/>
              </a:rPr>
              <a:t>.</a:t>
            </a:r>
            <a:r>
              <a:rPr lang="en-US" altLang="zh-CN" sz="1200" dirty="0">
                <a:solidFill>
                  <a:schemeClr val="tx1">
                    <a:lumMod val="65000"/>
                    <a:lumOff val="35000"/>
                  </a:schemeClr>
                </a:solidFill>
                <a:ea typeface="微软雅黑" panose="020B0503020204020204" charset="-122"/>
                <a:sym typeface="+mn-ea"/>
              </a:rPr>
              <a:t>C</a:t>
            </a:r>
            <a:r>
              <a:rPr lang="zh-CN" altLang="en-US" sz="1200" dirty="0">
                <a:solidFill>
                  <a:schemeClr val="tx1">
                    <a:lumMod val="65000"/>
                    <a:lumOff val="35000"/>
                  </a:schemeClr>
                </a:solidFill>
                <a:ea typeface="微软雅黑" panose="020B0503020204020204" charset="-122"/>
                <a:sym typeface="+mn-ea"/>
              </a:rPr>
              <a:t>lick here to </a:t>
            </a:r>
            <a:r>
              <a:rPr lang="zh-CN" altLang="en-US" sz="1200" dirty="0" smtClean="0">
                <a:solidFill>
                  <a:schemeClr val="tx1">
                    <a:lumMod val="65000"/>
                    <a:lumOff val="35000"/>
                  </a:schemeClr>
                </a:solidFill>
                <a:ea typeface="微软雅黑" panose="020B0503020204020204" charset="-122"/>
                <a:sym typeface="+mn-ea"/>
              </a:rPr>
              <a:t>add好客模板</a:t>
            </a:r>
            <a:r>
              <a:rPr lang="en-US" altLang="zh-CN" sz="1200" dirty="0" smtClean="0">
                <a:solidFill>
                  <a:schemeClr val="tx1">
                    <a:lumMod val="65000"/>
                    <a:lumOff val="35000"/>
                  </a:schemeClr>
                </a:solidFill>
                <a:ea typeface="微软雅黑" panose="020B0503020204020204" charset="-122"/>
                <a:sym typeface="+mn-ea"/>
              </a:rPr>
              <a:t>https://www.haoke.com</a:t>
            </a:r>
            <a:endParaRPr lang="en-US" altLang="zh-CN" sz="1200" dirty="0" smtClean="0">
              <a:solidFill>
                <a:schemeClr val="tx1">
                  <a:lumMod val="65000"/>
                  <a:lumOff val="35000"/>
                </a:schemeClr>
              </a:solidFill>
              <a:ea typeface="微软雅黑" panose="020B0503020204020204" charset="-122"/>
              <a:sym typeface="+mn-ea"/>
            </a:endParaRPr>
          </a:p>
          <a:p>
            <a:pPr algn="ctr" fontAlgn="auto">
              <a:lnSpc>
                <a:spcPct val="150000"/>
              </a:lnSpc>
            </a:pPr>
            <a:r>
              <a:rPr lang="zh-CN" altLang="en-US" sz="1200" dirty="0" smtClean="0">
                <a:solidFill>
                  <a:schemeClr val="tx1">
                    <a:lumMod val="65000"/>
                    <a:lumOff val="35000"/>
                  </a:schemeClr>
                </a:solidFill>
                <a:ea typeface="微软雅黑" panose="020B0503020204020204" charset="-122"/>
                <a:sym typeface="+mn-ea"/>
              </a:rPr>
              <a:t>add </a:t>
            </a:r>
            <a:r>
              <a:rPr lang="zh-CN" altLang="en-US" sz="1200" dirty="0">
                <a:solidFill>
                  <a:schemeClr val="tx1">
                    <a:lumMod val="65000"/>
                    <a:lumOff val="35000"/>
                  </a:schemeClr>
                </a:solidFill>
                <a:ea typeface="微软雅黑" panose="020B0503020204020204" charset="-122"/>
                <a:sym typeface="+mn-ea"/>
              </a:rPr>
              <a:t>your text</a:t>
            </a:r>
            <a:r>
              <a:rPr lang="en-US" altLang="zh-CN" sz="1200" dirty="0">
                <a:solidFill>
                  <a:schemeClr val="tx1">
                    <a:lumMod val="65000"/>
                    <a:lumOff val="35000"/>
                  </a:schemeClr>
                </a:solidFill>
                <a:ea typeface="微软雅黑" panose="020B0503020204020204" charset="-122"/>
                <a:sym typeface="+mn-ea"/>
              </a:rPr>
              <a:t>.</a:t>
            </a:r>
            <a:endParaRPr lang="en-US" altLang="zh-CN" sz="1200" dirty="0">
              <a:solidFill>
                <a:schemeClr val="tx1">
                  <a:lumMod val="65000"/>
                  <a:lumOff val="35000"/>
                </a:schemeClr>
              </a:solidFill>
              <a:ea typeface="微软雅黑" panose="020B0503020204020204" charset="-122"/>
              <a:sym typeface="+mn-ea"/>
            </a:endParaRPr>
          </a:p>
        </p:txBody>
      </p:sp>
      <p:sp>
        <p:nvSpPr>
          <p:cNvPr id="24" name="文本框 23"/>
          <p:cNvSpPr txBox="1"/>
          <p:nvPr/>
        </p:nvSpPr>
        <p:spPr>
          <a:xfrm>
            <a:off x="3754242" y="3394712"/>
            <a:ext cx="2540503" cy="337820"/>
          </a:xfrm>
          <a:prstGeom prst="rect">
            <a:avLst/>
          </a:prstGeom>
          <a:noFill/>
        </p:spPr>
        <p:txBody>
          <a:bodyPr wrap="square" rtlCol="0">
            <a:spAutoFit/>
          </a:bodyPr>
          <a:lstStyle/>
          <a:p>
            <a:pPr algn="ctr"/>
            <a:r>
              <a:rPr lang="en-US" altLang="zh-CN" sz="1600" b="1">
                <a:solidFill>
                  <a:schemeClr val="tx1">
                    <a:lumMod val="65000"/>
                    <a:lumOff val="35000"/>
                  </a:schemeClr>
                </a:solidFill>
                <a:ea typeface="微软雅黑" panose="020B0503020204020204" charset="-122"/>
              </a:rPr>
              <a:t>ADD YOUR TEXT HERE</a:t>
            </a:r>
            <a:endParaRPr lang="en-US" altLang="zh-CN" sz="1600" b="1">
              <a:solidFill>
                <a:schemeClr val="tx1">
                  <a:lumMod val="65000"/>
                  <a:lumOff val="35000"/>
                </a:schemeClr>
              </a:solidFill>
              <a:ea typeface="微软雅黑" panose="020B0503020204020204" charset="-122"/>
            </a:endParaRPr>
          </a:p>
        </p:txBody>
      </p:sp>
      <p:sp>
        <p:nvSpPr>
          <p:cNvPr id="26" name="文本框 25"/>
          <p:cNvSpPr txBox="1"/>
          <p:nvPr/>
        </p:nvSpPr>
        <p:spPr>
          <a:xfrm>
            <a:off x="3909174" y="3794106"/>
            <a:ext cx="2230639" cy="1737360"/>
          </a:xfrm>
          <a:prstGeom prst="rect">
            <a:avLst/>
          </a:prstGeom>
          <a:noFill/>
        </p:spPr>
        <p:txBody>
          <a:bodyPr wrap="square" rtlCol="0">
            <a:spAutoFit/>
          </a:bodyPr>
          <a:lstStyle/>
          <a:p>
            <a:pPr algn="ctr" fontAlgn="auto">
              <a:lnSpc>
                <a:spcPct val="150000"/>
              </a:lnSpc>
            </a:pPr>
            <a:r>
              <a:rPr lang="en-US" altLang="zh-CN" sz="1200">
                <a:solidFill>
                  <a:schemeClr val="tx1">
                    <a:lumMod val="65000"/>
                    <a:lumOff val="35000"/>
                  </a:schemeClr>
                </a:solidFill>
                <a:ea typeface="微软雅黑" panose="020B0503020204020204" charset="-122"/>
              </a:rPr>
              <a:t>C</a:t>
            </a:r>
            <a:r>
              <a:rPr lang="zh-CN" altLang="en-US" sz="1200">
                <a:solidFill>
                  <a:schemeClr val="tx1">
                    <a:lumMod val="65000"/>
                    <a:lumOff val="35000"/>
                  </a:schemeClr>
                </a:solidFill>
                <a:ea typeface="微软雅黑" panose="020B0503020204020204" charset="-122"/>
              </a:rPr>
              <a:t>lick here to add your text</a:t>
            </a:r>
            <a:r>
              <a:rPr lang="en-US" altLang="zh-CN" sz="1200">
                <a:solidFill>
                  <a:schemeClr val="tx1">
                    <a:lumMod val="65000"/>
                    <a:lumOff val="35000"/>
                  </a:schemeClr>
                </a:solidFill>
                <a:ea typeface="微软雅黑" panose="020B0503020204020204" charset="-122"/>
              </a:rPr>
              <a:t>.</a:t>
            </a:r>
            <a:r>
              <a:rPr lang="en-US" altLang="zh-CN" sz="1200">
                <a:solidFill>
                  <a:schemeClr val="tx1">
                    <a:lumMod val="65000"/>
                    <a:lumOff val="35000"/>
                  </a:schemeClr>
                </a:solidFill>
                <a:ea typeface="微软雅黑" panose="020B0503020204020204" charset="-122"/>
                <a:sym typeface="+mn-ea"/>
              </a:rPr>
              <a:t>C</a:t>
            </a:r>
            <a:r>
              <a:rPr lang="zh-CN" altLang="en-US" sz="1200">
                <a:solidFill>
                  <a:schemeClr val="tx1">
                    <a:lumMod val="65000"/>
                    <a:lumOff val="35000"/>
                  </a:schemeClr>
                </a:solidFill>
                <a:ea typeface="微软雅黑" panose="020B0503020204020204" charset="-122"/>
                <a:sym typeface="+mn-ea"/>
              </a:rPr>
              <a:t>lick here to add your text</a:t>
            </a:r>
            <a:r>
              <a:rPr lang="en-US" altLang="zh-CN" sz="1200">
                <a:solidFill>
                  <a:schemeClr val="tx1">
                    <a:lumMod val="65000"/>
                    <a:lumOff val="35000"/>
                  </a:schemeClr>
                </a:solidFill>
                <a:ea typeface="微软雅黑" panose="020B0503020204020204" charset="-122"/>
                <a:sym typeface="+mn-ea"/>
              </a:rPr>
              <a:t>.C</a:t>
            </a:r>
            <a:r>
              <a:rPr lang="zh-CN" altLang="en-US" sz="1200">
                <a:solidFill>
                  <a:schemeClr val="tx1">
                    <a:lumMod val="65000"/>
                    <a:lumOff val="35000"/>
                  </a:schemeClr>
                </a:solidFill>
                <a:ea typeface="微软雅黑" panose="020B0503020204020204" charset="-122"/>
                <a:sym typeface="+mn-ea"/>
              </a:rPr>
              <a:t>lick here to add your text</a:t>
            </a:r>
            <a:r>
              <a:rPr lang="en-US" altLang="zh-CN" sz="1200">
                <a:solidFill>
                  <a:schemeClr val="tx1">
                    <a:lumMod val="65000"/>
                    <a:lumOff val="35000"/>
                  </a:schemeClr>
                </a:solidFill>
                <a:ea typeface="微软雅黑" panose="020B0503020204020204" charset="-122"/>
                <a:sym typeface="+mn-ea"/>
              </a:rPr>
              <a:t>.C</a:t>
            </a:r>
            <a:r>
              <a:rPr lang="zh-CN" altLang="en-US" sz="1200">
                <a:solidFill>
                  <a:schemeClr val="tx1">
                    <a:lumMod val="65000"/>
                    <a:lumOff val="35000"/>
                  </a:schemeClr>
                </a:solidFill>
                <a:ea typeface="微软雅黑" panose="020B0503020204020204" charset="-122"/>
                <a:sym typeface="+mn-ea"/>
              </a:rPr>
              <a:t>lick here to add your text</a:t>
            </a:r>
            <a:r>
              <a:rPr lang="en-US" altLang="zh-CN" sz="1200">
                <a:solidFill>
                  <a:schemeClr val="tx1">
                    <a:lumMod val="65000"/>
                    <a:lumOff val="35000"/>
                  </a:schemeClr>
                </a:solidFill>
                <a:ea typeface="微软雅黑" panose="020B0503020204020204" charset="-122"/>
                <a:sym typeface="+mn-ea"/>
              </a:rPr>
              <a:t>.C</a:t>
            </a:r>
            <a:r>
              <a:rPr lang="zh-CN" altLang="en-US" sz="1200">
                <a:solidFill>
                  <a:schemeClr val="tx1">
                    <a:lumMod val="65000"/>
                    <a:lumOff val="35000"/>
                  </a:schemeClr>
                </a:solidFill>
                <a:ea typeface="微软雅黑" panose="020B0503020204020204" charset="-122"/>
                <a:sym typeface="+mn-ea"/>
              </a:rPr>
              <a:t>lick here to add your text</a:t>
            </a:r>
            <a:r>
              <a:rPr lang="en-US" altLang="zh-CN" sz="1200">
                <a:solidFill>
                  <a:schemeClr val="tx1">
                    <a:lumMod val="65000"/>
                    <a:lumOff val="35000"/>
                  </a:schemeClr>
                </a:solidFill>
                <a:ea typeface="微软雅黑" panose="020B0503020204020204" charset="-122"/>
                <a:sym typeface="+mn-ea"/>
              </a:rPr>
              <a:t>.C</a:t>
            </a:r>
            <a:r>
              <a:rPr lang="zh-CN" altLang="en-US" sz="1200">
                <a:solidFill>
                  <a:schemeClr val="tx1">
                    <a:lumMod val="65000"/>
                    <a:lumOff val="35000"/>
                  </a:schemeClr>
                </a:solidFill>
                <a:ea typeface="微软雅黑" panose="020B0503020204020204" charset="-122"/>
                <a:sym typeface="+mn-ea"/>
              </a:rPr>
              <a:t>lick here to add your text</a:t>
            </a:r>
            <a:r>
              <a:rPr lang="en-US" altLang="zh-CN" sz="1200">
                <a:solidFill>
                  <a:schemeClr val="tx1">
                    <a:lumMod val="65000"/>
                    <a:lumOff val="35000"/>
                  </a:schemeClr>
                </a:solidFill>
                <a:ea typeface="微软雅黑" panose="020B0503020204020204" charset="-122"/>
                <a:sym typeface="+mn-ea"/>
              </a:rPr>
              <a:t>.</a:t>
            </a:r>
            <a:endParaRPr lang="en-US" altLang="zh-CN" sz="1200">
              <a:solidFill>
                <a:schemeClr val="tx1">
                  <a:lumMod val="65000"/>
                  <a:lumOff val="35000"/>
                </a:schemeClr>
              </a:solidFill>
              <a:ea typeface="微软雅黑" panose="020B0503020204020204" charset="-122"/>
              <a:sym typeface="+mn-ea"/>
            </a:endParaRPr>
          </a:p>
        </p:txBody>
      </p:sp>
      <p:sp>
        <p:nvSpPr>
          <p:cNvPr id="27" name="文本框 26"/>
          <p:cNvSpPr txBox="1"/>
          <p:nvPr/>
        </p:nvSpPr>
        <p:spPr>
          <a:xfrm>
            <a:off x="6248393" y="3394712"/>
            <a:ext cx="2540503" cy="337820"/>
          </a:xfrm>
          <a:prstGeom prst="rect">
            <a:avLst/>
          </a:prstGeom>
          <a:noFill/>
        </p:spPr>
        <p:txBody>
          <a:bodyPr wrap="square" rtlCol="0">
            <a:spAutoFit/>
          </a:bodyPr>
          <a:lstStyle/>
          <a:p>
            <a:pPr algn="ctr"/>
            <a:r>
              <a:rPr lang="en-US" altLang="zh-CN" sz="1600" b="1">
                <a:solidFill>
                  <a:schemeClr val="tx1">
                    <a:lumMod val="65000"/>
                    <a:lumOff val="35000"/>
                  </a:schemeClr>
                </a:solidFill>
                <a:ea typeface="微软雅黑" panose="020B0503020204020204" charset="-122"/>
              </a:rPr>
              <a:t>ADD YOUR TEXT HERE</a:t>
            </a:r>
            <a:endParaRPr lang="en-US" altLang="zh-CN" sz="1600" b="1">
              <a:solidFill>
                <a:schemeClr val="tx1">
                  <a:lumMod val="65000"/>
                  <a:lumOff val="35000"/>
                </a:schemeClr>
              </a:solidFill>
              <a:ea typeface="微软雅黑" panose="020B0503020204020204" charset="-122"/>
            </a:endParaRPr>
          </a:p>
        </p:txBody>
      </p:sp>
      <p:sp>
        <p:nvSpPr>
          <p:cNvPr id="28" name="文本框 27"/>
          <p:cNvSpPr txBox="1"/>
          <p:nvPr/>
        </p:nvSpPr>
        <p:spPr>
          <a:xfrm>
            <a:off x="6403324" y="3794106"/>
            <a:ext cx="2230639" cy="1737360"/>
          </a:xfrm>
          <a:prstGeom prst="rect">
            <a:avLst/>
          </a:prstGeom>
          <a:noFill/>
        </p:spPr>
        <p:txBody>
          <a:bodyPr wrap="square" rtlCol="0">
            <a:spAutoFit/>
          </a:bodyPr>
          <a:lstStyle/>
          <a:p>
            <a:pPr algn="ctr" fontAlgn="auto">
              <a:lnSpc>
                <a:spcPct val="150000"/>
              </a:lnSpc>
            </a:pPr>
            <a:r>
              <a:rPr lang="en-US" altLang="zh-CN" sz="1200">
                <a:solidFill>
                  <a:schemeClr val="tx1">
                    <a:lumMod val="65000"/>
                    <a:lumOff val="35000"/>
                  </a:schemeClr>
                </a:solidFill>
                <a:ea typeface="微软雅黑" panose="020B0503020204020204" charset="-122"/>
              </a:rPr>
              <a:t>C</a:t>
            </a:r>
            <a:r>
              <a:rPr lang="zh-CN" altLang="en-US" sz="1200">
                <a:solidFill>
                  <a:schemeClr val="tx1">
                    <a:lumMod val="65000"/>
                    <a:lumOff val="35000"/>
                  </a:schemeClr>
                </a:solidFill>
                <a:ea typeface="微软雅黑" panose="020B0503020204020204" charset="-122"/>
              </a:rPr>
              <a:t>lick here to add your text</a:t>
            </a:r>
            <a:r>
              <a:rPr lang="en-US" altLang="zh-CN" sz="1200">
                <a:solidFill>
                  <a:schemeClr val="tx1">
                    <a:lumMod val="65000"/>
                    <a:lumOff val="35000"/>
                  </a:schemeClr>
                </a:solidFill>
                <a:ea typeface="微软雅黑" panose="020B0503020204020204" charset="-122"/>
              </a:rPr>
              <a:t>.</a:t>
            </a:r>
            <a:r>
              <a:rPr lang="en-US" altLang="zh-CN" sz="1200">
                <a:solidFill>
                  <a:schemeClr val="tx1">
                    <a:lumMod val="65000"/>
                    <a:lumOff val="35000"/>
                  </a:schemeClr>
                </a:solidFill>
                <a:ea typeface="微软雅黑" panose="020B0503020204020204" charset="-122"/>
                <a:sym typeface="+mn-ea"/>
              </a:rPr>
              <a:t>C</a:t>
            </a:r>
            <a:r>
              <a:rPr lang="zh-CN" altLang="en-US" sz="1200">
                <a:solidFill>
                  <a:schemeClr val="tx1">
                    <a:lumMod val="65000"/>
                    <a:lumOff val="35000"/>
                  </a:schemeClr>
                </a:solidFill>
                <a:ea typeface="微软雅黑" panose="020B0503020204020204" charset="-122"/>
                <a:sym typeface="+mn-ea"/>
              </a:rPr>
              <a:t>lick here to add your text</a:t>
            </a:r>
            <a:r>
              <a:rPr lang="en-US" altLang="zh-CN" sz="1200">
                <a:solidFill>
                  <a:schemeClr val="tx1">
                    <a:lumMod val="65000"/>
                    <a:lumOff val="35000"/>
                  </a:schemeClr>
                </a:solidFill>
                <a:ea typeface="微软雅黑" panose="020B0503020204020204" charset="-122"/>
                <a:sym typeface="+mn-ea"/>
              </a:rPr>
              <a:t>.C</a:t>
            </a:r>
            <a:r>
              <a:rPr lang="zh-CN" altLang="en-US" sz="1200">
                <a:solidFill>
                  <a:schemeClr val="tx1">
                    <a:lumMod val="65000"/>
                    <a:lumOff val="35000"/>
                  </a:schemeClr>
                </a:solidFill>
                <a:ea typeface="微软雅黑" panose="020B0503020204020204" charset="-122"/>
                <a:sym typeface="+mn-ea"/>
              </a:rPr>
              <a:t>lick here to add your text</a:t>
            </a:r>
            <a:r>
              <a:rPr lang="en-US" altLang="zh-CN" sz="1200">
                <a:solidFill>
                  <a:schemeClr val="tx1">
                    <a:lumMod val="65000"/>
                    <a:lumOff val="35000"/>
                  </a:schemeClr>
                </a:solidFill>
                <a:ea typeface="微软雅黑" panose="020B0503020204020204" charset="-122"/>
                <a:sym typeface="+mn-ea"/>
              </a:rPr>
              <a:t>.C</a:t>
            </a:r>
            <a:r>
              <a:rPr lang="zh-CN" altLang="en-US" sz="1200">
                <a:solidFill>
                  <a:schemeClr val="tx1">
                    <a:lumMod val="65000"/>
                    <a:lumOff val="35000"/>
                  </a:schemeClr>
                </a:solidFill>
                <a:ea typeface="微软雅黑" panose="020B0503020204020204" charset="-122"/>
                <a:sym typeface="+mn-ea"/>
              </a:rPr>
              <a:t>lick here to add your text</a:t>
            </a:r>
            <a:r>
              <a:rPr lang="en-US" altLang="zh-CN" sz="1200">
                <a:solidFill>
                  <a:schemeClr val="tx1">
                    <a:lumMod val="65000"/>
                    <a:lumOff val="35000"/>
                  </a:schemeClr>
                </a:solidFill>
                <a:ea typeface="微软雅黑" panose="020B0503020204020204" charset="-122"/>
                <a:sym typeface="+mn-ea"/>
              </a:rPr>
              <a:t>.C</a:t>
            </a:r>
            <a:r>
              <a:rPr lang="zh-CN" altLang="en-US" sz="1200">
                <a:solidFill>
                  <a:schemeClr val="tx1">
                    <a:lumMod val="65000"/>
                    <a:lumOff val="35000"/>
                  </a:schemeClr>
                </a:solidFill>
                <a:ea typeface="微软雅黑" panose="020B0503020204020204" charset="-122"/>
                <a:sym typeface="+mn-ea"/>
              </a:rPr>
              <a:t>lick here to add your text</a:t>
            </a:r>
            <a:r>
              <a:rPr lang="en-US" altLang="zh-CN" sz="1200">
                <a:solidFill>
                  <a:schemeClr val="tx1">
                    <a:lumMod val="65000"/>
                    <a:lumOff val="35000"/>
                  </a:schemeClr>
                </a:solidFill>
                <a:ea typeface="微软雅黑" panose="020B0503020204020204" charset="-122"/>
                <a:sym typeface="+mn-ea"/>
              </a:rPr>
              <a:t>.C</a:t>
            </a:r>
            <a:r>
              <a:rPr lang="zh-CN" altLang="en-US" sz="1200">
                <a:solidFill>
                  <a:schemeClr val="tx1">
                    <a:lumMod val="65000"/>
                    <a:lumOff val="35000"/>
                  </a:schemeClr>
                </a:solidFill>
                <a:ea typeface="微软雅黑" panose="020B0503020204020204" charset="-122"/>
                <a:sym typeface="+mn-ea"/>
              </a:rPr>
              <a:t>lick here to add your text</a:t>
            </a:r>
            <a:r>
              <a:rPr lang="en-US" altLang="zh-CN" sz="1200">
                <a:solidFill>
                  <a:schemeClr val="tx1">
                    <a:lumMod val="65000"/>
                    <a:lumOff val="35000"/>
                  </a:schemeClr>
                </a:solidFill>
                <a:ea typeface="微软雅黑" panose="020B0503020204020204" charset="-122"/>
                <a:sym typeface="+mn-ea"/>
              </a:rPr>
              <a:t>.</a:t>
            </a:r>
            <a:endParaRPr lang="en-US" altLang="zh-CN" sz="1200">
              <a:solidFill>
                <a:schemeClr val="tx1">
                  <a:lumMod val="65000"/>
                  <a:lumOff val="35000"/>
                </a:schemeClr>
              </a:solidFill>
              <a:ea typeface="微软雅黑" panose="020B0503020204020204" charset="-122"/>
              <a:sym typeface="+mn-ea"/>
            </a:endParaRPr>
          </a:p>
        </p:txBody>
      </p:sp>
      <p:sp>
        <p:nvSpPr>
          <p:cNvPr id="29" name="文本框 28"/>
          <p:cNvSpPr txBox="1"/>
          <p:nvPr/>
        </p:nvSpPr>
        <p:spPr>
          <a:xfrm>
            <a:off x="8712064" y="3394712"/>
            <a:ext cx="2540503" cy="337820"/>
          </a:xfrm>
          <a:prstGeom prst="rect">
            <a:avLst/>
          </a:prstGeom>
          <a:noFill/>
        </p:spPr>
        <p:txBody>
          <a:bodyPr wrap="square" rtlCol="0">
            <a:spAutoFit/>
          </a:bodyPr>
          <a:lstStyle/>
          <a:p>
            <a:pPr algn="ctr"/>
            <a:r>
              <a:rPr lang="en-US" altLang="zh-CN" sz="1600" b="1">
                <a:solidFill>
                  <a:schemeClr val="tx1">
                    <a:lumMod val="65000"/>
                    <a:lumOff val="35000"/>
                  </a:schemeClr>
                </a:solidFill>
                <a:ea typeface="微软雅黑" panose="020B0503020204020204" charset="-122"/>
              </a:rPr>
              <a:t>ADD YOUR TEXT HERE</a:t>
            </a:r>
            <a:endParaRPr lang="en-US" altLang="zh-CN" sz="1600" b="1">
              <a:solidFill>
                <a:schemeClr val="tx1">
                  <a:lumMod val="65000"/>
                  <a:lumOff val="35000"/>
                </a:schemeClr>
              </a:solidFill>
              <a:ea typeface="微软雅黑" panose="020B0503020204020204" charset="-122"/>
            </a:endParaRPr>
          </a:p>
        </p:txBody>
      </p:sp>
      <p:sp>
        <p:nvSpPr>
          <p:cNvPr id="30" name="文本框 29"/>
          <p:cNvSpPr txBox="1"/>
          <p:nvPr/>
        </p:nvSpPr>
        <p:spPr>
          <a:xfrm>
            <a:off x="8866996" y="3794106"/>
            <a:ext cx="2230639" cy="1737360"/>
          </a:xfrm>
          <a:prstGeom prst="rect">
            <a:avLst/>
          </a:prstGeom>
          <a:noFill/>
        </p:spPr>
        <p:txBody>
          <a:bodyPr wrap="square" rtlCol="0">
            <a:spAutoFit/>
          </a:bodyPr>
          <a:lstStyle/>
          <a:p>
            <a:pPr algn="ctr" fontAlgn="auto">
              <a:lnSpc>
                <a:spcPct val="150000"/>
              </a:lnSpc>
            </a:pPr>
            <a:r>
              <a:rPr lang="en-US" altLang="zh-CN" sz="1200">
                <a:solidFill>
                  <a:schemeClr val="tx1">
                    <a:lumMod val="65000"/>
                    <a:lumOff val="35000"/>
                  </a:schemeClr>
                </a:solidFill>
                <a:ea typeface="微软雅黑" panose="020B0503020204020204" charset="-122"/>
              </a:rPr>
              <a:t>C</a:t>
            </a:r>
            <a:r>
              <a:rPr lang="zh-CN" altLang="en-US" sz="1200">
                <a:solidFill>
                  <a:schemeClr val="tx1">
                    <a:lumMod val="65000"/>
                    <a:lumOff val="35000"/>
                  </a:schemeClr>
                </a:solidFill>
                <a:ea typeface="微软雅黑" panose="020B0503020204020204" charset="-122"/>
              </a:rPr>
              <a:t>lick here to add your text</a:t>
            </a:r>
            <a:r>
              <a:rPr lang="en-US" altLang="zh-CN" sz="1200">
                <a:solidFill>
                  <a:schemeClr val="tx1">
                    <a:lumMod val="65000"/>
                    <a:lumOff val="35000"/>
                  </a:schemeClr>
                </a:solidFill>
                <a:ea typeface="微软雅黑" panose="020B0503020204020204" charset="-122"/>
              </a:rPr>
              <a:t>.</a:t>
            </a:r>
            <a:r>
              <a:rPr lang="en-US" altLang="zh-CN" sz="1200">
                <a:solidFill>
                  <a:schemeClr val="tx1">
                    <a:lumMod val="65000"/>
                    <a:lumOff val="35000"/>
                  </a:schemeClr>
                </a:solidFill>
                <a:ea typeface="微软雅黑" panose="020B0503020204020204" charset="-122"/>
                <a:sym typeface="+mn-ea"/>
              </a:rPr>
              <a:t>C</a:t>
            </a:r>
            <a:r>
              <a:rPr lang="zh-CN" altLang="en-US" sz="1200">
                <a:solidFill>
                  <a:schemeClr val="tx1">
                    <a:lumMod val="65000"/>
                    <a:lumOff val="35000"/>
                  </a:schemeClr>
                </a:solidFill>
                <a:ea typeface="微软雅黑" panose="020B0503020204020204" charset="-122"/>
                <a:sym typeface="+mn-ea"/>
              </a:rPr>
              <a:t>lick here to add your text</a:t>
            </a:r>
            <a:r>
              <a:rPr lang="en-US" altLang="zh-CN" sz="1200">
                <a:solidFill>
                  <a:schemeClr val="tx1">
                    <a:lumMod val="65000"/>
                    <a:lumOff val="35000"/>
                  </a:schemeClr>
                </a:solidFill>
                <a:ea typeface="微软雅黑" panose="020B0503020204020204" charset="-122"/>
                <a:sym typeface="+mn-ea"/>
              </a:rPr>
              <a:t>.C</a:t>
            </a:r>
            <a:r>
              <a:rPr lang="zh-CN" altLang="en-US" sz="1200">
                <a:solidFill>
                  <a:schemeClr val="tx1">
                    <a:lumMod val="65000"/>
                    <a:lumOff val="35000"/>
                  </a:schemeClr>
                </a:solidFill>
                <a:ea typeface="微软雅黑" panose="020B0503020204020204" charset="-122"/>
                <a:sym typeface="+mn-ea"/>
              </a:rPr>
              <a:t>lick here to add your text</a:t>
            </a:r>
            <a:r>
              <a:rPr lang="en-US" altLang="zh-CN" sz="1200">
                <a:solidFill>
                  <a:schemeClr val="tx1">
                    <a:lumMod val="65000"/>
                    <a:lumOff val="35000"/>
                  </a:schemeClr>
                </a:solidFill>
                <a:ea typeface="微软雅黑" panose="020B0503020204020204" charset="-122"/>
                <a:sym typeface="+mn-ea"/>
              </a:rPr>
              <a:t>.C</a:t>
            </a:r>
            <a:r>
              <a:rPr lang="zh-CN" altLang="en-US" sz="1200">
                <a:solidFill>
                  <a:schemeClr val="tx1">
                    <a:lumMod val="65000"/>
                    <a:lumOff val="35000"/>
                  </a:schemeClr>
                </a:solidFill>
                <a:ea typeface="微软雅黑" panose="020B0503020204020204" charset="-122"/>
                <a:sym typeface="+mn-ea"/>
              </a:rPr>
              <a:t>lick here to add your text</a:t>
            </a:r>
            <a:r>
              <a:rPr lang="en-US" altLang="zh-CN" sz="1200">
                <a:solidFill>
                  <a:schemeClr val="tx1">
                    <a:lumMod val="65000"/>
                    <a:lumOff val="35000"/>
                  </a:schemeClr>
                </a:solidFill>
                <a:ea typeface="微软雅黑" panose="020B0503020204020204" charset="-122"/>
                <a:sym typeface="+mn-ea"/>
              </a:rPr>
              <a:t>.C</a:t>
            </a:r>
            <a:r>
              <a:rPr lang="zh-CN" altLang="en-US" sz="1200">
                <a:solidFill>
                  <a:schemeClr val="tx1">
                    <a:lumMod val="65000"/>
                    <a:lumOff val="35000"/>
                  </a:schemeClr>
                </a:solidFill>
                <a:ea typeface="微软雅黑" panose="020B0503020204020204" charset="-122"/>
                <a:sym typeface="+mn-ea"/>
              </a:rPr>
              <a:t>lick here to add your text</a:t>
            </a:r>
            <a:r>
              <a:rPr lang="en-US" altLang="zh-CN" sz="1200">
                <a:solidFill>
                  <a:schemeClr val="tx1">
                    <a:lumMod val="65000"/>
                    <a:lumOff val="35000"/>
                  </a:schemeClr>
                </a:solidFill>
                <a:ea typeface="微软雅黑" panose="020B0503020204020204" charset="-122"/>
                <a:sym typeface="+mn-ea"/>
              </a:rPr>
              <a:t>.C</a:t>
            </a:r>
            <a:r>
              <a:rPr lang="zh-CN" altLang="en-US" sz="1200">
                <a:solidFill>
                  <a:schemeClr val="tx1">
                    <a:lumMod val="65000"/>
                    <a:lumOff val="35000"/>
                  </a:schemeClr>
                </a:solidFill>
                <a:ea typeface="微软雅黑" panose="020B0503020204020204" charset="-122"/>
                <a:sym typeface="+mn-ea"/>
              </a:rPr>
              <a:t>lick here to add your text</a:t>
            </a:r>
            <a:r>
              <a:rPr lang="en-US" altLang="zh-CN" sz="1200">
                <a:solidFill>
                  <a:schemeClr val="tx1">
                    <a:lumMod val="65000"/>
                    <a:lumOff val="35000"/>
                  </a:schemeClr>
                </a:solidFill>
                <a:ea typeface="微软雅黑" panose="020B0503020204020204" charset="-122"/>
                <a:sym typeface="+mn-ea"/>
              </a:rPr>
              <a:t>.</a:t>
            </a:r>
            <a:endParaRPr lang="en-US" altLang="zh-CN" sz="1200">
              <a:solidFill>
                <a:schemeClr val="tx1">
                  <a:lumMod val="65000"/>
                  <a:lumOff val="35000"/>
                </a:schemeClr>
              </a:solidFill>
              <a:ea typeface="微软雅黑" panose="020B0503020204020204"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421446" y="1364723"/>
            <a:ext cx="671795" cy="673700"/>
            <a:chOff x="5202" y="5146"/>
            <a:chExt cx="1058" cy="1061"/>
          </a:xfrm>
        </p:grpSpPr>
        <p:sp>
          <p:nvSpPr>
            <p:cNvPr id="175117" name="Freeform 12"/>
            <p:cNvSpPr/>
            <p:nvPr/>
          </p:nvSpPr>
          <p:spPr>
            <a:xfrm>
              <a:off x="5202" y="5146"/>
              <a:ext cx="1058" cy="1061"/>
            </a:xfrm>
            <a:custGeom>
              <a:avLst/>
              <a:gdLst>
                <a:gd name="txL" fmla="*/ 0 w 271"/>
                <a:gd name="txT" fmla="*/ 0 h 271"/>
                <a:gd name="txR" fmla="*/ 271 w 271"/>
                <a:gd name="txB" fmla="*/ 271 h 271"/>
              </a:gdLst>
              <a:ahLst/>
              <a:cxnLst>
                <a:cxn ang="0">
                  <a:pos x="104722" y="74794"/>
                </a:cxn>
                <a:cxn ang="0">
                  <a:pos x="406465" y="103287"/>
                </a:cxn>
                <a:cxn ang="0">
                  <a:pos x="378066" y="406025"/>
                </a:cxn>
                <a:cxn ang="0">
                  <a:pos x="76323" y="377532"/>
                </a:cxn>
                <a:cxn ang="0">
                  <a:pos x="104722" y="74794"/>
                </a:cxn>
              </a:cxnLst>
              <a:rect l="txL" t="txT" r="txR" b="txB"/>
              <a:pathLst>
                <a:path w="271" h="271">
                  <a:moveTo>
                    <a:pt x="59" y="42"/>
                  </a:moveTo>
                  <a:cubicBezTo>
                    <a:pt x="110" y="0"/>
                    <a:pt x="186" y="7"/>
                    <a:pt x="229" y="58"/>
                  </a:cubicBezTo>
                  <a:cubicBezTo>
                    <a:pt x="271" y="110"/>
                    <a:pt x="264" y="186"/>
                    <a:pt x="213" y="228"/>
                  </a:cubicBezTo>
                  <a:cubicBezTo>
                    <a:pt x="161" y="271"/>
                    <a:pt x="85" y="264"/>
                    <a:pt x="43" y="212"/>
                  </a:cubicBezTo>
                  <a:cubicBezTo>
                    <a:pt x="0" y="161"/>
                    <a:pt x="7" y="85"/>
                    <a:pt x="59" y="42"/>
                  </a:cubicBezTo>
                  <a:close/>
                </a:path>
              </a:pathLst>
            </a:custGeom>
            <a:solidFill>
              <a:srgbClr val="679549"/>
            </a:solidFill>
            <a:ln w="9525">
              <a:noFill/>
            </a:ln>
          </p:spPr>
          <p:txBody>
            <a:bodyPr/>
            <a:lstStyle/>
            <a:p>
              <a:endParaRPr lang="zh-CN" altLang="en-US"/>
            </a:p>
          </p:txBody>
        </p:sp>
        <p:sp>
          <p:nvSpPr>
            <p:cNvPr id="175148" name="Freeform 43"/>
            <p:cNvSpPr/>
            <p:nvPr/>
          </p:nvSpPr>
          <p:spPr>
            <a:xfrm>
              <a:off x="5415" y="5417"/>
              <a:ext cx="628" cy="562"/>
            </a:xfrm>
            <a:custGeom>
              <a:avLst/>
              <a:gdLst>
                <a:gd name="txL" fmla="*/ 0 w 161"/>
                <a:gd name="txT" fmla="*/ 0 h 144"/>
                <a:gd name="txR" fmla="*/ 161 w 161"/>
                <a:gd name="txB" fmla="*/ 144 h 144"/>
              </a:gdLst>
              <a:ahLst/>
              <a:cxnLst>
                <a:cxn ang="0">
                  <a:pos x="141988" y="55022"/>
                </a:cxn>
                <a:cxn ang="0">
                  <a:pos x="70994" y="1775"/>
                </a:cxn>
                <a:cxn ang="0">
                  <a:pos x="5325" y="88746"/>
                </a:cxn>
                <a:cxn ang="0">
                  <a:pos x="140213" y="255588"/>
                </a:cxn>
                <a:cxn ang="0">
                  <a:pos x="280425" y="90521"/>
                </a:cxn>
                <a:cxn ang="0">
                  <a:pos x="214756" y="3550"/>
                </a:cxn>
                <a:cxn ang="0">
                  <a:pos x="141988" y="55022"/>
                </a:cxn>
              </a:cxnLst>
              <a:rect l="txL" t="txT" r="txR" b="txB"/>
              <a:pathLst>
                <a:path w="161" h="144">
                  <a:moveTo>
                    <a:pt x="80" y="31"/>
                  </a:moveTo>
                  <a:cubicBezTo>
                    <a:pt x="73" y="11"/>
                    <a:pt x="60" y="0"/>
                    <a:pt x="40" y="1"/>
                  </a:cubicBezTo>
                  <a:cubicBezTo>
                    <a:pt x="11" y="3"/>
                    <a:pt x="0" y="23"/>
                    <a:pt x="3" y="50"/>
                  </a:cubicBezTo>
                  <a:cubicBezTo>
                    <a:pt x="6" y="83"/>
                    <a:pt x="49" y="103"/>
                    <a:pt x="79" y="144"/>
                  </a:cubicBezTo>
                  <a:cubicBezTo>
                    <a:pt x="110" y="103"/>
                    <a:pt x="154" y="84"/>
                    <a:pt x="158" y="51"/>
                  </a:cubicBezTo>
                  <a:cubicBezTo>
                    <a:pt x="161" y="24"/>
                    <a:pt x="150" y="4"/>
                    <a:pt x="121" y="2"/>
                  </a:cubicBezTo>
                  <a:cubicBezTo>
                    <a:pt x="101" y="0"/>
                    <a:pt x="89" y="11"/>
                    <a:pt x="80" y="31"/>
                  </a:cubicBezTo>
                  <a:close/>
                </a:path>
              </a:pathLst>
            </a:custGeom>
            <a:solidFill>
              <a:srgbClr val="FFFFFF">
                <a:alpha val="100000"/>
              </a:srgbClr>
            </a:solidFill>
            <a:ln w="9525">
              <a:noFill/>
            </a:ln>
          </p:spPr>
          <p:txBody>
            <a:bodyPr/>
            <a:lstStyle/>
            <a:p>
              <a:endParaRPr lang="zh-CN" altLang="en-US"/>
            </a:p>
          </p:txBody>
        </p:sp>
      </p:grpSp>
      <p:grpSp>
        <p:nvGrpSpPr>
          <p:cNvPr id="16" name="组合 15"/>
          <p:cNvGrpSpPr/>
          <p:nvPr/>
        </p:nvGrpSpPr>
        <p:grpSpPr>
          <a:xfrm>
            <a:off x="9483549" y="1306941"/>
            <a:ext cx="673065" cy="669255"/>
            <a:chOff x="8470" y="2554"/>
            <a:chExt cx="1060" cy="1054"/>
          </a:xfrm>
        </p:grpSpPr>
        <p:sp>
          <p:nvSpPr>
            <p:cNvPr id="175113" name="Freeform 8"/>
            <p:cNvSpPr/>
            <p:nvPr/>
          </p:nvSpPr>
          <p:spPr>
            <a:xfrm>
              <a:off x="8470" y="2554"/>
              <a:ext cx="1061" cy="1054"/>
            </a:xfrm>
            <a:custGeom>
              <a:avLst/>
              <a:gdLst>
                <a:gd name="txL" fmla="*/ 0 w 271"/>
                <a:gd name="txT" fmla="*/ 0 h 271"/>
                <a:gd name="txR" fmla="*/ 271 w 271"/>
                <a:gd name="txB" fmla="*/ 271 h 271"/>
              </a:gdLst>
              <a:ahLst/>
              <a:cxnLst>
                <a:cxn ang="0">
                  <a:pos x="381094" y="77840"/>
                </a:cxn>
                <a:cxn ang="0">
                  <a:pos x="406025" y="378587"/>
                </a:cxn>
                <a:cxn ang="0">
                  <a:pos x="101506" y="403354"/>
                </a:cxn>
                <a:cxn ang="0">
                  <a:pos x="78356" y="100838"/>
                </a:cxn>
                <a:cxn ang="0">
                  <a:pos x="381094" y="77840"/>
                </a:cxn>
              </a:cxnLst>
              <a:rect l="txL" t="txT" r="txR" b="txB"/>
              <a:pathLst>
                <a:path w="271" h="271">
                  <a:moveTo>
                    <a:pt x="214" y="44"/>
                  </a:moveTo>
                  <a:cubicBezTo>
                    <a:pt x="265" y="87"/>
                    <a:pt x="271" y="163"/>
                    <a:pt x="228" y="214"/>
                  </a:cubicBezTo>
                  <a:cubicBezTo>
                    <a:pt x="184" y="265"/>
                    <a:pt x="108" y="271"/>
                    <a:pt x="57" y="228"/>
                  </a:cubicBezTo>
                  <a:cubicBezTo>
                    <a:pt x="7" y="184"/>
                    <a:pt x="0" y="108"/>
                    <a:pt x="44" y="57"/>
                  </a:cubicBezTo>
                  <a:cubicBezTo>
                    <a:pt x="87" y="7"/>
                    <a:pt x="163" y="0"/>
                    <a:pt x="214" y="44"/>
                  </a:cubicBezTo>
                  <a:close/>
                </a:path>
              </a:pathLst>
            </a:custGeom>
            <a:solidFill>
              <a:srgbClr val="679549"/>
            </a:solidFill>
            <a:ln w="9525">
              <a:noFill/>
            </a:ln>
          </p:spPr>
          <p:txBody>
            <a:bodyPr/>
            <a:lstStyle/>
            <a:p>
              <a:endParaRPr lang="zh-CN" altLang="en-US"/>
            </a:p>
          </p:txBody>
        </p:sp>
        <p:sp>
          <p:nvSpPr>
            <p:cNvPr id="175179" name="Freeform 87"/>
            <p:cNvSpPr>
              <a:spLocks noEditPoints="1"/>
            </p:cNvSpPr>
            <p:nvPr/>
          </p:nvSpPr>
          <p:spPr>
            <a:xfrm>
              <a:off x="8669" y="2847"/>
              <a:ext cx="712" cy="468"/>
            </a:xfrm>
            <a:custGeom>
              <a:avLst/>
              <a:gdLst>
                <a:gd name="txL" fmla="*/ 0 w 162"/>
                <a:gd name="txT" fmla="*/ 0 h 106"/>
                <a:gd name="txR" fmla="*/ 162 w 162"/>
                <a:gd name="txB" fmla="*/ 106 h 106"/>
              </a:gdLst>
              <a:ahLst/>
              <a:cxnLst>
                <a:cxn ang="0">
                  <a:pos x="323850" y="24082"/>
                </a:cxn>
                <a:cxn ang="0">
                  <a:pos x="173919" y="0"/>
                </a:cxn>
                <a:cxn ang="0">
                  <a:pos x="9995" y="24082"/>
                </a:cxn>
                <a:cxn ang="0">
                  <a:pos x="9995" y="110376"/>
                </a:cxn>
                <a:cxn ang="0">
                  <a:pos x="5997" y="120410"/>
                </a:cxn>
                <a:cxn ang="0">
                  <a:pos x="15993" y="132451"/>
                </a:cxn>
                <a:cxn ang="0">
                  <a:pos x="27987" y="120410"/>
                </a:cxn>
                <a:cxn ang="0">
                  <a:pos x="21990" y="110376"/>
                </a:cxn>
                <a:cxn ang="0">
                  <a:pos x="21990" y="56192"/>
                </a:cxn>
                <a:cxn ang="0">
                  <a:pos x="173919" y="78267"/>
                </a:cxn>
                <a:cxn ang="0">
                  <a:pos x="323850" y="54185"/>
                </a:cxn>
                <a:cxn ang="0">
                  <a:pos x="323850" y="24082"/>
                </a:cxn>
                <a:cxn ang="0">
                  <a:pos x="25988" y="136465"/>
                </a:cxn>
                <a:cxn ang="0">
                  <a:pos x="7996" y="136465"/>
                </a:cxn>
                <a:cxn ang="0">
                  <a:pos x="0" y="188643"/>
                </a:cxn>
                <a:cxn ang="0">
                  <a:pos x="5997" y="190650"/>
                </a:cxn>
                <a:cxn ang="0">
                  <a:pos x="7996" y="184629"/>
                </a:cxn>
                <a:cxn ang="0">
                  <a:pos x="7996" y="190650"/>
                </a:cxn>
                <a:cxn ang="0">
                  <a:pos x="17992" y="192657"/>
                </a:cxn>
                <a:cxn ang="0">
                  <a:pos x="19991" y="186636"/>
                </a:cxn>
                <a:cxn ang="0">
                  <a:pos x="21990" y="190650"/>
                </a:cxn>
                <a:cxn ang="0">
                  <a:pos x="23989" y="190650"/>
                </a:cxn>
                <a:cxn ang="0">
                  <a:pos x="25988" y="166568"/>
                </a:cxn>
                <a:cxn ang="0">
                  <a:pos x="27987" y="190650"/>
                </a:cxn>
                <a:cxn ang="0">
                  <a:pos x="33984" y="188643"/>
                </a:cxn>
                <a:cxn ang="0">
                  <a:pos x="25988" y="136465"/>
                </a:cxn>
                <a:cxn ang="0">
                  <a:pos x="59972" y="188643"/>
                </a:cxn>
                <a:cxn ang="0">
                  <a:pos x="59972" y="74253"/>
                </a:cxn>
                <a:cxn ang="0">
                  <a:pos x="173919" y="90308"/>
                </a:cxn>
                <a:cxn ang="0">
                  <a:pos x="281869" y="74253"/>
                </a:cxn>
                <a:cxn ang="0">
                  <a:pos x="281869" y="186636"/>
                </a:cxn>
                <a:cxn ang="0">
                  <a:pos x="171920" y="212725"/>
                </a:cxn>
                <a:cxn ang="0">
                  <a:pos x="59972" y="188643"/>
                </a:cxn>
              </a:cxnLst>
              <a:rect l="txL" t="txT" r="txR" b="txB"/>
              <a:pathLst>
                <a:path w="162" h="106">
                  <a:moveTo>
                    <a:pt x="162" y="12"/>
                  </a:moveTo>
                  <a:cubicBezTo>
                    <a:pt x="87" y="0"/>
                    <a:pt x="87" y="0"/>
                    <a:pt x="87" y="0"/>
                  </a:cubicBezTo>
                  <a:cubicBezTo>
                    <a:pt x="5" y="12"/>
                    <a:pt x="5" y="12"/>
                    <a:pt x="5" y="12"/>
                  </a:cubicBezTo>
                  <a:cubicBezTo>
                    <a:pt x="5" y="27"/>
                    <a:pt x="5" y="41"/>
                    <a:pt x="5" y="55"/>
                  </a:cubicBezTo>
                  <a:cubicBezTo>
                    <a:pt x="4" y="56"/>
                    <a:pt x="3" y="58"/>
                    <a:pt x="3" y="60"/>
                  </a:cubicBezTo>
                  <a:cubicBezTo>
                    <a:pt x="3" y="63"/>
                    <a:pt x="5" y="66"/>
                    <a:pt x="8" y="66"/>
                  </a:cubicBezTo>
                  <a:cubicBezTo>
                    <a:pt x="12" y="66"/>
                    <a:pt x="14" y="63"/>
                    <a:pt x="14" y="60"/>
                  </a:cubicBezTo>
                  <a:cubicBezTo>
                    <a:pt x="14" y="58"/>
                    <a:pt x="13" y="56"/>
                    <a:pt x="11" y="55"/>
                  </a:cubicBezTo>
                  <a:cubicBezTo>
                    <a:pt x="11" y="28"/>
                    <a:pt x="11" y="28"/>
                    <a:pt x="11" y="28"/>
                  </a:cubicBezTo>
                  <a:cubicBezTo>
                    <a:pt x="87" y="39"/>
                    <a:pt x="87" y="39"/>
                    <a:pt x="87" y="39"/>
                  </a:cubicBezTo>
                  <a:cubicBezTo>
                    <a:pt x="162" y="27"/>
                    <a:pt x="162" y="27"/>
                    <a:pt x="162" y="27"/>
                  </a:cubicBezTo>
                  <a:cubicBezTo>
                    <a:pt x="162" y="12"/>
                    <a:pt x="162" y="12"/>
                    <a:pt x="162" y="12"/>
                  </a:cubicBezTo>
                  <a:close/>
                  <a:moveTo>
                    <a:pt x="13" y="68"/>
                  </a:moveTo>
                  <a:cubicBezTo>
                    <a:pt x="10" y="69"/>
                    <a:pt x="7" y="69"/>
                    <a:pt x="4" y="68"/>
                  </a:cubicBezTo>
                  <a:cubicBezTo>
                    <a:pt x="3" y="77"/>
                    <a:pt x="1" y="85"/>
                    <a:pt x="0" y="94"/>
                  </a:cubicBezTo>
                  <a:cubicBezTo>
                    <a:pt x="1" y="94"/>
                    <a:pt x="2" y="94"/>
                    <a:pt x="3" y="95"/>
                  </a:cubicBezTo>
                  <a:cubicBezTo>
                    <a:pt x="4" y="92"/>
                    <a:pt x="4" y="92"/>
                    <a:pt x="4" y="92"/>
                  </a:cubicBezTo>
                  <a:cubicBezTo>
                    <a:pt x="4" y="95"/>
                    <a:pt x="4" y="95"/>
                    <a:pt x="4" y="95"/>
                  </a:cubicBezTo>
                  <a:cubicBezTo>
                    <a:pt x="6" y="95"/>
                    <a:pt x="8" y="96"/>
                    <a:pt x="9" y="96"/>
                  </a:cubicBezTo>
                  <a:cubicBezTo>
                    <a:pt x="10" y="93"/>
                    <a:pt x="10" y="93"/>
                    <a:pt x="10" y="93"/>
                  </a:cubicBezTo>
                  <a:cubicBezTo>
                    <a:pt x="11" y="95"/>
                    <a:pt x="11" y="95"/>
                    <a:pt x="11" y="95"/>
                  </a:cubicBezTo>
                  <a:cubicBezTo>
                    <a:pt x="12" y="95"/>
                    <a:pt x="12" y="95"/>
                    <a:pt x="12" y="95"/>
                  </a:cubicBezTo>
                  <a:cubicBezTo>
                    <a:pt x="13" y="83"/>
                    <a:pt x="13" y="83"/>
                    <a:pt x="13" y="83"/>
                  </a:cubicBezTo>
                  <a:cubicBezTo>
                    <a:pt x="14" y="95"/>
                    <a:pt x="14" y="95"/>
                    <a:pt x="14" y="95"/>
                  </a:cubicBezTo>
                  <a:cubicBezTo>
                    <a:pt x="15" y="94"/>
                    <a:pt x="16" y="94"/>
                    <a:pt x="17" y="94"/>
                  </a:cubicBezTo>
                  <a:cubicBezTo>
                    <a:pt x="16" y="85"/>
                    <a:pt x="14" y="77"/>
                    <a:pt x="13" y="68"/>
                  </a:cubicBezTo>
                  <a:close/>
                  <a:moveTo>
                    <a:pt x="30" y="94"/>
                  </a:moveTo>
                  <a:cubicBezTo>
                    <a:pt x="30" y="37"/>
                    <a:pt x="30" y="37"/>
                    <a:pt x="30" y="37"/>
                  </a:cubicBezTo>
                  <a:cubicBezTo>
                    <a:pt x="87" y="45"/>
                    <a:pt x="87" y="45"/>
                    <a:pt x="87" y="45"/>
                  </a:cubicBezTo>
                  <a:cubicBezTo>
                    <a:pt x="141" y="37"/>
                    <a:pt x="141" y="37"/>
                    <a:pt x="141" y="37"/>
                  </a:cubicBezTo>
                  <a:cubicBezTo>
                    <a:pt x="141" y="93"/>
                    <a:pt x="141" y="93"/>
                    <a:pt x="141" y="93"/>
                  </a:cubicBezTo>
                  <a:cubicBezTo>
                    <a:pt x="122" y="93"/>
                    <a:pt x="104" y="98"/>
                    <a:pt x="86" y="106"/>
                  </a:cubicBezTo>
                  <a:cubicBezTo>
                    <a:pt x="68" y="97"/>
                    <a:pt x="49" y="94"/>
                    <a:pt x="30" y="94"/>
                  </a:cubicBezTo>
                  <a:close/>
                </a:path>
              </a:pathLst>
            </a:custGeom>
            <a:solidFill>
              <a:schemeClr val="bg1">
                <a:alpha val="100000"/>
              </a:schemeClr>
            </a:solidFill>
            <a:ln w="9525">
              <a:noFill/>
            </a:ln>
          </p:spPr>
          <p:txBody>
            <a:bodyPr/>
            <a:lstStyle/>
            <a:p>
              <a:endParaRPr lang="zh-CN" altLang="en-US"/>
            </a:p>
          </p:txBody>
        </p:sp>
      </p:grpSp>
      <p:grpSp>
        <p:nvGrpSpPr>
          <p:cNvPr id="17" name="组合 16"/>
          <p:cNvGrpSpPr/>
          <p:nvPr/>
        </p:nvGrpSpPr>
        <p:grpSpPr>
          <a:xfrm>
            <a:off x="6028059" y="1400916"/>
            <a:ext cx="600679" cy="603219"/>
            <a:chOff x="4704" y="4364"/>
            <a:chExt cx="946" cy="950"/>
          </a:xfrm>
        </p:grpSpPr>
        <p:sp>
          <p:nvSpPr>
            <p:cNvPr id="175115" name="Freeform 10"/>
            <p:cNvSpPr/>
            <p:nvPr/>
          </p:nvSpPr>
          <p:spPr>
            <a:xfrm>
              <a:off x="4704" y="4364"/>
              <a:ext cx="946" cy="950"/>
            </a:xfrm>
            <a:custGeom>
              <a:avLst/>
              <a:gdLst>
                <a:gd name="txL" fmla="*/ 0 w 242"/>
                <a:gd name="txT" fmla="*/ 0 h 243"/>
                <a:gd name="txR" fmla="*/ 242 w 242"/>
                <a:gd name="txB" fmla="*/ 243 h 243"/>
              </a:gdLst>
              <a:ahLst/>
              <a:cxnLst>
                <a:cxn ang="0">
                  <a:pos x="216884" y="1777"/>
                </a:cxn>
                <a:cxn ang="0">
                  <a:pos x="430213" y="216788"/>
                </a:cxn>
                <a:cxn ang="0">
                  <a:pos x="213329" y="430023"/>
                </a:cxn>
                <a:cxn ang="0">
                  <a:pos x="0" y="215012"/>
                </a:cxn>
                <a:cxn ang="0">
                  <a:pos x="216884" y="1777"/>
                </a:cxn>
              </a:cxnLst>
              <a:rect l="txL" t="txT" r="txR" b="txB"/>
              <a:pathLst>
                <a:path w="242" h="243">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rgbClr val="F8D49B"/>
            </a:solidFill>
            <a:ln w="9525">
              <a:noFill/>
            </a:ln>
          </p:spPr>
          <p:txBody>
            <a:bodyPr/>
            <a:lstStyle/>
            <a:p>
              <a:endParaRPr lang="zh-CN" altLang="en-US"/>
            </a:p>
          </p:txBody>
        </p:sp>
        <p:sp>
          <p:nvSpPr>
            <p:cNvPr id="175151" name="Freeform 46"/>
            <p:cNvSpPr>
              <a:spLocks noEditPoints="1"/>
            </p:cNvSpPr>
            <p:nvPr/>
          </p:nvSpPr>
          <p:spPr>
            <a:xfrm>
              <a:off x="4994" y="4517"/>
              <a:ext cx="367" cy="642"/>
            </a:xfrm>
            <a:custGeom>
              <a:avLst/>
              <a:gdLst>
                <a:gd name="txL" fmla="*/ 0 w 94"/>
                <a:gd name="txT" fmla="*/ 0 h 165"/>
                <a:gd name="txR" fmla="*/ 94 w 94"/>
                <a:gd name="txB" fmla="*/ 165 h 165"/>
              </a:gdLst>
              <a:ahLst/>
              <a:cxnLst>
                <a:cxn ang="0">
                  <a:pos x="147181" y="0"/>
                </a:cxn>
                <a:cxn ang="0">
                  <a:pos x="17733" y="0"/>
                </a:cxn>
                <a:cxn ang="0">
                  <a:pos x="0" y="19473"/>
                </a:cxn>
                <a:cxn ang="0">
                  <a:pos x="0" y="272627"/>
                </a:cxn>
                <a:cxn ang="0">
                  <a:pos x="17733" y="292100"/>
                </a:cxn>
                <a:cxn ang="0">
                  <a:pos x="147181" y="292100"/>
                </a:cxn>
                <a:cxn ang="0">
                  <a:pos x="166687" y="272627"/>
                </a:cxn>
                <a:cxn ang="0">
                  <a:pos x="166687" y="19473"/>
                </a:cxn>
                <a:cxn ang="0">
                  <a:pos x="147181" y="0"/>
                </a:cxn>
                <a:cxn ang="0">
                  <a:pos x="56745" y="21244"/>
                </a:cxn>
                <a:cxn ang="0">
                  <a:pos x="109942" y="21244"/>
                </a:cxn>
                <a:cxn ang="0">
                  <a:pos x="109942" y="28325"/>
                </a:cxn>
                <a:cxn ang="0">
                  <a:pos x="56745" y="28325"/>
                </a:cxn>
                <a:cxn ang="0">
                  <a:pos x="56745" y="21244"/>
                </a:cxn>
                <a:cxn ang="0">
                  <a:pos x="83344" y="279708"/>
                </a:cxn>
                <a:cxn ang="0">
                  <a:pos x="72704" y="269086"/>
                </a:cxn>
                <a:cxn ang="0">
                  <a:pos x="83344" y="260235"/>
                </a:cxn>
                <a:cxn ang="0">
                  <a:pos x="93983" y="269086"/>
                </a:cxn>
                <a:cxn ang="0">
                  <a:pos x="83344" y="279708"/>
                </a:cxn>
                <a:cxn ang="0">
                  <a:pos x="154274" y="244302"/>
                </a:cxn>
                <a:cxn ang="0">
                  <a:pos x="12413" y="244302"/>
                </a:cxn>
                <a:cxn ang="0">
                  <a:pos x="12413" y="46028"/>
                </a:cxn>
                <a:cxn ang="0">
                  <a:pos x="154274" y="46028"/>
                </a:cxn>
                <a:cxn ang="0">
                  <a:pos x="154274" y="244302"/>
                </a:cxn>
              </a:cxnLst>
              <a:rect l="txL" t="txT" r="txR" b="txB"/>
              <a:pathLst>
                <a:path w="94" h="165">
                  <a:moveTo>
                    <a:pt x="83" y="0"/>
                  </a:moveTo>
                  <a:cubicBezTo>
                    <a:pt x="10" y="0"/>
                    <a:pt x="10" y="0"/>
                    <a:pt x="10" y="0"/>
                  </a:cubicBezTo>
                  <a:cubicBezTo>
                    <a:pt x="5" y="0"/>
                    <a:pt x="0" y="5"/>
                    <a:pt x="0" y="11"/>
                  </a:cubicBezTo>
                  <a:cubicBezTo>
                    <a:pt x="0" y="154"/>
                    <a:pt x="0" y="154"/>
                    <a:pt x="0" y="154"/>
                  </a:cubicBezTo>
                  <a:cubicBezTo>
                    <a:pt x="0" y="160"/>
                    <a:pt x="5" y="165"/>
                    <a:pt x="10" y="165"/>
                  </a:cubicBezTo>
                  <a:cubicBezTo>
                    <a:pt x="83" y="165"/>
                    <a:pt x="83" y="165"/>
                    <a:pt x="83" y="165"/>
                  </a:cubicBezTo>
                  <a:cubicBezTo>
                    <a:pt x="89" y="165"/>
                    <a:pt x="94" y="160"/>
                    <a:pt x="94" y="154"/>
                  </a:cubicBezTo>
                  <a:cubicBezTo>
                    <a:pt x="94" y="11"/>
                    <a:pt x="94" y="11"/>
                    <a:pt x="94" y="11"/>
                  </a:cubicBezTo>
                  <a:cubicBezTo>
                    <a:pt x="94" y="5"/>
                    <a:pt x="89" y="0"/>
                    <a:pt x="83" y="0"/>
                  </a:cubicBezTo>
                  <a:close/>
                  <a:moveTo>
                    <a:pt x="32" y="12"/>
                  </a:moveTo>
                  <a:cubicBezTo>
                    <a:pt x="62" y="12"/>
                    <a:pt x="62" y="12"/>
                    <a:pt x="62" y="12"/>
                  </a:cubicBezTo>
                  <a:cubicBezTo>
                    <a:pt x="62" y="16"/>
                    <a:pt x="62" y="16"/>
                    <a:pt x="62" y="16"/>
                  </a:cubicBezTo>
                  <a:cubicBezTo>
                    <a:pt x="32" y="16"/>
                    <a:pt x="32" y="16"/>
                    <a:pt x="32" y="16"/>
                  </a:cubicBezTo>
                  <a:lnTo>
                    <a:pt x="32" y="12"/>
                  </a:lnTo>
                  <a:close/>
                  <a:moveTo>
                    <a:pt x="47" y="158"/>
                  </a:moveTo>
                  <a:cubicBezTo>
                    <a:pt x="44" y="158"/>
                    <a:pt x="41" y="156"/>
                    <a:pt x="41" y="152"/>
                  </a:cubicBezTo>
                  <a:cubicBezTo>
                    <a:pt x="41" y="149"/>
                    <a:pt x="44" y="147"/>
                    <a:pt x="47" y="147"/>
                  </a:cubicBezTo>
                  <a:cubicBezTo>
                    <a:pt x="50" y="147"/>
                    <a:pt x="53" y="149"/>
                    <a:pt x="53" y="152"/>
                  </a:cubicBezTo>
                  <a:cubicBezTo>
                    <a:pt x="53" y="156"/>
                    <a:pt x="50" y="158"/>
                    <a:pt x="47" y="158"/>
                  </a:cubicBezTo>
                  <a:close/>
                  <a:moveTo>
                    <a:pt x="87" y="138"/>
                  </a:moveTo>
                  <a:cubicBezTo>
                    <a:pt x="7" y="138"/>
                    <a:pt x="7" y="138"/>
                    <a:pt x="7" y="138"/>
                  </a:cubicBezTo>
                  <a:cubicBezTo>
                    <a:pt x="7" y="26"/>
                    <a:pt x="7" y="26"/>
                    <a:pt x="7" y="26"/>
                  </a:cubicBezTo>
                  <a:cubicBezTo>
                    <a:pt x="87" y="26"/>
                    <a:pt x="87" y="26"/>
                    <a:pt x="87" y="26"/>
                  </a:cubicBezTo>
                  <a:lnTo>
                    <a:pt x="87" y="138"/>
                  </a:lnTo>
                  <a:close/>
                </a:path>
              </a:pathLst>
            </a:custGeom>
            <a:solidFill>
              <a:srgbClr val="FFFFFF">
                <a:alpha val="100000"/>
              </a:srgbClr>
            </a:solidFill>
            <a:ln w="9525">
              <a:noFill/>
            </a:ln>
          </p:spPr>
          <p:txBody>
            <a:bodyPr/>
            <a:lstStyle/>
            <a:p>
              <a:endParaRPr lang="zh-CN" altLang="en-US"/>
            </a:p>
          </p:txBody>
        </p:sp>
      </p:grpSp>
      <p:grpSp>
        <p:nvGrpSpPr>
          <p:cNvPr id="18" name="组合 17"/>
          <p:cNvGrpSpPr/>
          <p:nvPr/>
        </p:nvGrpSpPr>
        <p:grpSpPr>
          <a:xfrm>
            <a:off x="2439861" y="3643619"/>
            <a:ext cx="672430" cy="674970"/>
            <a:chOff x="4030" y="4930"/>
            <a:chExt cx="840" cy="843"/>
          </a:xfrm>
        </p:grpSpPr>
        <p:sp>
          <p:nvSpPr>
            <p:cNvPr id="93246" name="Freeform 1819"/>
            <p:cNvSpPr/>
            <p:nvPr/>
          </p:nvSpPr>
          <p:spPr>
            <a:xfrm>
              <a:off x="4030" y="4930"/>
              <a:ext cx="840" cy="843"/>
            </a:xfrm>
            <a:custGeom>
              <a:avLst/>
              <a:gdLst>
                <a:gd name="txL" fmla="*/ 0 w 92"/>
                <a:gd name="txT" fmla="*/ 0 h 92"/>
                <a:gd name="txR" fmla="*/ 92 w 92"/>
                <a:gd name="txB" fmla="*/ 92 h 92"/>
              </a:gdLst>
              <a:ahLst/>
              <a:cxnLst>
                <a:cxn ang="0">
                  <a:pos x="382657" y="63966"/>
                </a:cxn>
                <a:cxn ang="0">
                  <a:pos x="469624" y="383796"/>
                </a:cxn>
                <a:cxn ang="0">
                  <a:pos x="150743" y="471022"/>
                </a:cxn>
                <a:cxn ang="0">
                  <a:pos x="69574" y="151192"/>
                </a:cxn>
                <a:cxn ang="0">
                  <a:pos x="382657" y="63966"/>
                </a:cxn>
              </a:cxnLst>
              <a:rect l="txL" t="txT" r="txR" b="txB"/>
              <a:pathLst>
                <a:path w="92" h="92">
                  <a:moveTo>
                    <a:pt x="66" y="11"/>
                  </a:moveTo>
                  <a:cubicBezTo>
                    <a:pt x="85" y="23"/>
                    <a:pt x="92" y="47"/>
                    <a:pt x="81" y="66"/>
                  </a:cubicBezTo>
                  <a:cubicBezTo>
                    <a:pt x="70" y="85"/>
                    <a:pt x="45" y="92"/>
                    <a:pt x="26" y="81"/>
                  </a:cubicBezTo>
                  <a:cubicBezTo>
                    <a:pt x="7" y="70"/>
                    <a:pt x="0" y="45"/>
                    <a:pt x="12" y="26"/>
                  </a:cubicBezTo>
                  <a:cubicBezTo>
                    <a:pt x="23" y="7"/>
                    <a:pt x="47" y="0"/>
                    <a:pt x="66" y="11"/>
                  </a:cubicBezTo>
                </a:path>
              </a:pathLst>
            </a:custGeom>
            <a:solidFill>
              <a:srgbClr val="F8D49B"/>
            </a:solidFill>
            <a:ln w="9525">
              <a:noFill/>
            </a:ln>
          </p:spPr>
          <p:txBody>
            <a:bodyPr/>
            <a:lstStyle/>
            <a:p>
              <a:endParaRPr lang="zh-CN" altLang="en-US"/>
            </a:p>
          </p:txBody>
        </p:sp>
        <p:sp>
          <p:nvSpPr>
            <p:cNvPr id="29717" name="稻壳儿小白白(http://dwz.cn/Wu2UP)"/>
            <p:cNvSpPr>
              <a:spLocks noEditPoints="1"/>
            </p:cNvSpPr>
            <p:nvPr/>
          </p:nvSpPr>
          <p:spPr>
            <a:xfrm>
              <a:off x="4214" y="5125"/>
              <a:ext cx="425" cy="425"/>
            </a:xfrm>
            <a:custGeom>
              <a:avLst/>
              <a:gdLst/>
              <a:ahLst/>
              <a:cxnLst>
                <a:cxn ang="0">
                  <a:pos x="1479576135" y="12226576"/>
                </a:cxn>
                <a:cxn ang="0">
                  <a:pos x="1455122931" y="0"/>
                </a:cxn>
                <a:cxn ang="0">
                  <a:pos x="1430665982" y="12226576"/>
                </a:cxn>
                <a:cxn ang="0">
                  <a:pos x="24456949" y="941543682"/>
                </a:cxn>
                <a:cxn ang="0">
                  <a:pos x="0" y="990457474"/>
                </a:cxn>
                <a:cxn ang="0">
                  <a:pos x="24456949" y="1027140945"/>
                </a:cxn>
                <a:cxn ang="0">
                  <a:pos x="391292460" y="1173874831"/>
                </a:cxn>
                <a:cxn ang="0">
                  <a:pos x="562483613" y="1479569178"/>
                </a:cxn>
                <a:cxn ang="0">
                  <a:pos x="611393766" y="1504026074"/>
                </a:cxn>
                <a:cxn ang="0">
                  <a:pos x="611393766" y="1504026074"/>
                </a:cxn>
                <a:cxn ang="0">
                  <a:pos x="648081062" y="1479569178"/>
                </a:cxn>
                <a:cxn ang="0">
                  <a:pos x="745901369" y="1308382141"/>
                </a:cxn>
                <a:cxn ang="0">
                  <a:pos x="1198334329" y="1491799499"/>
                </a:cxn>
                <a:cxn ang="0">
                  <a:pos x="1222791278" y="1504026074"/>
                </a:cxn>
                <a:cxn ang="0">
                  <a:pos x="1235017880" y="1491799499"/>
                </a:cxn>
                <a:cxn ang="0">
                  <a:pos x="1259474829" y="1455116027"/>
                </a:cxn>
                <a:cxn ang="0">
                  <a:pos x="1504033084" y="48910047"/>
                </a:cxn>
                <a:cxn ang="0">
                  <a:pos x="1479576135" y="12226576"/>
                </a:cxn>
                <a:cxn ang="0">
                  <a:pos x="146734204" y="978227154"/>
                </a:cxn>
                <a:cxn ang="0">
                  <a:pos x="1235017880" y="244557725"/>
                </a:cxn>
                <a:cxn ang="0">
                  <a:pos x="440206358" y="1088277568"/>
                </a:cxn>
                <a:cxn ang="0">
                  <a:pos x="427976011" y="1088277568"/>
                </a:cxn>
                <a:cxn ang="0">
                  <a:pos x="146734204" y="978227154"/>
                </a:cxn>
                <a:cxn ang="0">
                  <a:pos x="476889909" y="1124961039"/>
                </a:cxn>
                <a:cxn ang="0">
                  <a:pos x="476889909" y="1124961039"/>
                </a:cxn>
                <a:cxn ang="0">
                  <a:pos x="1369525482" y="171190782"/>
                </a:cxn>
                <a:cxn ang="0">
                  <a:pos x="611393766" y="1357292188"/>
                </a:cxn>
                <a:cxn ang="0">
                  <a:pos x="476889909" y="1124961039"/>
                </a:cxn>
                <a:cxn ang="0">
                  <a:pos x="1186107726" y="1381749084"/>
                </a:cxn>
                <a:cxn ang="0">
                  <a:pos x="782584920" y="1222784878"/>
                </a:cxn>
                <a:cxn ang="0">
                  <a:pos x="745901369" y="1222784878"/>
                </a:cxn>
                <a:cxn ang="0">
                  <a:pos x="1369525482" y="269014620"/>
                </a:cxn>
                <a:cxn ang="0">
                  <a:pos x="1186107726" y="1381749084"/>
                </a:cxn>
                <a:cxn ang="0">
                  <a:pos x="1186107726" y="1381749084"/>
                </a:cxn>
                <a:cxn ang="0">
                  <a:pos x="1186107726" y="1381749084"/>
                </a:cxn>
              </a:cxnLst>
              <a:rect l="0" t="0" r="0" b="0"/>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ln>
          </p:spPr>
          <p:txBody>
            <a:bodyPr/>
            <a:lstStyle/>
            <a:p>
              <a:endParaRPr lang="zh-CN" altLang="en-US"/>
            </a:p>
          </p:txBody>
        </p:sp>
      </p:grpSp>
      <p:grpSp>
        <p:nvGrpSpPr>
          <p:cNvPr id="36" name="组合 35"/>
          <p:cNvGrpSpPr/>
          <p:nvPr/>
        </p:nvGrpSpPr>
        <p:grpSpPr>
          <a:xfrm>
            <a:off x="6028059" y="3715370"/>
            <a:ext cx="600679" cy="603219"/>
            <a:chOff x="7609" y="5766"/>
            <a:chExt cx="946" cy="950"/>
          </a:xfrm>
        </p:grpSpPr>
        <p:sp>
          <p:nvSpPr>
            <p:cNvPr id="28" name="Freeform 10"/>
            <p:cNvSpPr/>
            <p:nvPr/>
          </p:nvSpPr>
          <p:spPr>
            <a:xfrm>
              <a:off x="7609" y="5766"/>
              <a:ext cx="946" cy="950"/>
            </a:xfrm>
            <a:custGeom>
              <a:avLst/>
              <a:gdLst>
                <a:gd name="txL" fmla="*/ 0 w 242"/>
                <a:gd name="txT" fmla="*/ 0 h 243"/>
                <a:gd name="txR" fmla="*/ 242 w 242"/>
                <a:gd name="txB" fmla="*/ 243 h 243"/>
              </a:gdLst>
              <a:ahLst/>
              <a:cxnLst>
                <a:cxn ang="0">
                  <a:pos x="216884" y="1777"/>
                </a:cxn>
                <a:cxn ang="0">
                  <a:pos x="430213" y="216788"/>
                </a:cxn>
                <a:cxn ang="0">
                  <a:pos x="213329" y="430023"/>
                </a:cxn>
                <a:cxn ang="0">
                  <a:pos x="0" y="215012"/>
                </a:cxn>
                <a:cxn ang="0">
                  <a:pos x="216884" y="1777"/>
                </a:cxn>
              </a:cxnLst>
              <a:rect l="txL" t="txT" r="txR" b="txB"/>
              <a:pathLst>
                <a:path w="242" h="243">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rgbClr val="679549"/>
            </a:solidFill>
            <a:ln w="9525">
              <a:noFill/>
            </a:ln>
          </p:spPr>
          <p:txBody>
            <a:bodyPr/>
            <a:lstStyle/>
            <a:p>
              <a:endParaRPr lang="zh-CN" altLang="en-US"/>
            </a:p>
          </p:txBody>
        </p:sp>
        <p:sp>
          <p:nvSpPr>
            <p:cNvPr id="54" name="稻壳儿小白白(http://dwz.cn/Wu2UP)"/>
            <p:cNvSpPr>
              <a:spLocks noEditPoints="1"/>
            </p:cNvSpPr>
            <p:nvPr/>
          </p:nvSpPr>
          <p:spPr bwMode="auto">
            <a:xfrm>
              <a:off x="7783" y="6048"/>
              <a:ext cx="595" cy="366"/>
            </a:xfrm>
            <a:custGeom>
              <a:avLst/>
              <a:gdLst>
                <a:gd name="T0" fmla="*/ 2 w 44"/>
                <a:gd name="T1" fmla="*/ 2 h 27"/>
                <a:gd name="T2" fmla="*/ 20 w 44"/>
                <a:gd name="T3" fmla="*/ 12 h 27"/>
                <a:gd name="T4" fmla="*/ 22 w 44"/>
                <a:gd name="T5" fmla="*/ 12 h 27"/>
                <a:gd name="T6" fmla="*/ 24 w 44"/>
                <a:gd name="T7" fmla="*/ 12 h 27"/>
                <a:gd name="T8" fmla="*/ 42 w 44"/>
                <a:gd name="T9" fmla="*/ 2 h 27"/>
                <a:gd name="T10" fmla="*/ 42 w 44"/>
                <a:gd name="T11" fmla="*/ 0 h 27"/>
                <a:gd name="T12" fmla="*/ 2 w 44"/>
                <a:gd name="T13" fmla="*/ 0 h 27"/>
                <a:gd name="T14" fmla="*/ 2 w 44"/>
                <a:gd name="T15" fmla="*/ 2 h 27"/>
                <a:gd name="T16" fmla="*/ 42 w 44"/>
                <a:gd name="T17" fmla="*/ 7 h 27"/>
                <a:gd name="T18" fmla="*/ 24 w 44"/>
                <a:gd name="T19" fmla="*/ 16 h 27"/>
                <a:gd name="T20" fmla="*/ 22 w 44"/>
                <a:gd name="T21" fmla="*/ 17 h 27"/>
                <a:gd name="T22" fmla="*/ 20 w 44"/>
                <a:gd name="T23" fmla="*/ 16 h 27"/>
                <a:gd name="T24" fmla="*/ 2 w 44"/>
                <a:gd name="T25" fmla="*/ 7 h 27"/>
                <a:gd name="T26" fmla="*/ 1 w 44"/>
                <a:gd name="T27" fmla="*/ 7 h 27"/>
                <a:gd name="T28" fmla="*/ 1 w 44"/>
                <a:gd name="T29" fmla="*/ 25 h 27"/>
                <a:gd name="T30" fmla="*/ 3 w 44"/>
                <a:gd name="T31" fmla="*/ 27 h 27"/>
                <a:gd name="T32" fmla="*/ 41 w 44"/>
                <a:gd name="T33" fmla="*/ 27 h 27"/>
                <a:gd name="T34" fmla="*/ 43 w 44"/>
                <a:gd name="T35" fmla="*/ 25 h 27"/>
                <a:gd name="T36" fmla="*/ 43 w 44"/>
                <a:gd name="T37" fmla="*/ 7 h 27"/>
                <a:gd name="T38" fmla="*/ 42 w 44"/>
                <a:gd name="T39"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27">
                  <a:moveTo>
                    <a:pt x="2" y="2"/>
                  </a:moveTo>
                  <a:cubicBezTo>
                    <a:pt x="3" y="3"/>
                    <a:pt x="19" y="11"/>
                    <a:pt x="20" y="12"/>
                  </a:cubicBezTo>
                  <a:cubicBezTo>
                    <a:pt x="20" y="12"/>
                    <a:pt x="21" y="12"/>
                    <a:pt x="22" y="12"/>
                  </a:cubicBezTo>
                  <a:cubicBezTo>
                    <a:pt x="23" y="12"/>
                    <a:pt x="23" y="12"/>
                    <a:pt x="24" y="12"/>
                  </a:cubicBezTo>
                  <a:cubicBezTo>
                    <a:pt x="25" y="11"/>
                    <a:pt x="40" y="3"/>
                    <a:pt x="42" y="2"/>
                  </a:cubicBezTo>
                  <a:cubicBezTo>
                    <a:pt x="43" y="1"/>
                    <a:pt x="44" y="0"/>
                    <a:pt x="42" y="0"/>
                  </a:cubicBezTo>
                  <a:cubicBezTo>
                    <a:pt x="2" y="0"/>
                    <a:pt x="2" y="0"/>
                    <a:pt x="2" y="0"/>
                  </a:cubicBezTo>
                  <a:cubicBezTo>
                    <a:pt x="0" y="0"/>
                    <a:pt x="1" y="1"/>
                    <a:pt x="2" y="2"/>
                  </a:cubicBezTo>
                  <a:close/>
                  <a:moveTo>
                    <a:pt x="42" y="7"/>
                  </a:moveTo>
                  <a:cubicBezTo>
                    <a:pt x="41" y="7"/>
                    <a:pt x="25" y="16"/>
                    <a:pt x="24" y="16"/>
                  </a:cubicBezTo>
                  <a:cubicBezTo>
                    <a:pt x="23" y="17"/>
                    <a:pt x="23" y="17"/>
                    <a:pt x="22" y="17"/>
                  </a:cubicBezTo>
                  <a:cubicBezTo>
                    <a:pt x="21" y="17"/>
                    <a:pt x="20" y="17"/>
                    <a:pt x="20" y="16"/>
                  </a:cubicBezTo>
                  <a:cubicBezTo>
                    <a:pt x="19" y="16"/>
                    <a:pt x="3" y="7"/>
                    <a:pt x="2" y="7"/>
                  </a:cubicBezTo>
                  <a:cubicBezTo>
                    <a:pt x="1" y="6"/>
                    <a:pt x="1" y="7"/>
                    <a:pt x="1" y="7"/>
                  </a:cubicBezTo>
                  <a:cubicBezTo>
                    <a:pt x="1" y="8"/>
                    <a:pt x="1" y="25"/>
                    <a:pt x="1" y="25"/>
                  </a:cubicBezTo>
                  <a:cubicBezTo>
                    <a:pt x="1" y="26"/>
                    <a:pt x="2" y="27"/>
                    <a:pt x="3" y="27"/>
                  </a:cubicBezTo>
                  <a:cubicBezTo>
                    <a:pt x="41" y="27"/>
                    <a:pt x="41" y="27"/>
                    <a:pt x="41" y="27"/>
                  </a:cubicBezTo>
                  <a:cubicBezTo>
                    <a:pt x="42" y="27"/>
                    <a:pt x="43" y="26"/>
                    <a:pt x="43" y="25"/>
                  </a:cubicBezTo>
                  <a:cubicBezTo>
                    <a:pt x="43" y="25"/>
                    <a:pt x="43" y="8"/>
                    <a:pt x="43" y="7"/>
                  </a:cubicBezTo>
                  <a:cubicBezTo>
                    <a:pt x="43" y="7"/>
                    <a:pt x="43" y="6"/>
                    <a:pt x="42" y="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13" tIns="60956" rIns="121913" bIns="6095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grpSp>
        <p:nvGrpSpPr>
          <p:cNvPr id="35" name="组合 34"/>
          <p:cNvGrpSpPr/>
          <p:nvPr/>
        </p:nvGrpSpPr>
        <p:grpSpPr>
          <a:xfrm>
            <a:off x="9510218" y="3715370"/>
            <a:ext cx="600679" cy="603219"/>
            <a:chOff x="12694" y="5813"/>
            <a:chExt cx="946" cy="950"/>
          </a:xfrm>
        </p:grpSpPr>
        <p:sp>
          <p:nvSpPr>
            <p:cNvPr id="33" name="Freeform 10"/>
            <p:cNvSpPr/>
            <p:nvPr/>
          </p:nvSpPr>
          <p:spPr>
            <a:xfrm>
              <a:off x="12694" y="5813"/>
              <a:ext cx="946" cy="950"/>
            </a:xfrm>
            <a:custGeom>
              <a:avLst/>
              <a:gdLst>
                <a:gd name="txL" fmla="*/ 0 w 242"/>
                <a:gd name="txT" fmla="*/ 0 h 243"/>
                <a:gd name="txR" fmla="*/ 242 w 242"/>
                <a:gd name="txB" fmla="*/ 243 h 243"/>
              </a:gdLst>
              <a:ahLst/>
              <a:cxnLst>
                <a:cxn ang="0">
                  <a:pos x="216884" y="1777"/>
                </a:cxn>
                <a:cxn ang="0">
                  <a:pos x="430213" y="216788"/>
                </a:cxn>
                <a:cxn ang="0">
                  <a:pos x="213329" y="430023"/>
                </a:cxn>
                <a:cxn ang="0">
                  <a:pos x="0" y="215012"/>
                </a:cxn>
                <a:cxn ang="0">
                  <a:pos x="216884" y="1777"/>
                </a:cxn>
              </a:cxnLst>
              <a:rect l="txL" t="txT" r="txR" b="txB"/>
              <a:pathLst>
                <a:path w="242" h="243">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rgbClr val="F8D49B"/>
            </a:solidFill>
            <a:ln w="9525">
              <a:noFill/>
            </a:ln>
          </p:spPr>
          <p:txBody>
            <a:bodyPr/>
            <a:lstStyle/>
            <a:p>
              <a:endParaRPr lang="zh-CN" altLang="en-US"/>
            </a:p>
          </p:txBody>
        </p:sp>
        <p:sp>
          <p:nvSpPr>
            <p:cNvPr id="34" name="Freeform 5"/>
            <p:cNvSpPr>
              <a:spLocks noEditPoints="1"/>
            </p:cNvSpPr>
            <p:nvPr/>
          </p:nvSpPr>
          <p:spPr bwMode="auto">
            <a:xfrm>
              <a:off x="12837" y="5978"/>
              <a:ext cx="634" cy="644"/>
            </a:xfrm>
            <a:custGeom>
              <a:avLst/>
              <a:gdLst>
                <a:gd name="T0" fmla="*/ 803 w 901"/>
                <a:gd name="T1" fmla="*/ 514 h 913"/>
                <a:gd name="T2" fmla="*/ 860 w 901"/>
                <a:gd name="T3" fmla="*/ 431 h 913"/>
                <a:gd name="T4" fmla="*/ 484 w 901"/>
                <a:gd name="T5" fmla="*/ 490 h 913"/>
                <a:gd name="T6" fmla="*/ 445 w 901"/>
                <a:gd name="T7" fmla="*/ 441 h 913"/>
                <a:gd name="T8" fmla="*/ 500 w 901"/>
                <a:gd name="T9" fmla="*/ 399 h 913"/>
                <a:gd name="T10" fmla="*/ 476 w 901"/>
                <a:gd name="T11" fmla="*/ 385 h 913"/>
                <a:gd name="T12" fmla="*/ 397 w 901"/>
                <a:gd name="T13" fmla="*/ 462 h 913"/>
                <a:gd name="T14" fmla="*/ 484 w 901"/>
                <a:gd name="T15" fmla="*/ 522 h 913"/>
                <a:gd name="T16" fmla="*/ 585 w 901"/>
                <a:gd name="T17" fmla="*/ 478 h 913"/>
                <a:gd name="T18" fmla="*/ 617 w 901"/>
                <a:gd name="T19" fmla="*/ 375 h 913"/>
                <a:gd name="T20" fmla="*/ 512 w 901"/>
                <a:gd name="T21" fmla="*/ 279 h 913"/>
                <a:gd name="T22" fmla="*/ 370 w 901"/>
                <a:gd name="T23" fmla="*/ 308 h 913"/>
                <a:gd name="T24" fmla="*/ 277 w 901"/>
                <a:gd name="T25" fmla="*/ 470 h 913"/>
                <a:gd name="T26" fmla="*/ 342 w 901"/>
                <a:gd name="T27" fmla="*/ 589 h 913"/>
                <a:gd name="T28" fmla="*/ 492 w 901"/>
                <a:gd name="T29" fmla="*/ 630 h 913"/>
                <a:gd name="T30" fmla="*/ 528 w 901"/>
                <a:gd name="T31" fmla="*/ 686 h 913"/>
                <a:gd name="T32" fmla="*/ 413 w 901"/>
                <a:gd name="T33" fmla="*/ 698 h 913"/>
                <a:gd name="T34" fmla="*/ 212 w 901"/>
                <a:gd name="T35" fmla="*/ 528 h 913"/>
                <a:gd name="T36" fmla="*/ 216 w 901"/>
                <a:gd name="T37" fmla="*/ 377 h 913"/>
                <a:gd name="T38" fmla="*/ 433 w 901"/>
                <a:gd name="T39" fmla="*/ 207 h 913"/>
                <a:gd name="T40" fmla="*/ 567 w 901"/>
                <a:gd name="T41" fmla="*/ 219 h 913"/>
                <a:gd name="T42" fmla="*/ 694 w 901"/>
                <a:gd name="T43" fmla="*/ 381 h 913"/>
                <a:gd name="T44" fmla="*/ 664 w 901"/>
                <a:gd name="T45" fmla="*/ 498 h 913"/>
                <a:gd name="T46" fmla="*/ 490 w 901"/>
                <a:gd name="T47" fmla="*/ 597 h 913"/>
                <a:gd name="T48" fmla="*/ 388 w 901"/>
                <a:gd name="T49" fmla="*/ 573 h 913"/>
                <a:gd name="T50" fmla="*/ 322 w 901"/>
                <a:gd name="T51" fmla="*/ 468 h 913"/>
                <a:gd name="T52" fmla="*/ 362 w 901"/>
                <a:gd name="T53" fmla="*/ 360 h 913"/>
                <a:gd name="T54" fmla="*/ 469 w 901"/>
                <a:gd name="T55" fmla="*/ 310 h 913"/>
                <a:gd name="T56" fmla="*/ 573 w 901"/>
                <a:gd name="T57" fmla="*/ 393 h 913"/>
                <a:gd name="T58" fmla="*/ 534 w 901"/>
                <a:gd name="T59" fmla="*/ 472 h 913"/>
                <a:gd name="T60" fmla="*/ 749 w 901"/>
                <a:gd name="T61" fmla="*/ 354 h 913"/>
                <a:gd name="T62" fmla="*/ 868 w 901"/>
                <a:gd name="T63" fmla="*/ 257 h 913"/>
                <a:gd name="T64" fmla="*/ 712 w 901"/>
                <a:gd name="T65" fmla="*/ 255 h 913"/>
                <a:gd name="T66" fmla="*/ 668 w 901"/>
                <a:gd name="T67" fmla="*/ 209 h 913"/>
                <a:gd name="T68" fmla="*/ 712 w 901"/>
                <a:gd name="T69" fmla="*/ 77 h 913"/>
                <a:gd name="T70" fmla="*/ 573 w 901"/>
                <a:gd name="T71" fmla="*/ 170 h 913"/>
                <a:gd name="T72" fmla="*/ 516 w 901"/>
                <a:gd name="T73" fmla="*/ 122 h 913"/>
                <a:gd name="T74" fmla="*/ 465 w 901"/>
                <a:gd name="T75" fmla="*/ 12 h 913"/>
                <a:gd name="T76" fmla="*/ 419 w 901"/>
                <a:gd name="T77" fmla="*/ 168 h 913"/>
                <a:gd name="T78" fmla="*/ 334 w 901"/>
                <a:gd name="T79" fmla="*/ 126 h 913"/>
                <a:gd name="T80" fmla="*/ 233 w 901"/>
                <a:gd name="T81" fmla="*/ 89 h 913"/>
                <a:gd name="T82" fmla="*/ 279 w 901"/>
                <a:gd name="T83" fmla="*/ 225 h 913"/>
                <a:gd name="T84" fmla="*/ 174 w 901"/>
                <a:gd name="T85" fmla="*/ 227 h 913"/>
                <a:gd name="T86" fmla="*/ 83 w 901"/>
                <a:gd name="T87" fmla="*/ 271 h 913"/>
                <a:gd name="T88" fmla="*/ 166 w 901"/>
                <a:gd name="T89" fmla="*/ 494 h 913"/>
                <a:gd name="T90" fmla="*/ 87 w 901"/>
                <a:gd name="T91" fmla="*/ 403 h 913"/>
                <a:gd name="T92" fmla="*/ 48 w 901"/>
                <a:gd name="T93" fmla="*/ 490 h 913"/>
                <a:gd name="T94" fmla="*/ 225 w 901"/>
                <a:gd name="T95" fmla="*/ 634 h 913"/>
                <a:gd name="T96" fmla="*/ 97 w 901"/>
                <a:gd name="T97" fmla="*/ 609 h 913"/>
                <a:gd name="T98" fmla="*/ 131 w 901"/>
                <a:gd name="T99" fmla="*/ 688 h 913"/>
                <a:gd name="T100" fmla="*/ 324 w 901"/>
                <a:gd name="T101" fmla="*/ 717 h 913"/>
                <a:gd name="T102" fmla="*/ 220 w 901"/>
                <a:gd name="T103" fmla="*/ 785 h 913"/>
                <a:gd name="T104" fmla="*/ 299 w 901"/>
                <a:gd name="T105" fmla="*/ 814 h 913"/>
                <a:gd name="T106" fmla="*/ 447 w 901"/>
                <a:gd name="T107" fmla="*/ 749 h 913"/>
                <a:gd name="T108" fmla="*/ 423 w 901"/>
                <a:gd name="T109" fmla="*/ 875 h 913"/>
                <a:gd name="T110" fmla="*/ 502 w 901"/>
                <a:gd name="T111" fmla="*/ 832 h 913"/>
                <a:gd name="T112" fmla="*/ 573 w 901"/>
                <a:gd name="T113" fmla="*/ 709 h 913"/>
                <a:gd name="T114" fmla="*/ 642 w 901"/>
                <a:gd name="T115" fmla="*/ 826 h 913"/>
                <a:gd name="T116" fmla="*/ 678 w 901"/>
                <a:gd name="T117" fmla="*/ 733 h 913"/>
                <a:gd name="T118" fmla="*/ 670 w 901"/>
                <a:gd name="T119" fmla="*/ 630 h 913"/>
                <a:gd name="T120" fmla="*/ 810 w 901"/>
                <a:gd name="T121" fmla="*/ 684 h 913"/>
                <a:gd name="T122" fmla="*/ 777 w 901"/>
                <a:gd name="T123" fmla="*/ 57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1" h="913">
                  <a:moveTo>
                    <a:pt x="735" y="419"/>
                  </a:moveTo>
                  <a:lnTo>
                    <a:pt x="735" y="419"/>
                  </a:lnTo>
                  <a:lnTo>
                    <a:pt x="737" y="441"/>
                  </a:lnTo>
                  <a:lnTo>
                    <a:pt x="737" y="464"/>
                  </a:lnTo>
                  <a:lnTo>
                    <a:pt x="735" y="488"/>
                  </a:lnTo>
                  <a:lnTo>
                    <a:pt x="733" y="510"/>
                  </a:lnTo>
                  <a:lnTo>
                    <a:pt x="733" y="510"/>
                  </a:lnTo>
                  <a:lnTo>
                    <a:pt x="751" y="514"/>
                  </a:lnTo>
                  <a:lnTo>
                    <a:pt x="765" y="516"/>
                  </a:lnTo>
                  <a:lnTo>
                    <a:pt x="779" y="518"/>
                  </a:lnTo>
                  <a:lnTo>
                    <a:pt x="791" y="516"/>
                  </a:lnTo>
                  <a:lnTo>
                    <a:pt x="803" y="514"/>
                  </a:lnTo>
                  <a:lnTo>
                    <a:pt x="814" y="512"/>
                  </a:lnTo>
                  <a:lnTo>
                    <a:pt x="830" y="504"/>
                  </a:lnTo>
                  <a:lnTo>
                    <a:pt x="846" y="496"/>
                  </a:lnTo>
                  <a:lnTo>
                    <a:pt x="862" y="490"/>
                  </a:lnTo>
                  <a:lnTo>
                    <a:pt x="870" y="488"/>
                  </a:lnTo>
                  <a:lnTo>
                    <a:pt x="878" y="486"/>
                  </a:lnTo>
                  <a:lnTo>
                    <a:pt x="889" y="488"/>
                  </a:lnTo>
                  <a:lnTo>
                    <a:pt x="901" y="490"/>
                  </a:lnTo>
                  <a:lnTo>
                    <a:pt x="901" y="490"/>
                  </a:lnTo>
                  <a:lnTo>
                    <a:pt x="889" y="468"/>
                  </a:lnTo>
                  <a:lnTo>
                    <a:pt x="876" y="447"/>
                  </a:lnTo>
                  <a:lnTo>
                    <a:pt x="860" y="431"/>
                  </a:lnTo>
                  <a:lnTo>
                    <a:pt x="850" y="423"/>
                  </a:lnTo>
                  <a:lnTo>
                    <a:pt x="842" y="419"/>
                  </a:lnTo>
                  <a:lnTo>
                    <a:pt x="832" y="413"/>
                  </a:lnTo>
                  <a:lnTo>
                    <a:pt x="820" y="411"/>
                  </a:lnTo>
                  <a:lnTo>
                    <a:pt x="808" y="409"/>
                  </a:lnTo>
                  <a:lnTo>
                    <a:pt x="795" y="407"/>
                  </a:lnTo>
                  <a:lnTo>
                    <a:pt x="781" y="409"/>
                  </a:lnTo>
                  <a:lnTo>
                    <a:pt x="767" y="411"/>
                  </a:lnTo>
                  <a:lnTo>
                    <a:pt x="751" y="415"/>
                  </a:lnTo>
                  <a:lnTo>
                    <a:pt x="735" y="419"/>
                  </a:lnTo>
                  <a:lnTo>
                    <a:pt x="735" y="419"/>
                  </a:lnTo>
                  <a:close/>
                  <a:moveTo>
                    <a:pt x="484" y="490"/>
                  </a:moveTo>
                  <a:lnTo>
                    <a:pt x="484" y="490"/>
                  </a:lnTo>
                  <a:lnTo>
                    <a:pt x="476" y="490"/>
                  </a:lnTo>
                  <a:lnTo>
                    <a:pt x="467" y="490"/>
                  </a:lnTo>
                  <a:lnTo>
                    <a:pt x="461" y="486"/>
                  </a:lnTo>
                  <a:lnTo>
                    <a:pt x="455" y="482"/>
                  </a:lnTo>
                  <a:lnTo>
                    <a:pt x="451" y="478"/>
                  </a:lnTo>
                  <a:lnTo>
                    <a:pt x="447" y="472"/>
                  </a:lnTo>
                  <a:lnTo>
                    <a:pt x="443" y="464"/>
                  </a:lnTo>
                  <a:lnTo>
                    <a:pt x="443" y="458"/>
                  </a:lnTo>
                  <a:lnTo>
                    <a:pt x="443" y="458"/>
                  </a:lnTo>
                  <a:lnTo>
                    <a:pt x="443" y="449"/>
                  </a:lnTo>
                  <a:lnTo>
                    <a:pt x="445" y="441"/>
                  </a:lnTo>
                  <a:lnTo>
                    <a:pt x="447" y="435"/>
                  </a:lnTo>
                  <a:lnTo>
                    <a:pt x="451" y="429"/>
                  </a:lnTo>
                  <a:lnTo>
                    <a:pt x="457" y="425"/>
                  </a:lnTo>
                  <a:lnTo>
                    <a:pt x="461" y="421"/>
                  </a:lnTo>
                  <a:lnTo>
                    <a:pt x="469" y="417"/>
                  </a:lnTo>
                  <a:lnTo>
                    <a:pt x="478" y="417"/>
                  </a:lnTo>
                  <a:lnTo>
                    <a:pt x="478" y="417"/>
                  </a:lnTo>
                  <a:lnTo>
                    <a:pt x="486" y="413"/>
                  </a:lnTo>
                  <a:lnTo>
                    <a:pt x="494" y="409"/>
                  </a:lnTo>
                  <a:lnTo>
                    <a:pt x="494" y="409"/>
                  </a:lnTo>
                  <a:lnTo>
                    <a:pt x="498" y="403"/>
                  </a:lnTo>
                  <a:lnTo>
                    <a:pt x="500" y="399"/>
                  </a:lnTo>
                  <a:lnTo>
                    <a:pt x="500" y="399"/>
                  </a:lnTo>
                  <a:lnTo>
                    <a:pt x="500" y="399"/>
                  </a:lnTo>
                  <a:lnTo>
                    <a:pt x="498" y="399"/>
                  </a:lnTo>
                  <a:lnTo>
                    <a:pt x="498" y="399"/>
                  </a:lnTo>
                  <a:lnTo>
                    <a:pt x="498" y="393"/>
                  </a:lnTo>
                  <a:lnTo>
                    <a:pt x="494" y="389"/>
                  </a:lnTo>
                  <a:lnTo>
                    <a:pt x="494" y="389"/>
                  </a:lnTo>
                  <a:lnTo>
                    <a:pt x="486" y="385"/>
                  </a:lnTo>
                  <a:lnTo>
                    <a:pt x="476" y="385"/>
                  </a:lnTo>
                  <a:lnTo>
                    <a:pt x="476" y="385"/>
                  </a:lnTo>
                  <a:lnTo>
                    <a:pt x="476" y="385"/>
                  </a:lnTo>
                  <a:lnTo>
                    <a:pt x="476" y="385"/>
                  </a:lnTo>
                  <a:lnTo>
                    <a:pt x="476" y="385"/>
                  </a:lnTo>
                  <a:lnTo>
                    <a:pt x="457" y="387"/>
                  </a:lnTo>
                  <a:lnTo>
                    <a:pt x="441" y="393"/>
                  </a:lnTo>
                  <a:lnTo>
                    <a:pt x="427" y="401"/>
                  </a:lnTo>
                  <a:lnTo>
                    <a:pt x="417" y="411"/>
                  </a:lnTo>
                  <a:lnTo>
                    <a:pt x="417" y="411"/>
                  </a:lnTo>
                  <a:lnTo>
                    <a:pt x="407" y="421"/>
                  </a:lnTo>
                  <a:lnTo>
                    <a:pt x="401" y="433"/>
                  </a:lnTo>
                  <a:lnTo>
                    <a:pt x="397" y="447"/>
                  </a:lnTo>
                  <a:lnTo>
                    <a:pt x="397" y="462"/>
                  </a:lnTo>
                  <a:lnTo>
                    <a:pt x="397" y="462"/>
                  </a:lnTo>
                  <a:lnTo>
                    <a:pt x="397" y="462"/>
                  </a:lnTo>
                  <a:lnTo>
                    <a:pt x="397" y="462"/>
                  </a:lnTo>
                  <a:lnTo>
                    <a:pt x="397" y="462"/>
                  </a:lnTo>
                  <a:lnTo>
                    <a:pt x="399" y="474"/>
                  </a:lnTo>
                  <a:lnTo>
                    <a:pt x="405" y="486"/>
                  </a:lnTo>
                  <a:lnTo>
                    <a:pt x="413" y="498"/>
                  </a:lnTo>
                  <a:lnTo>
                    <a:pt x="423" y="506"/>
                  </a:lnTo>
                  <a:lnTo>
                    <a:pt x="423" y="506"/>
                  </a:lnTo>
                  <a:lnTo>
                    <a:pt x="435" y="514"/>
                  </a:lnTo>
                  <a:lnTo>
                    <a:pt x="449" y="520"/>
                  </a:lnTo>
                  <a:lnTo>
                    <a:pt x="465" y="522"/>
                  </a:lnTo>
                  <a:lnTo>
                    <a:pt x="484" y="522"/>
                  </a:lnTo>
                  <a:lnTo>
                    <a:pt x="484" y="522"/>
                  </a:lnTo>
                  <a:lnTo>
                    <a:pt x="484" y="522"/>
                  </a:lnTo>
                  <a:lnTo>
                    <a:pt x="484" y="522"/>
                  </a:lnTo>
                  <a:lnTo>
                    <a:pt x="484" y="522"/>
                  </a:lnTo>
                  <a:lnTo>
                    <a:pt x="500" y="520"/>
                  </a:lnTo>
                  <a:lnTo>
                    <a:pt x="514" y="518"/>
                  </a:lnTo>
                  <a:lnTo>
                    <a:pt x="528" y="514"/>
                  </a:lnTo>
                  <a:lnTo>
                    <a:pt x="540" y="508"/>
                  </a:lnTo>
                  <a:lnTo>
                    <a:pt x="552" y="502"/>
                  </a:lnTo>
                  <a:lnTo>
                    <a:pt x="565" y="494"/>
                  </a:lnTo>
                  <a:lnTo>
                    <a:pt x="575" y="486"/>
                  </a:lnTo>
                  <a:lnTo>
                    <a:pt x="585" y="478"/>
                  </a:lnTo>
                  <a:lnTo>
                    <a:pt x="585" y="478"/>
                  </a:lnTo>
                  <a:lnTo>
                    <a:pt x="601" y="458"/>
                  </a:lnTo>
                  <a:lnTo>
                    <a:pt x="607" y="447"/>
                  </a:lnTo>
                  <a:lnTo>
                    <a:pt x="611" y="435"/>
                  </a:lnTo>
                  <a:lnTo>
                    <a:pt x="615" y="425"/>
                  </a:lnTo>
                  <a:lnTo>
                    <a:pt x="617" y="413"/>
                  </a:lnTo>
                  <a:lnTo>
                    <a:pt x="619" y="401"/>
                  </a:lnTo>
                  <a:lnTo>
                    <a:pt x="619" y="389"/>
                  </a:lnTo>
                  <a:lnTo>
                    <a:pt x="619" y="389"/>
                  </a:lnTo>
                  <a:lnTo>
                    <a:pt x="619" y="387"/>
                  </a:lnTo>
                  <a:lnTo>
                    <a:pt x="619" y="387"/>
                  </a:lnTo>
                  <a:lnTo>
                    <a:pt x="619" y="387"/>
                  </a:lnTo>
                  <a:lnTo>
                    <a:pt x="617" y="375"/>
                  </a:lnTo>
                  <a:lnTo>
                    <a:pt x="615" y="362"/>
                  </a:lnTo>
                  <a:lnTo>
                    <a:pt x="611" y="352"/>
                  </a:lnTo>
                  <a:lnTo>
                    <a:pt x="605" y="342"/>
                  </a:lnTo>
                  <a:lnTo>
                    <a:pt x="599" y="332"/>
                  </a:lnTo>
                  <a:lnTo>
                    <a:pt x="591" y="322"/>
                  </a:lnTo>
                  <a:lnTo>
                    <a:pt x="573" y="306"/>
                  </a:lnTo>
                  <a:lnTo>
                    <a:pt x="573" y="306"/>
                  </a:lnTo>
                  <a:lnTo>
                    <a:pt x="563" y="300"/>
                  </a:lnTo>
                  <a:lnTo>
                    <a:pt x="550" y="294"/>
                  </a:lnTo>
                  <a:lnTo>
                    <a:pt x="538" y="288"/>
                  </a:lnTo>
                  <a:lnTo>
                    <a:pt x="526" y="283"/>
                  </a:lnTo>
                  <a:lnTo>
                    <a:pt x="512" y="279"/>
                  </a:lnTo>
                  <a:lnTo>
                    <a:pt x="498" y="277"/>
                  </a:lnTo>
                  <a:lnTo>
                    <a:pt x="484" y="277"/>
                  </a:lnTo>
                  <a:lnTo>
                    <a:pt x="469" y="277"/>
                  </a:lnTo>
                  <a:lnTo>
                    <a:pt x="469" y="277"/>
                  </a:lnTo>
                  <a:lnTo>
                    <a:pt x="467" y="277"/>
                  </a:lnTo>
                  <a:lnTo>
                    <a:pt x="467" y="277"/>
                  </a:lnTo>
                  <a:lnTo>
                    <a:pt x="467" y="277"/>
                  </a:lnTo>
                  <a:lnTo>
                    <a:pt x="447" y="279"/>
                  </a:lnTo>
                  <a:lnTo>
                    <a:pt x="427" y="285"/>
                  </a:lnTo>
                  <a:lnTo>
                    <a:pt x="407" y="292"/>
                  </a:lnTo>
                  <a:lnTo>
                    <a:pt x="388" y="298"/>
                  </a:lnTo>
                  <a:lnTo>
                    <a:pt x="370" y="308"/>
                  </a:lnTo>
                  <a:lnTo>
                    <a:pt x="354" y="318"/>
                  </a:lnTo>
                  <a:lnTo>
                    <a:pt x="340" y="330"/>
                  </a:lnTo>
                  <a:lnTo>
                    <a:pt x="326" y="342"/>
                  </a:lnTo>
                  <a:lnTo>
                    <a:pt x="326" y="342"/>
                  </a:lnTo>
                  <a:lnTo>
                    <a:pt x="314" y="356"/>
                  </a:lnTo>
                  <a:lnTo>
                    <a:pt x="303" y="371"/>
                  </a:lnTo>
                  <a:lnTo>
                    <a:pt x="293" y="387"/>
                  </a:lnTo>
                  <a:lnTo>
                    <a:pt x="287" y="401"/>
                  </a:lnTo>
                  <a:lnTo>
                    <a:pt x="281" y="419"/>
                  </a:lnTo>
                  <a:lnTo>
                    <a:pt x="277" y="435"/>
                  </a:lnTo>
                  <a:lnTo>
                    <a:pt x="275" y="454"/>
                  </a:lnTo>
                  <a:lnTo>
                    <a:pt x="277" y="470"/>
                  </a:lnTo>
                  <a:lnTo>
                    <a:pt x="277" y="470"/>
                  </a:lnTo>
                  <a:lnTo>
                    <a:pt x="277" y="472"/>
                  </a:lnTo>
                  <a:lnTo>
                    <a:pt x="277" y="472"/>
                  </a:lnTo>
                  <a:lnTo>
                    <a:pt x="277" y="472"/>
                  </a:lnTo>
                  <a:lnTo>
                    <a:pt x="279" y="490"/>
                  </a:lnTo>
                  <a:lnTo>
                    <a:pt x="283" y="506"/>
                  </a:lnTo>
                  <a:lnTo>
                    <a:pt x="289" y="522"/>
                  </a:lnTo>
                  <a:lnTo>
                    <a:pt x="297" y="537"/>
                  </a:lnTo>
                  <a:lnTo>
                    <a:pt x="305" y="553"/>
                  </a:lnTo>
                  <a:lnTo>
                    <a:pt x="318" y="565"/>
                  </a:lnTo>
                  <a:lnTo>
                    <a:pt x="330" y="577"/>
                  </a:lnTo>
                  <a:lnTo>
                    <a:pt x="342" y="589"/>
                  </a:lnTo>
                  <a:lnTo>
                    <a:pt x="342" y="589"/>
                  </a:lnTo>
                  <a:lnTo>
                    <a:pt x="358" y="599"/>
                  </a:lnTo>
                  <a:lnTo>
                    <a:pt x="374" y="607"/>
                  </a:lnTo>
                  <a:lnTo>
                    <a:pt x="391" y="615"/>
                  </a:lnTo>
                  <a:lnTo>
                    <a:pt x="409" y="622"/>
                  </a:lnTo>
                  <a:lnTo>
                    <a:pt x="429" y="626"/>
                  </a:lnTo>
                  <a:lnTo>
                    <a:pt x="447" y="630"/>
                  </a:lnTo>
                  <a:lnTo>
                    <a:pt x="467" y="630"/>
                  </a:lnTo>
                  <a:lnTo>
                    <a:pt x="490" y="630"/>
                  </a:lnTo>
                  <a:lnTo>
                    <a:pt x="490" y="630"/>
                  </a:lnTo>
                  <a:lnTo>
                    <a:pt x="492" y="630"/>
                  </a:lnTo>
                  <a:lnTo>
                    <a:pt x="492" y="630"/>
                  </a:lnTo>
                  <a:lnTo>
                    <a:pt x="500" y="630"/>
                  </a:lnTo>
                  <a:lnTo>
                    <a:pt x="506" y="632"/>
                  </a:lnTo>
                  <a:lnTo>
                    <a:pt x="514" y="634"/>
                  </a:lnTo>
                  <a:lnTo>
                    <a:pt x="520" y="638"/>
                  </a:lnTo>
                  <a:lnTo>
                    <a:pt x="524" y="644"/>
                  </a:lnTo>
                  <a:lnTo>
                    <a:pt x="528" y="650"/>
                  </a:lnTo>
                  <a:lnTo>
                    <a:pt x="530" y="656"/>
                  </a:lnTo>
                  <a:lnTo>
                    <a:pt x="532" y="664"/>
                  </a:lnTo>
                  <a:lnTo>
                    <a:pt x="532" y="664"/>
                  </a:lnTo>
                  <a:lnTo>
                    <a:pt x="532" y="672"/>
                  </a:lnTo>
                  <a:lnTo>
                    <a:pt x="530" y="678"/>
                  </a:lnTo>
                  <a:lnTo>
                    <a:pt x="528" y="686"/>
                  </a:lnTo>
                  <a:lnTo>
                    <a:pt x="522" y="690"/>
                  </a:lnTo>
                  <a:lnTo>
                    <a:pt x="518" y="696"/>
                  </a:lnTo>
                  <a:lnTo>
                    <a:pt x="512" y="700"/>
                  </a:lnTo>
                  <a:lnTo>
                    <a:pt x="506" y="702"/>
                  </a:lnTo>
                  <a:lnTo>
                    <a:pt x="498" y="705"/>
                  </a:lnTo>
                  <a:lnTo>
                    <a:pt x="494" y="705"/>
                  </a:lnTo>
                  <a:lnTo>
                    <a:pt x="494" y="705"/>
                  </a:lnTo>
                  <a:lnTo>
                    <a:pt x="494" y="705"/>
                  </a:lnTo>
                  <a:lnTo>
                    <a:pt x="494" y="705"/>
                  </a:lnTo>
                  <a:lnTo>
                    <a:pt x="467" y="705"/>
                  </a:lnTo>
                  <a:lnTo>
                    <a:pt x="439" y="702"/>
                  </a:lnTo>
                  <a:lnTo>
                    <a:pt x="413" y="698"/>
                  </a:lnTo>
                  <a:lnTo>
                    <a:pt x="388" y="692"/>
                  </a:lnTo>
                  <a:lnTo>
                    <a:pt x="364" y="684"/>
                  </a:lnTo>
                  <a:lnTo>
                    <a:pt x="340" y="674"/>
                  </a:lnTo>
                  <a:lnTo>
                    <a:pt x="318" y="662"/>
                  </a:lnTo>
                  <a:lnTo>
                    <a:pt x="297" y="648"/>
                  </a:lnTo>
                  <a:lnTo>
                    <a:pt x="297" y="648"/>
                  </a:lnTo>
                  <a:lnTo>
                    <a:pt x="279" y="632"/>
                  </a:lnTo>
                  <a:lnTo>
                    <a:pt x="261" y="613"/>
                  </a:lnTo>
                  <a:lnTo>
                    <a:pt x="245" y="595"/>
                  </a:lnTo>
                  <a:lnTo>
                    <a:pt x="233" y="573"/>
                  </a:lnTo>
                  <a:lnTo>
                    <a:pt x="220" y="553"/>
                  </a:lnTo>
                  <a:lnTo>
                    <a:pt x="212" y="528"/>
                  </a:lnTo>
                  <a:lnTo>
                    <a:pt x="206" y="504"/>
                  </a:lnTo>
                  <a:lnTo>
                    <a:pt x="202" y="478"/>
                  </a:lnTo>
                  <a:lnTo>
                    <a:pt x="202" y="478"/>
                  </a:lnTo>
                  <a:lnTo>
                    <a:pt x="202" y="478"/>
                  </a:lnTo>
                  <a:lnTo>
                    <a:pt x="202" y="476"/>
                  </a:lnTo>
                  <a:lnTo>
                    <a:pt x="202" y="476"/>
                  </a:lnTo>
                  <a:lnTo>
                    <a:pt x="202" y="476"/>
                  </a:lnTo>
                  <a:lnTo>
                    <a:pt x="202" y="476"/>
                  </a:lnTo>
                  <a:lnTo>
                    <a:pt x="202" y="449"/>
                  </a:lnTo>
                  <a:lnTo>
                    <a:pt x="204" y="425"/>
                  </a:lnTo>
                  <a:lnTo>
                    <a:pt x="208" y="401"/>
                  </a:lnTo>
                  <a:lnTo>
                    <a:pt x="216" y="377"/>
                  </a:lnTo>
                  <a:lnTo>
                    <a:pt x="227" y="352"/>
                  </a:lnTo>
                  <a:lnTo>
                    <a:pt x="241" y="332"/>
                  </a:lnTo>
                  <a:lnTo>
                    <a:pt x="255" y="310"/>
                  </a:lnTo>
                  <a:lnTo>
                    <a:pt x="271" y="292"/>
                  </a:lnTo>
                  <a:lnTo>
                    <a:pt x="271" y="292"/>
                  </a:lnTo>
                  <a:lnTo>
                    <a:pt x="291" y="273"/>
                  </a:lnTo>
                  <a:lnTo>
                    <a:pt x="312" y="257"/>
                  </a:lnTo>
                  <a:lnTo>
                    <a:pt x="332" y="243"/>
                  </a:lnTo>
                  <a:lnTo>
                    <a:pt x="356" y="231"/>
                  </a:lnTo>
                  <a:lnTo>
                    <a:pt x="380" y="221"/>
                  </a:lnTo>
                  <a:lnTo>
                    <a:pt x="407" y="213"/>
                  </a:lnTo>
                  <a:lnTo>
                    <a:pt x="433" y="207"/>
                  </a:lnTo>
                  <a:lnTo>
                    <a:pt x="461" y="203"/>
                  </a:lnTo>
                  <a:lnTo>
                    <a:pt x="461" y="203"/>
                  </a:lnTo>
                  <a:lnTo>
                    <a:pt x="461" y="203"/>
                  </a:lnTo>
                  <a:lnTo>
                    <a:pt x="463" y="203"/>
                  </a:lnTo>
                  <a:lnTo>
                    <a:pt x="463" y="203"/>
                  </a:lnTo>
                  <a:lnTo>
                    <a:pt x="463" y="203"/>
                  </a:lnTo>
                  <a:lnTo>
                    <a:pt x="463" y="203"/>
                  </a:lnTo>
                  <a:lnTo>
                    <a:pt x="486" y="203"/>
                  </a:lnTo>
                  <a:lnTo>
                    <a:pt x="506" y="205"/>
                  </a:lnTo>
                  <a:lnTo>
                    <a:pt x="528" y="207"/>
                  </a:lnTo>
                  <a:lnTo>
                    <a:pt x="548" y="213"/>
                  </a:lnTo>
                  <a:lnTo>
                    <a:pt x="567" y="219"/>
                  </a:lnTo>
                  <a:lnTo>
                    <a:pt x="585" y="227"/>
                  </a:lnTo>
                  <a:lnTo>
                    <a:pt x="601" y="237"/>
                  </a:lnTo>
                  <a:lnTo>
                    <a:pt x="617" y="247"/>
                  </a:lnTo>
                  <a:lnTo>
                    <a:pt x="617" y="247"/>
                  </a:lnTo>
                  <a:lnTo>
                    <a:pt x="633" y="259"/>
                  </a:lnTo>
                  <a:lnTo>
                    <a:pt x="648" y="273"/>
                  </a:lnTo>
                  <a:lnTo>
                    <a:pt x="660" y="290"/>
                  </a:lnTo>
                  <a:lnTo>
                    <a:pt x="670" y="306"/>
                  </a:lnTo>
                  <a:lnTo>
                    <a:pt x="678" y="324"/>
                  </a:lnTo>
                  <a:lnTo>
                    <a:pt x="686" y="342"/>
                  </a:lnTo>
                  <a:lnTo>
                    <a:pt x="690" y="360"/>
                  </a:lnTo>
                  <a:lnTo>
                    <a:pt x="694" y="381"/>
                  </a:lnTo>
                  <a:lnTo>
                    <a:pt x="694" y="381"/>
                  </a:lnTo>
                  <a:lnTo>
                    <a:pt x="694" y="381"/>
                  </a:lnTo>
                  <a:lnTo>
                    <a:pt x="694" y="383"/>
                  </a:lnTo>
                  <a:lnTo>
                    <a:pt x="694" y="383"/>
                  </a:lnTo>
                  <a:lnTo>
                    <a:pt x="694" y="383"/>
                  </a:lnTo>
                  <a:lnTo>
                    <a:pt x="694" y="383"/>
                  </a:lnTo>
                  <a:lnTo>
                    <a:pt x="694" y="403"/>
                  </a:lnTo>
                  <a:lnTo>
                    <a:pt x="692" y="423"/>
                  </a:lnTo>
                  <a:lnTo>
                    <a:pt x="688" y="443"/>
                  </a:lnTo>
                  <a:lnTo>
                    <a:pt x="682" y="462"/>
                  </a:lnTo>
                  <a:lnTo>
                    <a:pt x="674" y="480"/>
                  </a:lnTo>
                  <a:lnTo>
                    <a:pt x="664" y="498"/>
                  </a:lnTo>
                  <a:lnTo>
                    <a:pt x="652" y="514"/>
                  </a:lnTo>
                  <a:lnTo>
                    <a:pt x="637" y="528"/>
                  </a:lnTo>
                  <a:lnTo>
                    <a:pt x="637" y="528"/>
                  </a:lnTo>
                  <a:lnTo>
                    <a:pt x="623" y="543"/>
                  </a:lnTo>
                  <a:lnTo>
                    <a:pt x="607" y="555"/>
                  </a:lnTo>
                  <a:lnTo>
                    <a:pt x="591" y="565"/>
                  </a:lnTo>
                  <a:lnTo>
                    <a:pt x="573" y="575"/>
                  </a:lnTo>
                  <a:lnTo>
                    <a:pt x="552" y="583"/>
                  </a:lnTo>
                  <a:lnTo>
                    <a:pt x="532" y="589"/>
                  </a:lnTo>
                  <a:lnTo>
                    <a:pt x="512" y="595"/>
                  </a:lnTo>
                  <a:lnTo>
                    <a:pt x="490" y="597"/>
                  </a:lnTo>
                  <a:lnTo>
                    <a:pt x="490" y="597"/>
                  </a:lnTo>
                  <a:lnTo>
                    <a:pt x="490" y="597"/>
                  </a:lnTo>
                  <a:lnTo>
                    <a:pt x="488" y="597"/>
                  </a:lnTo>
                  <a:lnTo>
                    <a:pt x="488" y="597"/>
                  </a:lnTo>
                  <a:lnTo>
                    <a:pt x="488" y="597"/>
                  </a:lnTo>
                  <a:lnTo>
                    <a:pt x="488" y="597"/>
                  </a:lnTo>
                  <a:lnTo>
                    <a:pt x="474" y="597"/>
                  </a:lnTo>
                  <a:lnTo>
                    <a:pt x="457" y="597"/>
                  </a:lnTo>
                  <a:lnTo>
                    <a:pt x="443" y="595"/>
                  </a:lnTo>
                  <a:lnTo>
                    <a:pt x="429" y="591"/>
                  </a:lnTo>
                  <a:lnTo>
                    <a:pt x="415" y="587"/>
                  </a:lnTo>
                  <a:lnTo>
                    <a:pt x="401" y="581"/>
                  </a:lnTo>
                  <a:lnTo>
                    <a:pt x="388" y="573"/>
                  </a:lnTo>
                  <a:lnTo>
                    <a:pt x="378" y="565"/>
                  </a:lnTo>
                  <a:lnTo>
                    <a:pt x="378" y="565"/>
                  </a:lnTo>
                  <a:lnTo>
                    <a:pt x="366" y="557"/>
                  </a:lnTo>
                  <a:lnTo>
                    <a:pt x="356" y="547"/>
                  </a:lnTo>
                  <a:lnTo>
                    <a:pt x="348" y="534"/>
                  </a:lnTo>
                  <a:lnTo>
                    <a:pt x="340" y="522"/>
                  </a:lnTo>
                  <a:lnTo>
                    <a:pt x="334" y="510"/>
                  </a:lnTo>
                  <a:lnTo>
                    <a:pt x="328" y="496"/>
                  </a:lnTo>
                  <a:lnTo>
                    <a:pt x="324" y="482"/>
                  </a:lnTo>
                  <a:lnTo>
                    <a:pt x="322" y="468"/>
                  </a:lnTo>
                  <a:lnTo>
                    <a:pt x="322" y="468"/>
                  </a:lnTo>
                  <a:lnTo>
                    <a:pt x="322" y="468"/>
                  </a:lnTo>
                  <a:lnTo>
                    <a:pt x="322" y="466"/>
                  </a:lnTo>
                  <a:lnTo>
                    <a:pt x="322" y="466"/>
                  </a:lnTo>
                  <a:lnTo>
                    <a:pt x="322" y="466"/>
                  </a:lnTo>
                  <a:lnTo>
                    <a:pt x="322" y="466"/>
                  </a:lnTo>
                  <a:lnTo>
                    <a:pt x="322" y="451"/>
                  </a:lnTo>
                  <a:lnTo>
                    <a:pt x="324" y="437"/>
                  </a:lnTo>
                  <a:lnTo>
                    <a:pt x="326" y="421"/>
                  </a:lnTo>
                  <a:lnTo>
                    <a:pt x="332" y="409"/>
                  </a:lnTo>
                  <a:lnTo>
                    <a:pt x="336" y="395"/>
                  </a:lnTo>
                  <a:lnTo>
                    <a:pt x="344" y="383"/>
                  </a:lnTo>
                  <a:lnTo>
                    <a:pt x="352" y="371"/>
                  </a:lnTo>
                  <a:lnTo>
                    <a:pt x="362" y="360"/>
                  </a:lnTo>
                  <a:lnTo>
                    <a:pt x="362" y="360"/>
                  </a:lnTo>
                  <a:lnTo>
                    <a:pt x="372" y="350"/>
                  </a:lnTo>
                  <a:lnTo>
                    <a:pt x="384" y="340"/>
                  </a:lnTo>
                  <a:lnTo>
                    <a:pt x="397" y="332"/>
                  </a:lnTo>
                  <a:lnTo>
                    <a:pt x="409" y="326"/>
                  </a:lnTo>
                  <a:lnTo>
                    <a:pt x="423" y="320"/>
                  </a:lnTo>
                  <a:lnTo>
                    <a:pt x="439" y="316"/>
                  </a:lnTo>
                  <a:lnTo>
                    <a:pt x="453" y="312"/>
                  </a:lnTo>
                  <a:lnTo>
                    <a:pt x="469" y="310"/>
                  </a:lnTo>
                  <a:lnTo>
                    <a:pt x="469" y="310"/>
                  </a:lnTo>
                  <a:lnTo>
                    <a:pt x="469" y="310"/>
                  </a:lnTo>
                  <a:lnTo>
                    <a:pt x="469" y="310"/>
                  </a:lnTo>
                  <a:lnTo>
                    <a:pt x="469" y="310"/>
                  </a:lnTo>
                  <a:lnTo>
                    <a:pt x="469" y="310"/>
                  </a:lnTo>
                  <a:lnTo>
                    <a:pt x="469" y="310"/>
                  </a:lnTo>
                  <a:lnTo>
                    <a:pt x="490" y="310"/>
                  </a:lnTo>
                  <a:lnTo>
                    <a:pt x="506" y="314"/>
                  </a:lnTo>
                  <a:lnTo>
                    <a:pt x="524" y="320"/>
                  </a:lnTo>
                  <a:lnTo>
                    <a:pt x="538" y="330"/>
                  </a:lnTo>
                  <a:lnTo>
                    <a:pt x="538" y="330"/>
                  </a:lnTo>
                  <a:lnTo>
                    <a:pt x="552" y="342"/>
                  </a:lnTo>
                  <a:lnTo>
                    <a:pt x="563" y="356"/>
                  </a:lnTo>
                  <a:lnTo>
                    <a:pt x="569" y="373"/>
                  </a:lnTo>
                  <a:lnTo>
                    <a:pt x="573" y="393"/>
                  </a:lnTo>
                  <a:lnTo>
                    <a:pt x="573" y="393"/>
                  </a:lnTo>
                  <a:lnTo>
                    <a:pt x="573" y="393"/>
                  </a:lnTo>
                  <a:lnTo>
                    <a:pt x="573" y="393"/>
                  </a:lnTo>
                  <a:lnTo>
                    <a:pt x="573" y="393"/>
                  </a:lnTo>
                  <a:lnTo>
                    <a:pt x="573" y="393"/>
                  </a:lnTo>
                  <a:lnTo>
                    <a:pt x="573" y="393"/>
                  </a:lnTo>
                  <a:lnTo>
                    <a:pt x="573" y="411"/>
                  </a:lnTo>
                  <a:lnTo>
                    <a:pt x="567" y="429"/>
                  </a:lnTo>
                  <a:lnTo>
                    <a:pt x="559" y="445"/>
                  </a:lnTo>
                  <a:lnTo>
                    <a:pt x="548" y="460"/>
                  </a:lnTo>
                  <a:lnTo>
                    <a:pt x="548" y="460"/>
                  </a:lnTo>
                  <a:lnTo>
                    <a:pt x="534" y="472"/>
                  </a:lnTo>
                  <a:lnTo>
                    <a:pt x="518" y="482"/>
                  </a:lnTo>
                  <a:lnTo>
                    <a:pt x="502" y="488"/>
                  </a:lnTo>
                  <a:lnTo>
                    <a:pt x="484" y="490"/>
                  </a:lnTo>
                  <a:lnTo>
                    <a:pt x="484" y="490"/>
                  </a:lnTo>
                  <a:close/>
                  <a:moveTo>
                    <a:pt x="688" y="279"/>
                  </a:moveTo>
                  <a:lnTo>
                    <a:pt x="688" y="279"/>
                  </a:lnTo>
                  <a:lnTo>
                    <a:pt x="700" y="298"/>
                  </a:lnTo>
                  <a:lnTo>
                    <a:pt x="712" y="318"/>
                  </a:lnTo>
                  <a:lnTo>
                    <a:pt x="723" y="338"/>
                  </a:lnTo>
                  <a:lnTo>
                    <a:pt x="731" y="358"/>
                  </a:lnTo>
                  <a:lnTo>
                    <a:pt x="731" y="358"/>
                  </a:lnTo>
                  <a:lnTo>
                    <a:pt x="749" y="354"/>
                  </a:lnTo>
                  <a:lnTo>
                    <a:pt x="765" y="348"/>
                  </a:lnTo>
                  <a:lnTo>
                    <a:pt x="777" y="342"/>
                  </a:lnTo>
                  <a:lnTo>
                    <a:pt x="787" y="334"/>
                  </a:lnTo>
                  <a:lnTo>
                    <a:pt x="795" y="328"/>
                  </a:lnTo>
                  <a:lnTo>
                    <a:pt x="803" y="320"/>
                  </a:lnTo>
                  <a:lnTo>
                    <a:pt x="814" y="304"/>
                  </a:lnTo>
                  <a:lnTo>
                    <a:pt x="824" y="290"/>
                  </a:lnTo>
                  <a:lnTo>
                    <a:pt x="834" y="277"/>
                  </a:lnTo>
                  <a:lnTo>
                    <a:pt x="840" y="271"/>
                  </a:lnTo>
                  <a:lnTo>
                    <a:pt x="846" y="265"/>
                  </a:lnTo>
                  <a:lnTo>
                    <a:pt x="856" y="261"/>
                  </a:lnTo>
                  <a:lnTo>
                    <a:pt x="868" y="257"/>
                  </a:lnTo>
                  <a:lnTo>
                    <a:pt x="868" y="257"/>
                  </a:lnTo>
                  <a:lnTo>
                    <a:pt x="846" y="243"/>
                  </a:lnTo>
                  <a:lnTo>
                    <a:pt x="824" y="233"/>
                  </a:lnTo>
                  <a:lnTo>
                    <a:pt x="801" y="227"/>
                  </a:lnTo>
                  <a:lnTo>
                    <a:pt x="791" y="225"/>
                  </a:lnTo>
                  <a:lnTo>
                    <a:pt x="781" y="225"/>
                  </a:lnTo>
                  <a:lnTo>
                    <a:pt x="769" y="227"/>
                  </a:lnTo>
                  <a:lnTo>
                    <a:pt x="757" y="229"/>
                  </a:lnTo>
                  <a:lnTo>
                    <a:pt x="747" y="233"/>
                  </a:lnTo>
                  <a:lnTo>
                    <a:pt x="735" y="239"/>
                  </a:lnTo>
                  <a:lnTo>
                    <a:pt x="723" y="247"/>
                  </a:lnTo>
                  <a:lnTo>
                    <a:pt x="712" y="255"/>
                  </a:lnTo>
                  <a:lnTo>
                    <a:pt x="700" y="267"/>
                  </a:lnTo>
                  <a:lnTo>
                    <a:pt x="688" y="279"/>
                  </a:lnTo>
                  <a:lnTo>
                    <a:pt x="688" y="279"/>
                  </a:lnTo>
                  <a:close/>
                  <a:moveTo>
                    <a:pt x="569" y="188"/>
                  </a:moveTo>
                  <a:lnTo>
                    <a:pt x="569" y="188"/>
                  </a:lnTo>
                  <a:lnTo>
                    <a:pt x="589" y="196"/>
                  </a:lnTo>
                  <a:lnTo>
                    <a:pt x="607" y="209"/>
                  </a:lnTo>
                  <a:lnTo>
                    <a:pt x="627" y="221"/>
                  </a:lnTo>
                  <a:lnTo>
                    <a:pt x="646" y="235"/>
                  </a:lnTo>
                  <a:lnTo>
                    <a:pt x="646" y="235"/>
                  </a:lnTo>
                  <a:lnTo>
                    <a:pt x="658" y="221"/>
                  </a:lnTo>
                  <a:lnTo>
                    <a:pt x="668" y="209"/>
                  </a:lnTo>
                  <a:lnTo>
                    <a:pt x="676" y="196"/>
                  </a:lnTo>
                  <a:lnTo>
                    <a:pt x="682" y="186"/>
                  </a:lnTo>
                  <a:lnTo>
                    <a:pt x="686" y="174"/>
                  </a:lnTo>
                  <a:lnTo>
                    <a:pt x="688" y="164"/>
                  </a:lnTo>
                  <a:lnTo>
                    <a:pt x="690" y="146"/>
                  </a:lnTo>
                  <a:lnTo>
                    <a:pt x="690" y="130"/>
                  </a:lnTo>
                  <a:lnTo>
                    <a:pt x="692" y="111"/>
                  </a:lnTo>
                  <a:lnTo>
                    <a:pt x="694" y="103"/>
                  </a:lnTo>
                  <a:lnTo>
                    <a:pt x="698" y="95"/>
                  </a:lnTo>
                  <a:lnTo>
                    <a:pt x="704" y="87"/>
                  </a:lnTo>
                  <a:lnTo>
                    <a:pt x="712" y="77"/>
                  </a:lnTo>
                  <a:lnTo>
                    <a:pt x="712" y="77"/>
                  </a:lnTo>
                  <a:lnTo>
                    <a:pt x="686" y="77"/>
                  </a:lnTo>
                  <a:lnTo>
                    <a:pt x="664" y="79"/>
                  </a:lnTo>
                  <a:lnTo>
                    <a:pt x="642" y="85"/>
                  </a:lnTo>
                  <a:lnTo>
                    <a:pt x="631" y="89"/>
                  </a:lnTo>
                  <a:lnTo>
                    <a:pt x="621" y="93"/>
                  </a:lnTo>
                  <a:lnTo>
                    <a:pt x="611" y="101"/>
                  </a:lnTo>
                  <a:lnTo>
                    <a:pt x="603" y="107"/>
                  </a:lnTo>
                  <a:lnTo>
                    <a:pt x="595" y="117"/>
                  </a:lnTo>
                  <a:lnTo>
                    <a:pt x="589" y="128"/>
                  </a:lnTo>
                  <a:lnTo>
                    <a:pt x="583" y="140"/>
                  </a:lnTo>
                  <a:lnTo>
                    <a:pt x="577" y="154"/>
                  </a:lnTo>
                  <a:lnTo>
                    <a:pt x="573" y="170"/>
                  </a:lnTo>
                  <a:lnTo>
                    <a:pt x="569" y="188"/>
                  </a:lnTo>
                  <a:lnTo>
                    <a:pt x="569" y="188"/>
                  </a:lnTo>
                  <a:close/>
                  <a:moveTo>
                    <a:pt x="419" y="168"/>
                  </a:moveTo>
                  <a:lnTo>
                    <a:pt x="419" y="168"/>
                  </a:lnTo>
                  <a:lnTo>
                    <a:pt x="441" y="166"/>
                  </a:lnTo>
                  <a:lnTo>
                    <a:pt x="463" y="166"/>
                  </a:lnTo>
                  <a:lnTo>
                    <a:pt x="486" y="166"/>
                  </a:lnTo>
                  <a:lnTo>
                    <a:pt x="508" y="170"/>
                  </a:lnTo>
                  <a:lnTo>
                    <a:pt x="508" y="170"/>
                  </a:lnTo>
                  <a:lnTo>
                    <a:pt x="512" y="152"/>
                  </a:lnTo>
                  <a:lnTo>
                    <a:pt x="516" y="136"/>
                  </a:lnTo>
                  <a:lnTo>
                    <a:pt x="516" y="122"/>
                  </a:lnTo>
                  <a:lnTo>
                    <a:pt x="516" y="109"/>
                  </a:lnTo>
                  <a:lnTo>
                    <a:pt x="514" y="97"/>
                  </a:lnTo>
                  <a:lnTo>
                    <a:pt x="510" y="87"/>
                  </a:lnTo>
                  <a:lnTo>
                    <a:pt x="502" y="71"/>
                  </a:lnTo>
                  <a:lnTo>
                    <a:pt x="494" y="55"/>
                  </a:lnTo>
                  <a:lnTo>
                    <a:pt x="488" y="41"/>
                  </a:lnTo>
                  <a:lnTo>
                    <a:pt x="486" y="30"/>
                  </a:lnTo>
                  <a:lnTo>
                    <a:pt x="486" y="22"/>
                  </a:lnTo>
                  <a:lnTo>
                    <a:pt x="486" y="12"/>
                  </a:lnTo>
                  <a:lnTo>
                    <a:pt x="488" y="0"/>
                  </a:lnTo>
                  <a:lnTo>
                    <a:pt x="488" y="0"/>
                  </a:lnTo>
                  <a:lnTo>
                    <a:pt x="465" y="12"/>
                  </a:lnTo>
                  <a:lnTo>
                    <a:pt x="445" y="26"/>
                  </a:lnTo>
                  <a:lnTo>
                    <a:pt x="429" y="41"/>
                  </a:lnTo>
                  <a:lnTo>
                    <a:pt x="423" y="51"/>
                  </a:lnTo>
                  <a:lnTo>
                    <a:pt x="417" y="61"/>
                  </a:lnTo>
                  <a:lnTo>
                    <a:pt x="413" y="71"/>
                  </a:lnTo>
                  <a:lnTo>
                    <a:pt x="409" y="81"/>
                  </a:lnTo>
                  <a:lnTo>
                    <a:pt x="407" y="93"/>
                  </a:lnTo>
                  <a:lnTo>
                    <a:pt x="407" y="105"/>
                  </a:lnTo>
                  <a:lnTo>
                    <a:pt x="407" y="120"/>
                  </a:lnTo>
                  <a:lnTo>
                    <a:pt x="409" y="134"/>
                  </a:lnTo>
                  <a:lnTo>
                    <a:pt x="413" y="150"/>
                  </a:lnTo>
                  <a:lnTo>
                    <a:pt x="419" y="168"/>
                  </a:lnTo>
                  <a:lnTo>
                    <a:pt x="419" y="168"/>
                  </a:lnTo>
                  <a:close/>
                  <a:moveTo>
                    <a:pt x="279" y="225"/>
                  </a:moveTo>
                  <a:lnTo>
                    <a:pt x="279" y="225"/>
                  </a:lnTo>
                  <a:lnTo>
                    <a:pt x="297" y="213"/>
                  </a:lnTo>
                  <a:lnTo>
                    <a:pt x="316" y="200"/>
                  </a:lnTo>
                  <a:lnTo>
                    <a:pt x="336" y="190"/>
                  </a:lnTo>
                  <a:lnTo>
                    <a:pt x="358" y="182"/>
                  </a:lnTo>
                  <a:lnTo>
                    <a:pt x="358" y="182"/>
                  </a:lnTo>
                  <a:lnTo>
                    <a:pt x="352" y="164"/>
                  </a:lnTo>
                  <a:lnTo>
                    <a:pt x="346" y="148"/>
                  </a:lnTo>
                  <a:lnTo>
                    <a:pt x="340" y="136"/>
                  </a:lnTo>
                  <a:lnTo>
                    <a:pt x="334" y="126"/>
                  </a:lnTo>
                  <a:lnTo>
                    <a:pt x="326" y="117"/>
                  </a:lnTo>
                  <a:lnTo>
                    <a:pt x="318" y="109"/>
                  </a:lnTo>
                  <a:lnTo>
                    <a:pt x="303" y="99"/>
                  </a:lnTo>
                  <a:lnTo>
                    <a:pt x="289" y="89"/>
                  </a:lnTo>
                  <a:lnTo>
                    <a:pt x="275" y="79"/>
                  </a:lnTo>
                  <a:lnTo>
                    <a:pt x="269" y="73"/>
                  </a:lnTo>
                  <a:lnTo>
                    <a:pt x="263" y="65"/>
                  </a:lnTo>
                  <a:lnTo>
                    <a:pt x="259" y="57"/>
                  </a:lnTo>
                  <a:lnTo>
                    <a:pt x="255" y="45"/>
                  </a:lnTo>
                  <a:lnTo>
                    <a:pt x="255" y="45"/>
                  </a:lnTo>
                  <a:lnTo>
                    <a:pt x="243" y="67"/>
                  </a:lnTo>
                  <a:lnTo>
                    <a:pt x="233" y="89"/>
                  </a:lnTo>
                  <a:lnTo>
                    <a:pt x="225" y="109"/>
                  </a:lnTo>
                  <a:lnTo>
                    <a:pt x="225" y="122"/>
                  </a:lnTo>
                  <a:lnTo>
                    <a:pt x="225" y="132"/>
                  </a:lnTo>
                  <a:lnTo>
                    <a:pt x="225" y="144"/>
                  </a:lnTo>
                  <a:lnTo>
                    <a:pt x="227" y="154"/>
                  </a:lnTo>
                  <a:lnTo>
                    <a:pt x="231" y="166"/>
                  </a:lnTo>
                  <a:lnTo>
                    <a:pt x="237" y="178"/>
                  </a:lnTo>
                  <a:lnTo>
                    <a:pt x="245" y="190"/>
                  </a:lnTo>
                  <a:lnTo>
                    <a:pt x="255" y="200"/>
                  </a:lnTo>
                  <a:lnTo>
                    <a:pt x="265" y="213"/>
                  </a:lnTo>
                  <a:lnTo>
                    <a:pt x="279" y="225"/>
                  </a:lnTo>
                  <a:lnTo>
                    <a:pt x="279" y="225"/>
                  </a:lnTo>
                  <a:close/>
                  <a:moveTo>
                    <a:pt x="186" y="344"/>
                  </a:moveTo>
                  <a:lnTo>
                    <a:pt x="186" y="344"/>
                  </a:lnTo>
                  <a:lnTo>
                    <a:pt x="196" y="324"/>
                  </a:lnTo>
                  <a:lnTo>
                    <a:pt x="206" y="304"/>
                  </a:lnTo>
                  <a:lnTo>
                    <a:pt x="218" y="285"/>
                  </a:lnTo>
                  <a:lnTo>
                    <a:pt x="233" y="267"/>
                  </a:lnTo>
                  <a:lnTo>
                    <a:pt x="233" y="267"/>
                  </a:lnTo>
                  <a:lnTo>
                    <a:pt x="218" y="255"/>
                  </a:lnTo>
                  <a:lnTo>
                    <a:pt x="206" y="245"/>
                  </a:lnTo>
                  <a:lnTo>
                    <a:pt x="194" y="237"/>
                  </a:lnTo>
                  <a:lnTo>
                    <a:pt x="184" y="231"/>
                  </a:lnTo>
                  <a:lnTo>
                    <a:pt x="174" y="227"/>
                  </a:lnTo>
                  <a:lnTo>
                    <a:pt x="164" y="225"/>
                  </a:lnTo>
                  <a:lnTo>
                    <a:pt x="146" y="223"/>
                  </a:lnTo>
                  <a:lnTo>
                    <a:pt x="127" y="223"/>
                  </a:lnTo>
                  <a:lnTo>
                    <a:pt x="111" y="221"/>
                  </a:lnTo>
                  <a:lnTo>
                    <a:pt x="103" y="219"/>
                  </a:lnTo>
                  <a:lnTo>
                    <a:pt x="93" y="215"/>
                  </a:lnTo>
                  <a:lnTo>
                    <a:pt x="85" y="209"/>
                  </a:lnTo>
                  <a:lnTo>
                    <a:pt x="77" y="200"/>
                  </a:lnTo>
                  <a:lnTo>
                    <a:pt x="77" y="200"/>
                  </a:lnTo>
                  <a:lnTo>
                    <a:pt x="75" y="227"/>
                  </a:lnTo>
                  <a:lnTo>
                    <a:pt x="77" y="249"/>
                  </a:lnTo>
                  <a:lnTo>
                    <a:pt x="83" y="271"/>
                  </a:lnTo>
                  <a:lnTo>
                    <a:pt x="87" y="281"/>
                  </a:lnTo>
                  <a:lnTo>
                    <a:pt x="93" y="292"/>
                  </a:lnTo>
                  <a:lnTo>
                    <a:pt x="99" y="302"/>
                  </a:lnTo>
                  <a:lnTo>
                    <a:pt x="107" y="310"/>
                  </a:lnTo>
                  <a:lnTo>
                    <a:pt x="115" y="318"/>
                  </a:lnTo>
                  <a:lnTo>
                    <a:pt x="127" y="324"/>
                  </a:lnTo>
                  <a:lnTo>
                    <a:pt x="140" y="330"/>
                  </a:lnTo>
                  <a:lnTo>
                    <a:pt x="154" y="336"/>
                  </a:lnTo>
                  <a:lnTo>
                    <a:pt x="168" y="340"/>
                  </a:lnTo>
                  <a:lnTo>
                    <a:pt x="186" y="344"/>
                  </a:lnTo>
                  <a:lnTo>
                    <a:pt x="186" y="344"/>
                  </a:lnTo>
                  <a:close/>
                  <a:moveTo>
                    <a:pt x="166" y="494"/>
                  </a:moveTo>
                  <a:lnTo>
                    <a:pt x="166" y="494"/>
                  </a:lnTo>
                  <a:lnTo>
                    <a:pt x="164" y="472"/>
                  </a:lnTo>
                  <a:lnTo>
                    <a:pt x="164" y="449"/>
                  </a:lnTo>
                  <a:lnTo>
                    <a:pt x="166" y="427"/>
                  </a:lnTo>
                  <a:lnTo>
                    <a:pt x="168" y="405"/>
                  </a:lnTo>
                  <a:lnTo>
                    <a:pt x="168" y="405"/>
                  </a:lnTo>
                  <a:lnTo>
                    <a:pt x="150" y="399"/>
                  </a:lnTo>
                  <a:lnTo>
                    <a:pt x="133" y="397"/>
                  </a:lnTo>
                  <a:lnTo>
                    <a:pt x="119" y="397"/>
                  </a:lnTo>
                  <a:lnTo>
                    <a:pt x="107" y="397"/>
                  </a:lnTo>
                  <a:lnTo>
                    <a:pt x="97" y="399"/>
                  </a:lnTo>
                  <a:lnTo>
                    <a:pt x="87" y="403"/>
                  </a:lnTo>
                  <a:lnTo>
                    <a:pt x="69" y="409"/>
                  </a:lnTo>
                  <a:lnTo>
                    <a:pt x="54" y="419"/>
                  </a:lnTo>
                  <a:lnTo>
                    <a:pt x="38" y="425"/>
                  </a:lnTo>
                  <a:lnTo>
                    <a:pt x="30" y="427"/>
                  </a:lnTo>
                  <a:lnTo>
                    <a:pt x="20" y="427"/>
                  </a:lnTo>
                  <a:lnTo>
                    <a:pt x="10" y="427"/>
                  </a:lnTo>
                  <a:lnTo>
                    <a:pt x="0" y="425"/>
                  </a:lnTo>
                  <a:lnTo>
                    <a:pt x="0" y="425"/>
                  </a:lnTo>
                  <a:lnTo>
                    <a:pt x="10" y="447"/>
                  </a:lnTo>
                  <a:lnTo>
                    <a:pt x="24" y="466"/>
                  </a:lnTo>
                  <a:lnTo>
                    <a:pt x="40" y="484"/>
                  </a:lnTo>
                  <a:lnTo>
                    <a:pt x="48" y="490"/>
                  </a:lnTo>
                  <a:lnTo>
                    <a:pt x="59" y="496"/>
                  </a:lnTo>
                  <a:lnTo>
                    <a:pt x="69" y="500"/>
                  </a:lnTo>
                  <a:lnTo>
                    <a:pt x="79" y="504"/>
                  </a:lnTo>
                  <a:lnTo>
                    <a:pt x="91" y="506"/>
                  </a:lnTo>
                  <a:lnTo>
                    <a:pt x="105" y="506"/>
                  </a:lnTo>
                  <a:lnTo>
                    <a:pt x="119" y="506"/>
                  </a:lnTo>
                  <a:lnTo>
                    <a:pt x="133" y="504"/>
                  </a:lnTo>
                  <a:lnTo>
                    <a:pt x="150" y="500"/>
                  </a:lnTo>
                  <a:lnTo>
                    <a:pt x="166" y="494"/>
                  </a:lnTo>
                  <a:lnTo>
                    <a:pt x="166" y="494"/>
                  </a:lnTo>
                  <a:close/>
                  <a:moveTo>
                    <a:pt x="225" y="634"/>
                  </a:moveTo>
                  <a:lnTo>
                    <a:pt x="225" y="634"/>
                  </a:lnTo>
                  <a:lnTo>
                    <a:pt x="210" y="615"/>
                  </a:lnTo>
                  <a:lnTo>
                    <a:pt x="198" y="597"/>
                  </a:lnTo>
                  <a:lnTo>
                    <a:pt x="188" y="577"/>
                  </a:lnTo>
                  <a:lnTo>
                    <a:pt x="180" y="555"/>
                  </a:lnTo>
                  <a:lnTo>
                    <a:pt x="180" y="555"/>
                  </a:lnTo>
                  <a:lnTo>
                    <a:pt x="162" y="561"/>
                  </a:lnTo>
                  <a:lnTo>
                    <a:pt x="148" y="567"/>
                  </a:lnTo>
                  <a:lnTo>
                    <a:pt x="135" y="573"/>
                  </a:lnTo>
                  <a:lnTo>
                    <a:pt x="125" y="579"/>
                  </a:lnTo>
                  <a:lnTo>
                    <a:pt x="115" y="587"/>
                  </a:lnTo>
                  <a:lnTo>
                    <a:pt x="109" y="593"/>
                  </a:lnTo>
                  <a:lnTo>
                    <a:pt x="97" y="609"/>
                  </a:lnTo>
                  <a:lnTo>
                    <a:pt x="89" y="624"/>
                  </a:lnTo>
                  <a:lnTo>
                    <a:pt x="79" y="638"/>
                  </a:lnTo>
                  <a:lnTo>
                    <a:pt x="73" y="644"/>
                  </a:lnTo>
                  <a:lnTo>
                    <a:pt x="65" y="650"/>
                  </a:lnTo>
                  <a:lnTo>
                    <a:pt x="54" y="654"/>
                  </a:lnTo>
                  <a:lnTo>
                    <a:pt x="44" y="658"/>
                  </a:lnTo>
                  <a:lnTo>
                    <a:pt x="44" y="658"/>
                  </a:lnTo>
                  <a:lnTo>
                    <a:pt x="65" y="670"/>
                  </a:lnTo>
                  <a:lnTo>
                    <a:pt x="87" y="680"/>
                  </a:lnTo>
                  <a:lnTo>
                    <a:pt x="109" y="688"/>
                  </a:lnTo>
                  <a:lnTo>
                    <a:pt x="119" y="688"/>
                  </a:lnTo>
                  <a:lnTo>
                    <a:pt x="131" y="688"/>
                  </a:lnTo>
                  <a:lnTo>
                    <a:pt x="142" y="688"/>
                  </a:lnTo>
                  <a:lnTo>
                    <a:pt x="154" y="686"/>
                  </a:lnTo>
                  <a:lnTo>
                    <a:pt x="166" y="682"/>
                  </a:lnTo>
                  <a:lnTo>
                    <a:pt x="176" y="676"/>
                  </a:lnTo>
                  <a:lnTo>
                    <a:pt x="188" y="668"/>
                  </a:lnTo>
                  <a:lnTo>
                    <a:pt x="200" y="658"/>
                  </a:lnTo>
                  <a:lnTo>
                    <a:pt x="212" y="648"/>
                  </a:lnTo>
                  <a:lnTo>
                    <a:pt x="225" y="634"/>
                  </a:lnTo>
                  <a:lnTo>
                    <a:pt x="225" y="634"/>
                  </a:lnTo>
                  <a:close/>
                  <a:moveTo>
                    <a:pt x="344" y="727"/>
                  </a:moveTo>
                  <a:lnTo>
                    <a:pt x="344" y="727"/>
                  </a:lnTo>
                  <a:lnTo>
                    <a:pt x="324" y="717"/>
                  </a:lnTo>
                  <a:lnTo>
                    <a:pt x="303" y="707"/>
                  </a:lnTo>
                  <a:lnTo>
                    <a:pt x="285" y="694"/>
                  </a:lnTo>
                  <a:lnTo>
                    <a:pt x="267" y="680"/>
                  </a:lnTo>
                  <a:lnTo>
                    <a:pt x="267" y="680"/>
                  </a:lnTo>
                  <a:lnTo>
                    <a:pt x="253" y="692"/>
                  </a:lnTo>
                  <a:lnTo>
                    <a:pt x="243" y="707"/>
                  </a:lnTo>
                  <a:lnTo>
                    <a:pt x="235" y="717"/>
                  </a:lnTo>
                  <a:lnTo>
                    <a:pt x="231" y="729"/>
                  </a:lnTo>
                  <a:lnTo>
                    <a:pt x="227" y="739"/>
                  </a:lnTo>
                  <a:lnTo>
                    <a:pt x="225" y="749"/>
                  </a:lnTo>
                  <a:lnTo>
                    <a:pt x="223" y="767"/>
                  </a:lnTo>
                  <a:lnTo>
                    <a:pt x="220" y="785"/>
                  </a:lnTo>
                  <a:lnTo>
                    <a:pt x="218" y="802"/>
                  </a:lnTo>
                  <a:lnTo>
                    <a:pt x="216" y="810"/>
                  </a:lnTo>
                  <a:lnTo>
                    <a:pt x="212" y="818"/>
                  </a:lnTo>
                  <a:lnTo>
                    <a:pt x="206" y="828"/>
                  </a:lnTo>
                  <a:lnTo>
                    <a:pt x="198" y="836"/>
                  </a:lnTo>
                  <a:lnTo>
                    <a:pt x="198" y="836"/>
                  </a:lnTo>
                  <a:lnTo>
                    <a:pt x="225" y="836"/>
                  </a:lnTo>
                  <a:lnTo>
                    <a:pt x="249" y="836"/>
                  </a:lnTo>
                  <a:lnTo>
                    <a:pt x="271" y="830"/>
                  </a:lnTo>
                  <a:lnTo>
                    <a:pt x="281" y="826"/>
                  </a:lnTo>
                  <a:lnTo>
                    <a:pt x="291" y="820"/>
                  </a:lnTo>
                  <a:lnTo>
                    <a:pt x="299" y="814"/>
                  </a:lnTo>
                  <a:lnTo>
                    <a:pt x="308" y="806"/>
                  </a:lnTo>
                  <a:lnTo>
                    <a:pt x="316" y="796"/>
                  </a:lnTo>
                  <a:lnTo>
                    <a:pt x="324" y="785"/>
                  </a:lnTo>
                  <a:lnTo>
                    <a:pt x="330" y="773"/>
                  </a:lnTo>
                  <a:lnTo>
                    <a:pt x="334" y="759"/>
                  </a:lnTo>
                  <a:lnTo>
                    <a:pt x="340" y="745"/>
                  </a:lnTo>
                  <a:lnTo>
                    <a:pt x="344" y="727"/>
                  </a:lnTo>
                  <a:lnTo>
                    <a:pt x="344" y="727"/>
                  </a:lnTo>
                  <a:close/>
                  <a:moveTo>
                    <a:pt x="494" y="747"/>
                  </a:moveTo>
                  <a:lnTo>
                    <a:pt x="494" y="747"/>
                  </a:lnTo>
                  <a:lnTo>
                    <a:pt x="471" y="749"/>
                  </a:lnTo>
                  <a:lnTo>
                    <a:pt x="447" y="749"/>
                  </a:lnTo>
                  <a:lnTo>
                    <a:pt x="425" y="747"/>
                  </a:lnTo>
                  <a:lnTo>
                    <a:pt x="403" y="745"/>
                  </a:lnTo>
                  <a:lnTo>
                    <a:pt x="403" y="745"/>
                  </a:lnTo>
                  <a:lnTo>
                    <a:pt x="399" y="763"/>
                  </a:lnTo>
                  <a:lnTo>
                    <a:pt x="397" y="779"/>
                  </a:lnTo>
                  <a:lnTo>
                    <a:pt x="395" y="794"/>
                  </a:lnTo>
                  <a:lnTo>
                    <a:pt x="397" y="806"/>
                  </a:lnTo>
                  <a:lnTo>
                    <a:pt x="399" y="816"/>
                  </a:lnTo>
                  <a:lnTo>
                    <a:pt x="401" y="826"/>
                  </a:lnTo>
                  <a:lnTo>
                    <a:pt x="409" y="842"/>
                  </a:lnTo>
                  <a:lnTo>
                    <a:pt x="417" y="858"/>
                  </a:lnTo>
                  <a:lnTo>
                    <a:pt x="423" y="875"/>
                  </a:lnTo>
                  <a:lnTo>
                    <a:pt x="425" y="883"/>
                  </a:lnTo>
                  <a:lnTo>
                    <a:pt x="427" y="893"/>
                  </a:lnTo>
                  <a:lnTo>
                    <a:pt x="425" y="903"/>
                  </a:lnTo>
                  <a:lnTo>
                    <a:pt x="423" y="913"/>
                  </a:lnTo>
                  <a:lnTo>
                    <a:pt x="423" y="913"/>
                  </a:lnTo>
                  <a:lnTo>
                    <a:pt x="445" y="901"/>
                  </a:lnTo>
                  <a:lnTo>
                    <a:pt x="465" y="889"/>
                  </a:lnTo>
                  <a:lnTo>
                    <a:pt x="482" y="873"/>
                  </a:lnTo>
                  <a:lnTo>
                    <a:pt x="488" y="864"/>
                  </a:lnTo>
                  <a:lnTo>
                    <a:pt x="494" y="854"/>
                  </a:lnTo>
                  <a:lnTo>
                    <a:pt x="500" y="844"/>
                  </a:lnTo>
                  <a:lnTo>
                    <a:pt x="502" y="832"/>
                  </a:lnTo>
                  <a:lnTo>
                    <a:pt x="504" y="822"/>
                  </a:lnTo>
                  <a:lnTo>
                    <a:pt x="506" y="808"/>
                  </a:lnTo>
                  <a:lnTo>
                    <a:pt x="504" y="794"/>
                  </a:lnTo>
                  <a:lnTo>
                    <a:pt x="502" y="779"/>
                  </a:lnTo>
                  <a:lnTo>
                    <a:pt x="498" y="763"/>
                  </a:lnTo>
                  <a:lnTo>
                    <a:pt x="494" y="747"/>
                  </a:lnTo>
                  <a:lnTo>
                    <a:pt x="494" y="747"/>
                  </a:lnTo>
                  <a:close/>
                  <a:moveTo>
                    <a:pt x="631" y="674"/>
                  </a:moveTo>
                  <a:lnTo>
                    <a:pt x="631" y="674"/>
                  </a:lnTo>
                  <a:lnTo>
                    <a:pt x="613" y="686"/>
                  </a:lnTo>
                  <a:lnTo>
                    <a:pt x="593" y="698"/>
                  </a:lnTo>
                  <a:lnTo>
                    <a:pt x="573" y="709"/>
                  </a:lnTo>
                  <a:lnTo>
                    <a:pt x="552" y="719"/>
                  </a:lnTo>
                  <a:lnTo>
                    <a:pt x="552" y="719"/>
                  </a:lnTo>
                  <a:lnTo>
                    <a:pt x="557" y="735"/>
                  </a:lnTo>
                  <a:lnTo>
                    <a:pt x="563" y="751"/>
                  </a:lnTo>
                  <a:lnTo>
                    <a:pt x="569" y="763"/>
                  </a:lnTo>
                  <a:lnTo>
                    <a:pt x="577" y="773"/>
                  </a:lnTo>
                  <a:lnTo>
                    <a:pt x="583" y="781"/>
                  </a:lnTo>
                  <a:lnTo>
                    <a:pt x="591" y="790"/>
                  </a:lnTo>
                  <a:lnTo>
                    <a:pt x="607" y="800"/>
                  </a:lnTo>
                  <a:lnTo>
                    <a:pt x="621" y="810"/>
                  </a:lnTo>
                  <a:lnTo>
                    <a:pt x="635" y="820"/>
                  </a:lnTo>
                  <a:lnTo>
                    <a:pt x="642" y="826"/>
                  </a:lnTo>
                  <a:lnTo>
                    <a:pt x="646" y="834"/>
                  </a:lnTo>
                  <a:lnTo>
                    <a:pt x="650" y="842"/>
                  </a:lnTo>
                  <a:lnTo>
                    <a:pt x="654" y="854"/>
                  </a:lnTo>
                  <a:lnTo>
                    <a:pt x="654" y="854"/>
                  </a:lnTo>
                  <a:lnTo>
                    <a:pt x="668" y="832"/>
                  </a:lnTo>
                  <a:lnTo>
                    <a:pt x="678" y="812"/>
                  </a:lnTo>
                  <a:lnTo>
                    <a:pt x="684" y="790"/>
                  </a:lnTo>
                  <a:lnTo>
                    <a:pt x="686" y="777"/>
                  </a:lnTo>
                  <a:lnTo>
                    <a:pt x="686" y="767"/>
                  </a:lnTo>
                  <a:lnTo>
                    <a:pt x="684" y="755"/>
                  </a:lnTo>
                  <a:lnTo>
                    <a:pt x="682" y="745"/>
                  </a:lnTo>
                  <a:lnTo>
                    <a:pt x="678" y="733"/>
                  </a:lnTo>
                  <a:lnTo>
                    <a:pt x="672" y="721"/>
                  </a:lnTo>
                  <a:lnTo>
                    <a:pt x="666" y="711"/>
                  </a:lnTo>
                  <a:lnTo>
                    <a:pt x="656" y="698"/>
                  </a:lnTo>
                  <a:lnTo>
                    <a:pt x="644" y="686"/>
                  </a:lnTo>
                  <a:lnTo>
                    <a:pt x="631" y="674"/>
                  </a:lnTo>
                  <a:lnTo>
                    <a:pt x="631" y="674"/>
                  </a:lnTo>
                  <a:close/>
                  <a:moveTo>
                    <a:pt x="716" y="553"/>
                  </a:moveTo>
                  <a:lnTo>
                    <a:pt x="716" y="553"/>
                  </a:lnTo>
                  <a:lnTo>
                    <a:pt x="708" y="573"/>
                  </a:lnTo>
                  <a:lnTo>
                    <a:pt x="696" y="593"/>
                  </a:lnTo>
                  <a:lnTo>
                    <a:pt x="684" y="611"/>
                  </a:lnTo>
                  <a:lnTo>
                    <a:pt x="670" y="630"/>
                  </a:lnTo>
                  <a:lnTo>
                    <a:pt x="670" y="630"/>
                  </a:lnTo>
                  <a:lnTo>
                    <a:pt x="684" y="644"/>
                  </a:lnTo>
                  <a:lnTo>
                    <a:pt x="696" y="654"/>
                  </a:lnTo>
                  <a:lnTo>
                    <a:pt x="708" y="660"/>
                  </a:lnTo>
                  <a:lnTo>
                    <a:pt x="718" y="666"/>
                  </a:lnTo>
                  <a:lnTo>
                    <a:pt x="729" y="670"/>
                  </a:lnTo>
                  <a:lnTo>
                    <a:pt x="739" y="672"/>
                  </a:lnTo>
                  <a:lnTo>
                    <a:pt x="759" y="674"/>
                  </a:lnTo>
                  <a:lnTo>
                    <a:pt x="775" y="674"/>
                  </a:lnTo>
                  <a:lnTo>
                    <a:pt x="793" y="676"/>
                  </a:lnTo>
                  <a:lnTo>
                    <a:pt x="801" y="680"/>
                  </a:lnTo>
                  <a:lnTo>
                    <a:pt x="810" y="684"/>
                  </a:lnTo>
                  <a:lnTo>
                    <a:pt x="818" y="688"/>
                  </a:lnTo>
                  <a:lnTo>
                    <a:pt x="826" y="696"/>
                  </a:lnTo>
                  <a:lnTo>
                    <a:pt x="826" y="696"/>
                  </a:lnTo>
                  <a:lnTo>
                    <a:pt x="828" y="672"/>
                  </a:lnTo>
                  <a:lnTo>
                    <a:pt x="826" y="648"/>
                  </a:lnTo>
                  <a:lnTo>
                    <a:pt x="820" y="626"/>
                  </a:lnTo>
                  <a:lnTo>
                    <a:pt x="816" y="615"/>
                  </a:lnTo>
                  <a:lnTo>
                    <a:pt x="812" y="605"/>
                  </a:lnTo>
                  <a:lnTo>
                    <a:pt x="803" y="597"/>
                  </a:lnTo>
                  <a:lnTo>
                    <a:pt x="795" y="587"/>
                  </a:lnTo>
                  <a:lnTo>
                    <a:pt x="787" y="581"/>
                  </a:lnTo>
                  <a:lnTo>
                    <a:pt x="777" y="573"/>
                  </a:lnTo>
                  <a:lnTo>
                    <a:pt x="765" y="567"/>
                  </a:lnTo>
                  <a:lnTo>
                    <a:pt x="751" y="561"/>
                  </a:lnTo>
                  <a:lnTo>
                    <a:pt x="735" y="557"/>
                  </a:lnTo>
                  <a:lnTo>
                    <a:pt x="716" y="553"/>
                  </a:lnTo>
                  <a:lnTo>
                    <a:pt x="716" y="5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a:p>
          </p:txBody>
        </p:sp>
      </p:grpSp>
      <p:sp>
        <p:nvSpPr>
          <p:cNvPr id="10" name="TextBox 1210"/>
          <p:cNvSpPr/>
          <p:nvPr/>
        </p:nvSpPr>
        <p:spPr>
          <a:xfrm>
            <a:off x="1334384" y="2076520"/>
            <a:ext cx="2882750" cy="306705"/>
          </a:xfrm>
          <a:prstGeom prst="rect">
            <a:avLst/>
          </a:prstGeom>
          <a:noFill/>
          <a:ln w="9525">
            <a:noFill/>
            <a:miter/>
          </a:ln>
        </p:spPr>
        <p:txBody>
          <a:bodyPr wrap="square">
            <a:spAutoFit/>
          </a:bodyPr>
          <a:lstStyle/>
          <a:p>
            <a:pPr algn="ctr"/>
            <a:r>
              <a:rPr lang="en-US" altLang="zh-CN" sz="1400" b="1"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ADD YOUR TEXT HERE</a:t>
            </a:r>
            <a:endParaRPr lang="en-US" altLang="zh-CN" sz="1400" b="1" noProof="0" dirty="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
        <p:nvSpPr>
          <p:cNvPr id="11" name="TextBox 1210"/>
          <p:cNvSpPr/>
          <p:nvPr/>
        </p:nvSpPr>
        <p:spPr>
          <a:xfrm>
            <a:off x="1477886" y="2358446"/>
            <a:ext cx="2739247" cy="397510"/>
          </a:xfrm>
          <a:prstGeom prst="rect">
            <a:avLst/>
          </a:prstGeom>
          <a:noFill/>
          <a:ln w="9525">
            <a:noFill/>
            <a:miter/>
          </a:ln>
        </p:spPr>
        <p:txBody>
          <a:bodyPr wrap="square">
            <a:spAutoFit/>
          </a:bodyPr>
          <a:lstStyle/>
          <a:p>
            <a:pPr algn="ctr"/>
            <a:r>
              <a:rPr lang="en-US" altLang="zh-CN" sz="1000"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Lorme ipsum dolor sit,consectetur adipsiicing elit.</a:t>
            </a:r>
            <a:endParaRPr lang="en-US" altLang="zh-CN" sz="1000" noProof="0" dirty="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
        <p:nvSpPr>
          <p:cNvPr id="9" name="TextBox 1210"/>
          <p:cNvSpPr/>
          <p:nvPr/>
        </p:nvSpPr>
        <p:spPr>
          <a:xfrm>
            <a:off x="4876229" y="2101284"/>
            <a:ext cx="2882750" cy="306705"/>
          </a:xfrm>
          <a:prstGeom prst="rect">
            <a:avLst/>
          </a:prstGeom>
          <a:noFill/>
          <a:ln w="9525">
            <a:noFill/>
            <a:miter/>
          </a:ln>
        </p:spPr>
        <p:txBody>
          <a:bodyPr wrap="square">
            <a:spAutoFit/>
          </a:bodyPr>
          <a:lstStyle/>
          <a:p>
            <a:pPr algn="ctr"/>
            <a:r>
              <a:rPr lang="en-US" altLang="zh-CN" sz="1400" b="1"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ADD YOUR TEXT HERE</a:t>
            </a:r>
            <a:endParaRPr lang="en-US" altLang="zh-CN" sz="1400" b="1" noProof="0" dirty="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
        <p:nvSpPr>
          <p:cNvPr id="13" name="TextBox 1210"/>
          <p:cNvSpPr/>
          <p:nvPr/>
        </p:nvSpPr>
        <p:spPr>
          <a:xfrm>
            <a:off x="5019732" y="2383209"/>
            <a:ext cx="2739247" cy="397510"/>
          </a:xfrm>
          <a:prstGeom prst="rect">
            <a:avLst/>
          </a:prstGeom>
          <a:noFill/>
          <a:ln w="9525">
            <a:noFill/>
            <a:miter/>
          </a:ln>
        </p:spPr>
        <p:txBody>
          <a:bodyPr wrap="square">
            <a:spAutoFit/>
          </a:bodyPr>
          <a:lstStyle/>
          <a:p>
            <a:pPr algn="ctr"/>
            <a:r>
              <a:rPr lang="en-US" altLang="zh-CN" sz="1000"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Lorme ipsum dolor sit,consectetur adipsiicing elit.</a:t>
            </a:r>
            <a:endParaRPr lang="en-US" altLang="zh-CN" sz="1000" noProof="0" dirty="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
        <p:nvSpPr>
          <p:cNvPr id="14" name="TextBox 1210"/>
          <p:cNvSpPr/>
          <p:nvPr/>
        </p:nvSpPr>
        <p:spPr>
          <a:xfrm>
            <a:off x="8275842" y="2076520"/>
            <a:ext cx="2882750" cy="306705"/>
          </a:xfrm>
          <a:prstGeom prst="rect">
            <a:avLst/>
          </a:prstGeom>
          <a:noFill/>
          <a:ln w="9525">
            <a:noFill/>
            <a:miter/>
          </a:ln>
        </p:spPr>
        <p:txBody>
          <a:bodyPr wrap="square">
            <a:spAutoFit/>
          </a:bodyPr>
          <a:lstStyle/>
          <a:p>
            <a:pPr algn="ctr"/>
            <a:r>
              <a:rPr lang="en-US" altLang="zh-CN" sz="1400" b="1"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ADD YOUR TEXT HERE</a:t>
            </a:r>
            <a:endParaRPr lang="en-US" altLang="zh-CN" sz="1400" b="1" noProof="0" dirty="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
        <p:nvSpPr>
          <p:cNvPr id="15" name="TextBox 1210"/>
          <p:cNvSpPr/>
          <p:nvPr/>
        </p:nvSpPr>
        <p:spPr>
          <a:xfrm>
            <a:off x="8419344" y="2358446"/>
            <a:ext cx="2739247" cy="397510"/>
          </a:xfrm>
          <a:prstGeom prst="rect">
            <a:avLst/>
          </a:prstGeom>
          <a:noFill/>
          <a:ln w="9525">
            <a:noFill/>
            <a:miter/>
          </a:ln>
        </p:spPr>
        <p:txBody>
          <a:bodyPr wrap="square">
            <a:spAutoFit/>
          </a:bodyPr>
          <a:lstStyle/>
          <a:p>
            <a:pPr algn="ctr"/>
            <a:r>
              <a:rPr lang="en-US" altLang="zh-CN" sz="1000"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Lorme ipsum dolor sit,consectetur adipsiicing elit.</a:t>
            </a:r>
            <a:endParaRPr lang="en-US" altLang="zh-CN" sz="1000" noProof="0" dirty="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
        <p:nvSpPr>
          <p:cNvPr id="27" name="TextBox 1210"/>
          <p:cNvSpPr/>
          <p:nvPr/>
        </p:nvSpPr>
        <p:spPr>
          <a:xfrm>
            <a:off x="1270887" y="4411294"/>
            <a:ext cx="2882750" cy="306705"/>
          </a:xfrm>
          <a:prstGeom prst="rect">
            <a:avLst/>
          </a:prstGeom>
          <a:noFill/>
          <a:ln w="9525">
            <a:noFill/>
            <a:miter/>
          </a:ln>
        </p:spPr>
        <p:txBody>
          <a:bodyPr wrap="square">
            <a:spAutoFit/>
          </a:bodyPr>
          <a:lstStyle/>
          <a:p>
            <a:pPr algn="ctr"/>
            <a:r>
              <a:rPr lang="en-US" altLang="zh-CN" sz="1400" b="1"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ADD YOUR TEXT HERE</a:t>
            </a:r>
            <a:endParaRPr lang="en-US" altLang="zh-CN" sz="1400" b="1" noProof="0" dirty="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
        <p:nvSpPr>
          <p:cNvPr id="29" name="TextBox 1210"/>
          <p:cNvSpPr/>
          <p:nvPr/>
        </p:nvSpPr>
        <p:spPr>
          <a:xfrm>
            <a:off x="1414389" y="4693219"/>
            <a:ext cx="2739247" cy="397510"/>
          </a:xfrm>
          <a:prstGeom prst="rect">
            <a:avLst/>
          </a:prstGeom>
          <a:noFill/>
          <a:ln w="9525">
            <a:noFill/>
            <a:miter/>
          </a:ln>
        </p:spPr>
        <p:txBody>
          <a:bodyPr wrap="square">
            <a:spAutoFit/>
          </a:bodyPr>
          <a:lstStyle/>
          <a:p>
            <a:pPr algn="ctr"/>
            <a:r>
              <a:rPr lang="en-US" altLang="zh-CN" sz="1000"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Lorme ipsum dolor sit,consectetur adipsiicing elit.</a:t>
            </a:r>
            <a:endParaRPr lang="en-US" altLang="zh-CN" sz="1000" noProof="0" dirty="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
        <p:nvSpPr>
          <p:cNvPr id="30" name="TextBox 1210"/>
          <p:cNvSpPr/>
          <p:nvPr/>
        </p:nvSpPr>
        <p:spPr>
          <a:xfrm>
            <a:off x="4812732" y="4436058"/>
            <a:ext cx="2882750" cy="306705"/>
          </a:xfrm>
          <a:prstGeom prst="rect">
            <a:avLst/>
          </a:prstGeom>
          <a:noFill/>
          <a:ln w="9525">
            <a:noFill/>
            <a:miter/>
          </a:ln>
        </p:spPr>
        <p:txBody>
          <a:bodyPr wrap="square">
            <a:spAutoFit/>
          </a:bodyPr>
          <a:lstStyle/>
          <a:p>
            <a:pPr algn="ctr"/>
            <a:r>
              <a:rPr lang="en-US" altLang="zh-CN" sz="1400" b="1"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ADD YOUR TEXT HERE</a:t>
            </a:r>
            <a:endParaRPr lang="en-US" altLang="zh-CN" sz="1400" b="1" noProof="0" dirty="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
        <p:nvSpPr>
          <p:cNvPr id="39" name="TextBox 1210"/>
          <p:cNvSpPr/>
          <p:nvPr/>
        </p:nvSpPr>
        <p:spPr>
          <a:xfrm>
            <a:off x="4956235" y="4717983"/>
            <a:ext cx="2739247" cy="397510"/>
          </a:xfrm>
          <a:prstGeom prst="rect">
            <a:avLst/>
          </a:prstGeom>
          <a:noFill/>
          <a:ln w="9525">
            <a:noFill/>
            <a:miter/>
          </a:ln>
        </p:spPr>
        <p:txBody>
          <a:bodyPr wrap="square">
            <a:spAutoFit/>
          </a:bodyPr>
          <a:lstStyle/>
          <a:p>
            <a:pPr algn="ctr"/>
            <a:r>
              <a:rPr lang="en-US" altLang="zh-CN" sz="1000"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Lorme ipsum dolor sit,consectetur adipsiicing elit.</a:t>
            </a:r>
            <a:endParaRPr lang="en-US" altLang="zh-CN" sz="1000" noProof="0" dirty="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
        <p:nvSpPr>
          <p:cNvPr id="40" name="TextBox 1210"/>
          <p:cNvSpPr/>
          <p:nvPr/>
        </p:nvSpPr>
        <p:spPr>
          <a:xfrm>
            <a:off x="8212345" y="4411294"/>
            <a:ext cx="2882750" cy="306705"/>
          </a:xfrm>
          <a:prstGeom prst="rect">
            <a:avLst/>
          </a:prstGeom>
          <a:noFill/>
          <a:ln w="9525">
            <a:noFill/>
            <a:miter/>
          </a:ln>
        </p:spPr>
        <p:txBody>
          <a:bodyPr wrap="square">
            <a:spAutoFit/>
          </a:bodyPr>
          <a:lstStyle/>
          <a:p>
            <a:pPr algn="ctr"/>
            <a:r>
              <a:rPr lang="en-US" altLang="zh-CN" sz="1400" b="1"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ADD YOUR TEXT HERE</a:t>
            </a:r>
            <a:endParaRPr lang="en-US" altLang="zh-CN" sz="1400" b="1" noProof="0" dirty="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
        <p:nvSpPr>
          <p:cNvPr id="41" name="TextBox 1210"/>
          <p:cNvSpPr/>
          <p:nvPr/>
        </p:nvSpPr>
        <p:spPr>
          <a:xfrm>
            <a:off x="8355848" y="4693219"/>
            <a:ext cx="2739247" cy="397510"/>
          </a:xfrm>
          <a:prstGeom prst="rect">
            <a:avLst/>
          </a:prstGeom>
          <a:noFill/>
          <a:ln w="9525">
            <a:noFill/>
            <a:miter/>
          </a:ln>
        </p:spPr>
        <p:txBody>
          <a:bodyPr wrap="square">
            <a:spAutoFit/>
          </a:bodyPr>
          <a:lstStyle/>
          <a:p>
            <a:pPr algn="ctr"/>
            <a:r>
              <a:rPr lang="en-US" altLang="zh-CN" sz="1000"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Lorme ipsum dolor sit,consectetur adipsiicing elit.</a:t>
            </a:r>
            <a:endParaRPr lang="en-US" altLang="zh-CN" sz="1000" noProof="0" dirty="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任意多边形 18440"/>
          <p:cNvSpPr/>
          <p:nvPr/>
        </p:nvSpPr>
        <p:spPr>
          <a:xfrm>
            <a:off x="3160548" y="3329945"/>
            <a:ext cx="2134124" cy="1067379"/>
          </a:xfrm>
          <a:custGeom>
            <a:avLst/>
            <a:gdLst/>
            <a:ahLst/>
            <a:cxnLst/>
            <a:rect l="0" t="0" r="0" b="0"/>
            <a:pathLst>
              <a:path w="457" h="229">
                <a:moveTo>
                  <a:pt x="228" y="142"/>
                </a:moveTo>
                <a:cubicBezTo>
                  <a:pt x="150" y="142"/>
                  <a:pt x="87" y="78"/>
                  <a:pt x="87" y="0"/>
                </a:cubicBezTo>
                <a:cubicBezTo>
                  <a:pt x="0" y="0"/>
                  <a:pt x="0" y="0"/>
                  <a:pt x="0" y="0"/>
                </a:cubicBezTo>
                <a:cubicBezTo>
                  <a:pt x="0" y="126"/>
                  <a:pt x="102" y="229"/>
                  <a:pt x="228" y="229"/>
                </a:cubicBezTo>
                <a:cubicBezTo>
                  <a:pt x="355" y="229"/>
                  <a:pt x="457" y="126"/>
                  <a:pt x="457" y="0"/>
                </a:cubicBezTo>
                <a:cubicBezTo>
                  <a:pt x="370" y="0"/>
                  <a:pt x="370" y="0"/>
                  <a:pt x="370" y="0"/>
                </a:cubicBezTo>
                <a:cubicBezTo>
                  <a:pt x="370" y="78"/>
                  <a:pt x="307" y="142"/>
                  <a:pt x="228" y="142"/>
                </a:cubicBezTo>
                <a:close/>
              </a:path>
            </a:pathLst>
          </a:custGeom>
          <a:solidFill>
            <a:srgbClr val="679549"/>
          </a:solidFill>
          <a:ln w="9525">
            <a:noFill/>
          </a:ln>
        </p:spPr>
        <p:txBody>
          <a:bodyPr/>
          <a:lstStyle/>
          <a:p>
            <a:endParaRPr lang="zh-CN" altLang="en-US"/>
          </a:p>
        </p:txBody>
      </p:sp>
      <p:sp>
        <p:nvSpPr>
          <p:cNvPr id="18442" name="任意多边形 18441"/>
          <p:cNvSpPr/>
          <p:nvPr/>
        </p:nvSpPr>
        <p:spPr>
          <a:xfrm>
            <a:off x="4887658" y="2261296"/>
            <a:ext cx="2135394" cy="1068649"/>
          </a:xfrm>
          <a:custGeom>
            <a:avLst/>
            <a:gdLst/>
            <a:ahLst/>
            <a:cxnLst/>
            <a:rect l="0" t="0" r="0" b="0"/>
            <a:pathLst>
              <a:path w="458" h="229">
                <a:moveTo>
                  <a:pt x="229" y="87"/>
                </a:moveTo>
                <a:cubicBezTo>
                  <a:pt x="307" y="87"/>
                  <a:pt x="371" y="151"/>
                  <a:pt x="371" y="229"/>
                </a:cubicBezTo>
                <a:cubicBezTo>
                  <a:pt x="458" y="229"/>
                  <a:pt x="458" y="229"/>
                  <a:pt x="458" y="229"/>
                </a:cubicBezTo>
                <a:cubicBezTo>
                  <a:pt x="458" y="103"/>
                  <a:pt x="355" y="0"/>
                  <a:pt x="229" y="0"/>
                </a:cubicBezTo>
                <a:cubicBezTo>
                  <a:pt x="103" y="0"/>
                  <a:pt x="0" y="103"/>
                  <a:pt x="0" y="229"/>
                </a:cubicBezTo>
                <a:cubicBezTo>
                  <a:pt x="87" y="229"/>
                  <a:pt x="87" y="229"/>
                  <a:pt x="87" y="229"/>
                </a:cubicBezTo>
                <a:cubicBezTo>
                  <a:pt x="87" y="151"/>
                  <a:pt x="151" y="87"/>
                  <a:pt x="229" y="87"/>
                </a:cubicBezTo>
                <a:close/>
              </a:path>
            </a:pathLst>
          </a:custGeom>
          <a:solidFill>
            <a:srgbClr val="F8D49B"/>
          </a:solidFill>
          <a:ln w="9525">
            <a:noFill/>
          </a:ln>
        </p:spPr>
        <p:txBody>
          <a:bodyPr/>
          <a:lstStyle/>
          <a:p>
            <a:endParaRPr lang="zh-CN" altLang="en-US"/>
          </a:p>
        </p:txBody>
      </p:sp>
      <p:sp>
        <p:nvSpPr>
          <p:cNvPr id="18443" name="任意多边形 18442"/>
          <p:cNvSpPr/>
          <p:nvPr/>
        </p:nvSpPr>
        <p:spPr>
          <a:xfrm>
            <a:off x="6617308" y="3329945"/>
            <a:ext cx="2132854" cy="1067379"/>
          </a:xfrm>
          <a:custGeom>
            <a:avLst/>
            <a:gdLst/>
            <a:ahLst/>
            <a:cxnLst/>
            <a:rect l="0" t="0" r="0" b="0"/>
            <a:pathLst>
              <a:path w="457" h="229">
                <a:moveTo>
                  <a:pt x="228" y="142"/>
                </a:moveTo>
                <a:cubicBezTo>
                  <a:pt x="150" y="142"/>
                  <a:pt x="86" y="78"/>
                  <a:pt x="86" y="0"/>
                </a:cubicBezTo>
                <a:cubicBezTo>
                  <a:pt x="0" y="0"/>
                  <a:pt x="0" y="0"/>
                  <a:pt x="0" y="0"/>
                </a:cubicBezTo>
                <a:cubicBezTo>
                  <a:pt x="0" y="126"/>
                  <a:pt x="102" y="229"/>
                  <a:pt x="228" y="229"/>
                </a:cubicBezTo>
                <a:cubicBezTo>
                  <a:pt x="355" y="229"/>
                  <a:pt x="457" y="126"/>
                  <a:pt x="457" y="0"/>
                </a:cubicBezTo>
                <a:cubicBezTo>
                  <a:pt x="370" y="0"/>
                  <a:pt x="370" y="0"/>
                  <a:pt x="370" y="0"/>
                </a:cubicBezTo>
                <a:cubicBezTo>
                  <a:pt x="370" y="78"/>
                  <a:pt x="307" y="142"/>
                  <a:pt x="228" y="142"/>
                </a:cubicBezTo>
                <a:close/>
              </a:path>
            </a:pathLst>
          </a:custGeom>
          <a:solidFill>
            <a:srgbClr val="679549"/>
          </a:solidFill>
          <a:ln w="9525">
            <a:noFill/>
          </a:ln>
        </p:spPr>
        <p:txBody>
          <a:bodyPr/>
          <a:lstStyle/>
          <a:p>
            <a:endParaRPr lang="zh-CN" altLang="en-US"/>
          </a:p>
        </p:txBody>
      </p:sp>
      <p:sp>
        <p:nvSpPr>
          <p:cNvPr id="18444" name="任意多边形 18443"/>
          <p:cNvSpPr/>
          <p:nvPr/>
        </p:nvSpPr>
        <p:spPr>
          <a:xfrm>
            <a:off x="1431533" y="2261296"/>
            <a:ext cx="2135394" cy="1269934"/>
          </a:xfrm>
          <a:custGeom>
            <a:avLst/>
            <a:gdLst/>
            <a:ahLst/>
            <a:cxnLst/>
            <a:rect l="0" t="0" r="0" b="0"/>
            <a:pathLst>
              <a:path w="458" h="272">
                <a:moveTo>
                  <a:pt x="229" y="0"/>
                </a:moveTo>
                <a:cubicBezTo>
                  <a:pt x="103" y="0"/>
                  <a:pt x="0" y="103"/>
                  <a:pt x="0" y="229"/>
                </a:cubicBezTo>
                <a:cubicBezTo>
                  <a:pt x="0" y="253"/>
                  <a:pt x="20" y="272"/>
                  <a:pt x="44" y="272"/>
                </a:cubicBezTo>
                <a:cubicBezTo>
                  <a:pt x="68" y="272"/>
                  <a:pt x="87" y="253"/>
                  <a:pt x="87" y="229"/>
                </a:cubicBezTo>
                <a:cubicBezTo>
                  <a:pt x="87" y="151"/>
                  <a:pt x="151" y="87"/>
                  <a:pt x="229" y="87"/>
                </a:cubicBezTo>
                <a:cubicBezTo>
                  <a:pt x="307" y="87"/>
                  <a:pt x="371" y="151"/>
                  <a:pt x="371" y="229"/>
                </a:cubicBezTo>
                <a:cubicBezTo>
                  <a:pt x="458" y="229"/>
                  <a:pt x="458" y="229"/>
                  <a:pt x="458" y="229"/>
                </a:cubicBezTo>
                <a:cubicBezTo>
                  <a:pt x="458" y="103"/>
                  <a:pt x="355" y="0"/>
                  <a:pt x="229" y="0"/>
                </a:cubicBezTo>
                <a:close/>
              </a:path>
            </a:pathLst>
          </a:custGeom>
          <a:solidFill>
            <a:srgbClr val="F8D49B"/>
          </a:solidFill>
          <a:ln w="9525">
            <a:noFill/>
          </a:ln>
        </p:spPr>
        <p:txBody>
          <a:bodyPr/>
          <a:lstStyle/>
          <a:p>
            <a:endParaRPr lang="zh-CN" altLang="en-US"/>
          </a:p>
        </p:txBody>
      </p:sp>
      <p:sp>
        <p:nvSpPr>
          <p:cNvPr id="18445" name="任意多边形 18444"/>
          <p:cNvSpPr/>
          <p:nvPr/>
        </p:nvSpPr>
        <p:spPr>
          <a:xfrm>
            <a:off x="8343783" y="2261296"/>
            <a:ext cx="2135394" cy="1269934"/>
          </a:xfrm>
          <a:custGeom>
            <a:avLst/>
            <a:gdLst/>
            <a:ahLst/>
            <a:cxnLst/>
            <a:rect l="0" t="0" r="0" b="0"/>
            <a:pathLst>
              <a:path w="458" h="272">
                <a:moveTo>
                  <a:pt x="229" y="0"/>
                </a:moveTo>
                <a:cubicBezTo>
                  <a:pt x="103" y="0"/>
                  <a:pt x="0" y="103"/>
                  <a:pt x="0" y="229"/>
                </a:cubicBezTo>
                <a:cubicBezTo>
                  <a:pt x="87" y="229"/>
                  <a:pt x="87" y="229"/>
                  <a:pt x="87" y="229"/>
                </a:cubicBezTo>
                <a:cubicBezTo>
                  <a:pt x="87" y="151"/>
                  <a:pt x="151" y="87"/>
                  <a:pt x="229" y="87"/>
                </a:cubicBezTo>
                <a:cubicBezTo>
                  <a:pt x="307" y="87"/>
                  <a:pt x="371" y="151"/>
                  <a:pt x="371" y="229"/>
                </a:cubicBezTo>
                <a:cubicBezTo>
                  <a:pt x="371" y="253"/>
                  <a:pt x="390" y="272"/>
                  <a:pt x="414" y="272"/>
                </a:cubicBezTo>
                <a:cubicBezTo>
                  <a:pt x="438" y="272"/>
                  <a:pt x="458" y="253"/>
                  <a:pt x="458" y="229"/>
                </a:cubicBezTo>
                <a:cubicBezTo>
                  <a:pt x="458" y="103"/>
                  <a:pt x="355" y="0"/>
                  <a:pt x="229" y="0"/>
                </a:cubicBezTo>
                <a:close/>
              </a:path>
            </a:pathLst>
          </a:custGeom>
          <a:solidFill>
            <a:srgbClr val="F8D49B"/>
          </a:solidFill>
          <a:ln w="9525">
            <a:noFill/>
          </a:ln>
        </p:spPr>
        <p:txBody>
          <a:bodyPr/>
          <a:lstStyle/>
          <a:p>
            <a:endParaRPr lang="zh-CN" altLang="en-US"/>
          </a:p>
        </p:txBody>
      </p:sp>
      <p:sp>
        <p:nvSpPr>
          <p:cNvPr id="190505" name="Freeform 44"/>
          <p:cNvSpPr>
            <a:spLocks noEditPoints="1"/>
          </p:cNvSpPr>
          <p:nvPr/>
        </p:nvSpPr>
        <p:spPr>
          <a:xfrm>
            <a:off x="3995530" y="3118501"/>
            <a:ext cx="527658" cy="537182"/>
          </a:xfrm>
          <a:custGeom>
            <a:avLst/>
            <a:gdLst>
              <a:gd name="txL" fmla="*/ 0 w 136"/>
              <a:gd name="txT" fmla="*/ 0 h 137"/>
              <a:gd name="txR" fmla="*/ 136 w 136"/>
              <a:gd name="txB" fmla="*/ 137 h 137"/>
            </a:gdLst>
            <a:ahLst/>
            <a:cxnLst>
              <a:cxn ang="0">
                <a:pos x="0" y="190407"/>
              </a:cxn>
              <a:cxn ang="0">
                <a:pos x="23824" y="153791"/>
              </a:cxn>
              <a:cxn ang="0">
                <a:pos x="82468" y="135482"/>
              </a:cxn>
              <a:cxn ang="0">
                <a:pos x="124619" y="206885"/>
              </a:cxn>
              <a:cxn ang="0">
                <a:pos x="166769" y="135482"/>
              </a:cxn>
              <a:cxn ang="0">
                <a:pos x="225413" y="153791"/>
              </a:cxn>
              <a:cxn ang="0">
                <a:pos x="249237" y="190407"/>
              </a:cxn>
              <a:cxn ang="0">
                <a:pos x="249237" y="250825"/>
              </a:cxn>
              <a:cxn ang="0">
                <a:pos x="124619" y="250825"/>
              </a:cxn>
              <a:cxn ang="0">
                <a:pos x="0" y="250825"/>
              </a:cxn>
              <a:cxn ang="0">
                <a:pos x="0" y="190407"/>
              </a:cxn>
              <a:cxn ang="0">
                <a:pos x="124619" y="135482"/>
              </a:cxn>
              <a:cxn ang="0">
                <a:pos x="84301" y="106189"/>
              </a:cxn>
              <a:cxn ang="0">
                <a:pos x="71472" y="38448"/>
              </a:cxn>
              <a:cxn ang="0">
                <a:pos x="124619" y="0"/>
              </a:cxn>
              <a:cxn ang="0">
                <a:pos x="175932" y="38448"/>
              </a:cxn>
              <a:cxn ang="0">
                <a:pos x="164936" y="106189"/>
              </a:cxn>
              <a:cxn ang="0">
                <a:pos x="124619" y="135482"/>
              </a:cxn>
              <a:cxn ang="0">
                <a:pos x="168602" y="197731"/>
              </a:cxn>
              <a:cxn ang="0">
                <a:pos x="210752" y="197731"/>
              </a:cxn>
              <a:cxn ang="0">
                <a:pos x="214417" y="201392"/>
              </a:cxn>
              <a:cxn ang="0">
                <a:pos x="214417" y="223362"/>
              </a:cxn>
              <a:cxn ang="0">
                <a:pos x="210752" y="227024"/>
              </a:cxn>
              <a:cxn ang="0">
                <a:pos x="168602" y="227024"/>
              </a:cxn>
              <a:cxn ang="0">
                <a:pos x="164936" y="223362"/>
              </a:cxn>
              <a:cxn ang="0">
                <a:pos x="164936" y="201392"/>
              </a:cxn>
              <a:cxn ang="0">
                <a:pos x="168602" y="197731"/>
              </a:cxn>
            </a:cxnLst>
            <a:rect l="txL" t="txT" r="txR" b="txB"/>
            <a:pathLst>
              <a:path w="136" h="137">
                <a:moveTo>
                  <a:pt x="0" y="104"/>
                </a:moveTo>
                <a:cubicBezTo>
                  <a:pt x="0" y="94"/>
                  <a:pt x="4" y="87"/>
                  <a:pt x="13" y="84"/>
                </a:cubicBezTo>
                <a:cubicBezTo>
                  <a:pt x="45" y="74"/>
                  <a:pt x="45" y="74"/>
                  <a:pt x="45" y="74"/>
                </a:cubicBezTo>
                <a:cubicBezTo>
                  <a:pt x="68" y="113"/>
                  <a:pt x="68" y="113"/>
                  <a:pt x="68" y="113"/>
                </a:cubicBezTo>
                <a:cubicBezTo>
                  <a:pt x="91" y="74"/>
                  <a:pt x="91" y="74"/>
                  <a:pt x="91" y="74"/>
                </a:cubicBezTo>
                <a:cubicBezTo>
                  <a:pt x="123" y="84"/>
                  <a:pt x="123" y="84"/>
                  <a:pt x="123" y="84"/>
                </a:cubicBezTo>
                <a:cubicBezTo>
                  <a:pt x="132" y="87"/>
                  <a:pt x="136" y="94"/>
                  <a:pt x="136" y="104"/>
                </a:cubicBezTo>
                <a:cubicBezTo>
                  <a:pt x="136" y="137"/>
                  <a:pt x="136" y="137"/>
                  <a:pt x="136" y="137"/>
                </a:cubicBezTo>
                <a:cubicBezTo>
                  <a:pt x="68" y="137"/>
                  <a:pt x="68" y="137"/>
                  <a:pt x="68" y="137"/>
                </a:cubicBezTo>
                <a:cubicBezTo>
                  <a:pt x="0" y="137"/>
                  <a:pt x="0" y="137"/>
                  <a:pt x="0" y="137"/>
                </a:cubicBezTo>
                <a:cubicBezTo>
                  <a:pt x="0" y="104"/>
                  <a:pt x="0" y="104"/>
                  <a:pt x="0" y="104"/>
                </a:cubicBezTo>
                <a:close/>
                <a:moveTo>
                  <a:pt x="68" y="74"/>
                </a:moveTo>
                <a:cubicBezTo>
                  <a:pt x="58" y="74"/>
                  <a:pt x="50" y="66"/>
                  <a:pt x="46" y="58"/>
                </a:cubicBezTo>
                <a:cubicBezTo>
                  <a:pt x="39" y="47"/>
                  <a:pt x="36" y="33"/>
                  <a:pt x="39" y="21"/>
                </a:cubicBezTo>
                <a:cubicBezTo>
                  <a:pt x="42" y="9"/>
                  <a:pt x="51" y="0"/>
                  <a:pt x="68" y="0"/>
                </a:cubicBezTo>
                <a:cubicBezTo>
                  <a:pt x="85" y="0"/>
                  <a:pt x="93" y="9"/>
                  <a:pt x="96" y="21"/>
                </a:cubicBezTo>
                <a:cubicBezTo>
                  <a:pt x="100" y="33"/>
                  <a:pt x="97" y="47"/>
                  <a:pt x="90" y="58"/>
                </a:cubicBezTo>
                <a:cubicBezTo>
                  <a:pt x="85" y="67"/>
                  <a:pt x="77" y="74"/>
                  <a:pt x="68" y="74"/>
                </a:cubicBezTo>
                <a:close/>
                <a:moveTo>
                  <a:pt x="92" y="108"/>
                </a:moveTo>
                <a:cubicBezTo>
                  <a:pt x="115" y="108"/>
                  <a:pt x="115" y="108"/>
                  <a:pt x="115" y="108"/>
                </a:cubicBezTo>
                <a:cubicBezTo>
                  <a:pt x="116" y="108"/>
                  <a:pt x="117" y="109"/>
                  <a:pt x="117" y="110"/>
                </a:cubicBezTo>
                <a:cubicBezTo>
                  <a:pt x="117" y="122"/>
                  <a:pt x="117" y="122"/>
                  <a:pt x="117" y="122"/>
                </a:cubicBezTo>
                <a:cubicBezTo>
                  <a:pt x="117" y="123"/>
                  <a:pt x="116" y="124"/>
                  <a:pt x="115" y="124"/>
                </a:cubicBezTo>
                <a:cubicBezTo>
                  <a:pt x="92" y="124"/>
                  <a:pt x="92" y="124"/>
                  <a:pt x="92" y="124"/>
                </a:cubicBezTo>
                <a:cubicBezTo>
                  <a:pt x="91" y="124"/>
                  <a:pt x="90" y="123"/>
                  <a:pt x="90" y="122"/>
                </a:cubicBezTo>
                <a:cubicBezTo>
                  <a:pt x="90" y="110"/>
                  <a:pt x="90" y="110"/>
                  <a:pt x="90" y="110"/>
                </a:cubicBezTo>
                <a:cubicBezTo>
                  <a:pt x="90" y="109"/>
                  <a:pt x="91" y="108"/>
                  <a:pt x="92" y="108"/>
                </a:cubicBezTo>
                <a:close/>
              </a:path>
            </a:pathLst>
          </a:custGeom>
          <a:solidFill>
            <a:srgbClr val="679549"/>
          </a:solidFill>
          <a:ln w="9525">
            <a:noFill/>
          </a:ln>
        </p:spPr>
        <p:txBody>
          <a:bodyPr/>
          <a:lstStyle/>
          <a:p>
            <a:endParaRPr lang="zh-CN" altLang="en-US"/>
          </a:p>
        </p:txBody>
      </p:sp>
      <p:sp>
        <p:nvSpPr>
          <p:cNvPr id="190508" name="Freeform 47"/>
          <p:cNvSpPr>
            <a:spLocks noEditPoints="1"/>
          </p:cNvSpPr>
          <p:nvPr/>
        </p:nvSpPr>
        <p:spPr>
          <a:xfrm>
            <a:off x="2182064" y="3143900"/>
            <a:ext cx="606393" cy="418443"/>
          </a:xfrm>
          <a:custGeom>
            <a:avLst/>
            <a:gdLst>
              <a:gd name="txL" fmla="*/ 0 w 143"/>
              <a:gd name="txT" fmla="*/ 0 h 97"/>
              <a:gd name="txR" fmla="*/ 143 w 143"/>
              <a:gd name="txB" fmla="*/ 97 h 97"/>
            </a:gdLst>
            <a:ahLst/>
            <a:cxnLst>
              <a:cxn ang="0">
                <a:pos x="236682" y="10998"/>
              </a:cxn>
              <a:cxn ang="0">
                <a:pos x="233041" y="0"/>
              </a:cxn>
              <a:cxn ang="0">
                <a:pos x="198449" y="3666"/>
              </a:cxn>
              <a:cxn ang="0">
                <a:pos x="41874" y="10998"/>
              </a:cxn>
              <a:cxn ang="0">
                <a:pos x="38233" y="0"/>
              </a:cxn>
              <a:cxn ang="0">
                <a:pos x="23668" y="3666"/>
              </a:cxn>
              <a:cxn ang="0">
                <a:pos x="7283" y="10998"/>
              </a:cxn>
              <a:cxn ang="0">
                <a:pos x="0" y="170468"/>
              </a:cxn>
              <a:cxn ang="0">
                <a:pos x="253067" y="177800"/>
              </a:cxn>
              <a:cxn ang="0">
                <a:pos x="260350" y="18330"/>
              </a:cxn>
              <a:cxn ang="0">
                <a:pos x="253067" y="10998"/>
              </a:cxn>
              <a:cxn ang="0">
                <a:pos x="21848" y="32994"/>
              </a:cxn>
              <a:cxn ang="0">
                <a:pos x="43695" y="32994"/>
              </a:cxn>
              <a:cxn ang="0">
                <a:pos x="32771" y="21996"/>
              </a:cxn>
              <a:cxn ang="0">
                <a:pos x="202090" y="27495"/>
              </a:cxn>
              <a:cxn ang="0">
                <a:pos x="198449" y="34827"/>
              </a:cxn>
              <a:cxn ang="0">
                <a:pos x="233041" y="40326"/>
              </a:cxn>
              <a:cxn ang="0">
                <a:pos x="236682" y="31161"/>
              </a:cxn>
              <a:cxn ang="0">
                <a:pos x="233041" y="27495"/>
              </a:cxn>
              <a:cxn ang="0">
                <a:pos x="203910" y="93482"/>
              </a:cxn>
              <a:cxn ang="0">
                <a:pos x="56440" y="93482"/>
              </a:cxn>
              <a:cxn ang="0">
                <a:pos x="131085" y="20163"/>
              </a:cxn>
              <a:cxn ang="0">
                <a:pos x="189345" y="93482"/>
              </a:cxn>
              <a:cxn ang="0">
                <a:pos x="71005" y="93482"/>
              </a:cxn>
              <a:cxn ang="0">
                <a:pos x="131085" y="34827"/>
              </a:cxn>
              <a:cxn ang="0">
                <a:pos x="172960" y="93482"/>
              </a:cxn>
              <a:cxn ang="0">
                <a:pos x="89211" y="93482"/>
              </a:cxn>
              <a:cxn ang="0">
                <a:pos x="131085" y="51324"/>
              </a:cxn>
              <a:cxn ang="0">
                <a:pos x="154753" y="73320"/>
              </a:cxn>
              <a:cxn ang="0">
                <a:pos x="103776" y="100814"/>
              </a:cxn>
              <a:cxn ang="0">
                <a:pos x="98314" y="93482"/>
              </a:cxn>
              <a:cxn ang="0">
                <a:pos x="131085" y="62322"/>
              </a:cxn>
            </a:cxnLst>
            <a:rect l="txL" t="txT" r="txR" b="txB"/>
            <a:pathLst>
              <a:path w="143" h="97">
                <a:moveTo>
                  <a:pt x="139" y="6"/>
                </a:moveTo>
                <a:cubicBezTo>
                  <a:pt x="130" y="6"/>
                  <a:pt x="130" y="6"/>
                  <a:pt x="130" y="6"/>
                </a:cubicBezTo>
                <a:cubicBezTo>
                  <a:pt x="130" y="2"/>
                  <a:pt x="130" y="2"/>
                  <a:pt x="130" y="2"/>
                </a:cubicBezTo>
                <a:cubicBezTo>
                  <a:pt x="130" y="1"/>
                  <a:pt x="129" y="0"/>
                  <a:pt x="128" y="0"/>
                </a:cubicBezTo>
                <a:cubicBezTo>
                  <a:pt x="111" y="0"/>
                  <a:pt x="111" y="0"/>
                  <a:pt x="111" y="0"/>
                </a:cubicBezTo>
                <a:cubicBezTo>
                  <a:pt x="110" y="0"/>
                  <a:pt x="109" y="1"/>
                  <a:pt x="109" y="2"/>
                </a:cubicBezTo>
                <a:cubicBezTo>
                  <a:pt x="109" y="6"/>
                  <a:pt x="109" y="6"/>
                  <a:pt x="109" y="6"/>
                </a:cubicBezTo>
                <a:cubicBezTo>
                  <a:pt x="23" y="6"/>
                  <a:pt x="23" y="6"/>
                  <a:pt x="23" y="6"/>
                </a:cubicBezTo>
                <a:cubicBezTo>
                  <a:pt x="23" y="2"/>
                  <a:pt x="23" y="2"/>
                  <a:pt x="23" y="2"/>
                </a:cubicBezTo>
                <a:cubicBezTo>
                  <a:pt x="23" y="1"/>
                  <a:pt x="22" y="0"/>
                  <a:pt x="21" y="0"/>
                </a:cubicBezTo>
                <a:cubicBezTo>
                  <a:pt x="15" y="0"/>
                  <a:pt x="15" y="0"/>
                  <a:pt x="15" y="0"/>
                </a:cubicBezTo>
                <a:cubicBezTo>
                  <a:pt x="14" y="0"/>
                  <a:pt x="13" y="1"/>
                  <a:pt x="13" y="2"/>
                </a:cubicBezTo>
                <a:cubicBezTo>
                  <a:pt x="13" y="6"/>
                  <a:pt x="13" y="6"/>
                  <a:pt x="13" y="6"/>
                </a:cubicBezTo>
                <a:cubicBezTo>
                  <a:pt x="4" y="6"/>
                  <a:pt x="4" y="6"/>
                  <a:pt x="4" y="6"/>
                </a:cubicBezTo>
                <a:cubicBezTo>
                  <a:pt x="2" y="6"/>
                  <a:pt x="0" y="8"/>
                  <a:pt x="0" y="10"/>
                </a:cubicBezTo>
                <a:cubicBezTo>
                  <a:pt x="0" y="93"/>
                  <a:pt x="0" y="93"/>
                  <a:pt x="0" y="93"/>
                </a:cubicBezTo>
                <a:cubicBezTo>
                  <a:pt x="0" y="95"/>
                  <a:pt x="2" y="97"/>
                  <a:pt x="4" y="97"/>
                </a:cubicBezTo>
                <a:cubicBezTo>
                  <a:pt x="139" y="97"/>
                  <a:pt x="139" y="97"/>
                  <a:pt x="139" y="97"/>
                </a:cubicBezTo>
                <a:cubicBezTo>
                  <a:pt x="141" y="97"/>
                  <a:pt x="143" y="95"/>
                  <a:pt x="143" y="93"/>
                </a:cubicBezTo>
                <a:cubicBezTo>
                  <a:pt x="143" y="10"/>
                  <a:pt x="143" y="10"/>
                  <a:pt x="143" y="10"/>
                </a:cubicBezTo>
                <a:cubicBezTo>
                  <a:pt x="143" y="8"/>
                  <a:pt x="141" y="6"/>
                  <a:pt x="139" y="6"/>
                </a:cubicBezTo>
                <a:cubicBezTo>
                  <a:pt x="139" y="6"/>
                  <a:pt x="139" y="6"/>
                  <a:pt x="139" y="6"/>
                </a:cubicBezTo>
                <a:close/>
                <a:moveTo>
                  <a:pt x="18" y="12"/>
                </a:moveTo>
                <a:cubicBezTo>
                  <a:pt x="14" y="12"/>
                  <a:pt x="12" y="15"/>
                  <a:pt x="12" y="18"/>
                </a:cubicBezTo>
                <a:cubicBezTo>
                  <a:pt x="12" y="21"/>
                  <a:pt x="14" y="24"/>
                  <a:pt x="18" y="24"/>
                </a:cubicBezTo>
                <a:cubicBezTo>
                  <a:pt x="21" y="24"/>
                  <a:pt x="24" y="21"/>
                  <a:pt x="24" y="18"/>
                </a:cubicBezTo>
                <a:cubicBezTo>
                  <a:pt x="24" y="15"/>
                  <a:pt x="21" y="12"/>
                  <a:pt x="18" y="12"/>
                </a:cubicBezTo>
                <a:cubicBezTo>
                  <a:pt x="18" y="12"/>
                  <a:pt x="18" y="12"/>
                  <a:pt x="18" y="12"/>
                </a:cubicBezTo>
                <a:close/>
                <a:moveTo>
                  <a:pt x="128" y="15"/>
                </a:moveTo>
                <a:cubicBezTo>
                  <a:pt x="111" y="15"/>
                  <a:pt x="111" y="15"/>
                  <a:pt x="111" y="15"/>
                </a:cubicBezTo>
                <a:cubicBezTo>
                  <a:pt x="110" y="15"/>
                  <a:pt x="109" y="16"/>
                  <a:pt x="109" y="17"/>
                </a:cubicBezTo>
                <a:cubicBezTo>
                  <a:pt x="109" y="19"/>
                  <a:pt x="109" y="19"/>
                  <a:pt x="109" y="19"/>
                </a:cubicBezTo>
                <a:cubicBezTo>
                  <a:pt x="109" y="21"/>
                  <a:pt x="110" y="22"/>
                  <a:pt x="111" y="22"/>
                </a:cubicBezTo>
                <a:cubicBezTo>
                  <a:pt x="128" y="22"/>
                  <a:pt x="128" y="22"/>
                  <a:pt x="128" y="22"/>
                </a:cubicBezTo>
                <a:cubicBezTo>
                  <a:pt x="129" y="22"/>
                  <a:pt x="130" y="21"/>
                  <a:pt x="130" y="19"/>
                </a:cubicBezTo>
                <a:cubicBezTo>
                  <a:pt x="130" y="17"/>
                  <a:pt x="130" y="17"/>
                  <a:pt x="130" y="17"/>
                </a:cubicBezTo>
                <a:cubicBezTo>
                  <a:pt x="130" y="16"/>
                  <a:pt x="129" y="15"/>
                  <a:pt x="128" y="15"/>
                </a:cubicBezTo>
                <a:cubicBezTo>
                  <a:pt x="128" y="15"/>
                  <a:pt x="128" y="15"/>
                  <a:pt x="128" y="15"/>
                </a:cubicBezTo>
                <a:close/>
                <a:moveTo>
                  <a:pt x="72" y="11"/>
                </a:moveTo>
                <a:cubicBezTo>
                  <a:pt x="94" y="11"/>
                  <a:pt x="112" y="29"/>
                  <a:pt x="112" y="51"/>
                </a:cubicBezTo>
                <a:cubicBezTo>
                  <a:pt x="112" y="73"/>
                  <a:pt x="94" y="91"/>
                  <a:pt x="72" y="91"/>
                </a:cubicBezTo>
                <a:cubicBezTo>
                  <a:pt x="50" y="91"/>
                  <a:pt x="31" y="73"/>
                  <a:pt x="31" y="51"/>
                </a:cubicBezTo>
                <a:cubicBezTo>
                  <a:pt x="31" y="29"/>
                  <a:pt x="50" y="11"/>
                  <a:pt x="72" y="11"/>
                </a:cubicBezTo>
                <a:cubicBezTo>
                  <a:pt x="72" y="11"/>
                  <a:pt x="72" y="11"/>
                  <a:pt x="72" y="11"/>
                </a:cubicBezTo>
                <a:close/>
                <a:moveTo>
                  <a:pt x="72" y="19"/>
                </a:moveTo>
                <a:cubicBezTo>
                  <a:pt x="89" y="19"/>
                  <a:pt x="104" y="34"/>
                  <a:pt x="104" y="51"/>
                </a:cubicBezTo>
                <a:cubicBezTo>
                  <a:pt x="104" y="69"/>
                  <a:pt x="89" y="83"/>
                  <a:pt x="72" y="83"/>
                </a:cubicBezTo>
                <a:cubicBezTo>
                  <a:pt x="54" y="83"/>
                  <a:pt x="39" y="69"/>
                  <a:pt x="39" y="51"/>
                </a:cubicBezTo>
                <a:cubicBezTo>
                  <a:pt x="39" y="34"/>
                  <a:pt x="54" y="19"/>
                  <a:pt x="72" y="19"/>
                </a:cubicBezTo>
                <a:cubicBezTo>
                  <a:pt x="72" y="19"/>
                  <a:pt x="72" y="19"/>
                  <a:pt x="72" y="19"/>
                </a:cubicBezTo>
                <a:close/>
                <a:moveTo>
                  <a:pt x="72" y="28"/>
                </a:moveTo>
                <a:cubicBezTo>
                  <a:pt x="84" y="28"/>
                  <a:pt x="95" y="39"/>
                  <a:pt x="95" y="51"/>
                </a:cubicBezTo>
                <a:cubicBezTo>
                  <a:pt x="95" y="64"/>
                  <a:pt x="84" y="74"/>
                  <a:pt x="72" y="74"/>
                </a:cubicBezTo>
                <a:cubicBezTo>
                  <a:pt x="59" y="74"/>
                  <a:pt x="49" y="64"/>
                  <a:pt x="49" y="51"/>
                </a:cubicBezTo>
                <a:cubicBezTo>
                  <a:pt x="49" y="39"/>
                  <a:pt x="59" y="28"/>
                  <a:pt x="72" y="28"/>
                </a:cubicBezTo>
                <a:cubicBezTo>
                  <a:pt x="72" y="28"/>
                  <a:pt x="72" y="28"/>
                  <a:pt x="72" y="28"/>
                </a:cubicBezTo>
                <a:close/>
                <a:moveTo>
                  <a:pt x="72" y="34"/>
                </a:moveTo>
                <a:cubicBezTo>
                  <a:pt x="77" y="34"/>
                  <a:pt x="82" y="37"/>
                  <a:pt x="85" y="40"/>
                </a:cubicBezTo>
                <a:cubicBezTo>
                  <a:pt x="82" y="38"/>
                  <a:pt x="79" y="37"/>
                  <a:pt x="75" y="37"/>
                </a:cubicBezTo>
                <a:cubicBezTo>
                  <a:pt x="65" y="37"/>
                  <a:pt x="57" y="45"/>
                  <a:pt x="57" y="55"/>
                </a:cubicBezTo>
                <a:cubicBezTo>
                  <a:pt x="57" y="58"/>
                  <a:pt x="58" y="61"/>
                  <a:pt x="59" y="63"/>
                </a:cubicBezTo>
                <a:cubicBezTo>
                  <a:pt x="56" y="60"/>
                  <a:pt x="54" y="56"/>
                  <a:pt x="54" y="51"/>
                </a:cubicBezTo>
                <a:cubicBezTo>
                  <a:pt x="54" y="42"/>
                  <a:pt x="62" y="34"/>
                  <a:pt x="72" y="34"/>
                </a:cubicBezTo>
                <a:cubicBezTo>
                  <a:pt x="72" y="34"/>
                  <a:pt x="72" y="34"/>
                  <a:pt x="72" y="34"/>
                </a:cubicBezTo>
                <a:close/>
              </a:path>
            </a:pathLst>
          </a:custGeom>
          <a:solidFill>
            <a:srgbClr val="F8D49B"/>
          </a:solidFill>
          <a:ln w="9525">
            <a:noFill/>
          </a:ln>
        </p:spPr>
        <p:txBody>
          <a:bodyPr/>
          <a:lstStyle/>
          <a:p>
            <a:endParaRPr lang="zh-CN" altLang="en-US"/>
          </a:p>
        </p:txBody>
      </p:sp>
      <p:sp>
        <p:nvSpPr>
          <p:cNvPr id="190496" name="Freeform 35"/>
          <p:cNvSpPr>
            <a:spLocks noEditPoints="1"/>
          </p:cNvSpPr>
          <p:nvPr/>
        </p:nvSpPr>
        <p:spPr>
          <a:xfrm>
            <a:off x="7405937" y="3049290"/>
            <a:ext cx="575915" cy="563216"/>
          </a:xfrm>
          <a:custGeom>
            <a:avLst/>
            <a:gdLst>
              <a:gd name="txL" fmla="*/ 0 w 144"/>
              <a:gd name="txT" fmla="*/ 0 h 139"/>
              <a:gd name="txR" fmla="*/ 144 w 144"/>
              <a:gd name="txB" fmla="*/ 139 h 139"/>
            </a:gdLst>
            <a:ahLst/>
            <a:cxnLst>
              <a:cxn ang="0">
                <a:pos x="241565" y="57001"/>
              </a:cxn>
              <a:cxn ang="0">
                <a:pos x="263525" y="102970"/>
              </a:cxn>
              <a:cxn ang="0">
                <a:pos x="241565" y="150778"/>
              </a:cxn>
              <a:cxn ang="0">
                <a:pos x="241565" y="57001"/>
              </a:cxn>
              <a:cxn ang="0">
                <a:pos x="75031" y="62518"/>
              </a:cxn>
              <a:cxn ang="0">
                <a:pos x="10980" y="62518"/>
              </a:cxn>
              <a:cxn ang="0">
                <a:pos x="0" y="73550"/>
              </a:cxn>
              <a:cxn ang="0">
                <a:pos x="0" y="79066"/>
              </a:cxn>
              <a:cxn ang="0">
                <a:pos x="16470" y="79066"/>
              </a:cxn>
              <a:cxn ang="0">
                <a:pos x="16470" y="88260"/>
              </a:cxn>
              <a:cxn ang="0">
                <a:pos x="0" y="88260"/>
              </a:cxn>
              <a:cxn ang="0">
                <a:pos x="0" y="99293"/>
              </a:cxn>
              <a:cxn ang="0">
                <a:pos x="16470" y="99293"/>
              </a:cxn>
              <a:cxn ang="0">
                <a:pos x="16470" y="108487"/>
              </a:cxn>
              <a:cxn ang="0">
                <a:pos x="0" y="108487"/>
              </a:cxn>
              <a:cxn ang="0">
                <a:pos x="0" y="119519"/>
              </a:cxn>
              <a:cxn ang="0">
                <a:pos x="16470" y="119519"/>
              </a:cxn>
              <a:cxn ang="0">
                <a:pos x="16470" y="128713"/>
              </a:cxn>
              <a:cxn ang="0">
                <a:pos x="0" y="128713"/>
              </a:cxn>
              <a:cxn ang="0">
                <a:pos x="0" y="134229"/>
              </a:cxn>
              <a:cxn ang="0">
                <a:pos x="10980" y="145262"/>
              </a:cxn>
              <a:cxn ang="0">
                <a:pos x="34771" y="145262"/>
              </a:cxn>
              <a:cxn ang="0">
                <a:pos x="54901" y="244554"/>
              </a:cxn>
              <a:cxn ang="0">
                <a:pos x="69541" y="255587"/>
              </a:cxn>
              <a:cxn ang="0">
                <a:pos x="95162" y="255587"/>
              </a:cxn>
              <a:cxn ang="0">
                <a:pos x="102482" y="239038"/>
              </a:cxn>
              <a:cxn ang="0">
                <a:pos x="75031" y="143423"/>
              </a:cxn>
              <a:cxn ang="0">
                <a:pos x="75031" y="139745"/>
              </a:cxn>
              <a:cxn ang="0">
                <a:pos x="75031" y="62518"/>
              </a:cxn>
              <a:cxn ang="0">
                <a:pos x="226924" y="0"/>
              </a:cxn>
              <a:cxn ang="0">
                <a:pos x="226924" y="207779"/>
              </a:cxn>
              <a:cxn ang="0">
                <a:pos x="87842" y="143423"/>
              </a:cxn>
              <a:cxn ang="0">
                <a:pos x="87842" y="64356"/>
              </a:cxn>
              <a:cxn ang="0">
                <a:pos x="226924" y="0"/>
              </a:cxn>
            </a:cxnLst>
            <a:rect l="txL" t="txT" r="txR" b="txB"/>
            <a:pathLst>
              <a:path w="144" h="139">
                <a:moveTo>
                  <a:pt x="132" y="31"/>
                </a:moveTo>
                <a:cubicBezTo>
                  <a:pt x="139" y="34"/>
                  <a:pt x="144" y="45"/>
                  <a:pt x="144" y="56"/>
                </a:cubicBezTo>
                <a:cubicBezTo>
                  <a:pt x="144" y="68"/>
                  <a:pt x="139" y="78"/>
                  <a:pt x="132" y="82"/>
                </a:cubicBezTo>
                <a:cubicBezTo>
                  <a:pt x="132" y="31"/>
                  <a:pt x="132" y="31"/>
                  <a:pt x="132" y="31"/>
                </a:cubicBezTo>
                <a:close/>
                <a:moveTo>
                  <a:pt x="41" y="34"/>
                </a:moveTo>
                <a:cubicBezTo>
                  <a:pt x="6" y="34"/>
                  <a:pt x="6" y="34"/>
                  <a:pt x="6" y="34"/>
                </a:cubicBezTo>
                <a:cubicBezTo>
                  <a:pt x="2" y="34"/>
                  <a:pt x="0" y="37"/>
                  <a:pt x="0" y="40"/>
                </a:cubicBezTo>
                <a:cubicBezTo>
                  <a:pt x="0" y="43"/>
                  <a:pt x="0" y="43"/>
                  <a:pt x="0" y="43"/>
                </a:cubicBezTo>
                <a:cubicBezTo>
                  <a:pt x="9" y="43"/>
                  <a:pt x="9" y="43"/>
                  <a:pt x="9" y="43"/>
                </a:cubicBezTo>
                <a:cubicBezTo>
                  <a:pt x="9" y="48"/>
                  <a:pt x="9" y="48"/>
                  <a:pt x="9" y="48"/>
                </a:cubicBezTo>
                <a:cubicBezTo>
                  <a:pt x="0" y="48"/>
                  <a:pt x="0" y="48"/>
                  <a:pt x="0" y="48"/>
                </a:cubicBezTo>
                <a:cubicBezTo>
                  <a:pt x="0" y="54"/>
                  <a:pt x="0" y="54"/>
                  <a:pt x="0" y="54"/>
                </a:cubicBezTo>
                <a:cubicBezTo>
                  <a:pt x="3" y="54"/>
                  <a:pt x="6" y="54"/>
                  <a:pt x="9" y="54"/>
                </a:cubicBezTo>
                <a:cubicBezTo>
                  <a:pt x="9" y="56"/>
                  <a:pt x="9" y="57"/>
                  <a:pt x="9" y="59"/>
                </a:cubicBezTo>
                <a:cubicBezTo>
                  <a:pt x="6" y="59"/>
                  <a:pt x="3" y="59"/>
                  <a:pt x="0" y="59"/>
                </a:cubicBezTo>
                <a:cubicBezTo>
                  <a:pt x="0" y="65"/>
                  <a:pt x="0" y="65"/>
                  <a:pt x="0" y="65"/>
                </a:cubicBezTo>
                <a:cubicBezTo>
                  <a:pt x="9" y="65"/>
                  <a:pt x="9" y="65"/>
                  <a:pt x="9" y="65"/>
                </a:cubicBezTo>
                <a:cubicBezTo>
                  <a:pt x="9" y="70"/>
                  <a:pt x="9" y="70"/>
                  <a:pt x="9" y="70"/>
                </a:cubicBezTo>
                <a:cubicBezTo>
                  <a:pt x="0" y="70"/>
                  <a:pt x="0" y="70"/>
                  <a:pt x="0" y="70"/>
                </a:cubicBezTo>
                <a:cubicBezTo>
                  <a:pt x="0" y="73"/>
                  <a:pt x="0" y="73"/>
                  <a:pt x="0" y="73"/>
                </a:cubicBezTo>
                <a:cubicBezTo>
                  <a:pt x="0" y="76"/>
                  <a:pt x="2" y="79"/>
                  <a:pt x="6" y="79"/>
                </a:cubicBezTo>
                <a:cubicBezTo>
                  <a:pt x="19" y="79"/>
                  <a:pt x="19" y="79"/>
                  <a:pt x="19" y="79"/>
                </a:cubicBezTo>
                <a:cubicBezTo>
                  <a:pt x="19" y="97"/>
                  <a:pt x="24" y="118"/>
                  <a:pt x="30" y="133"/>
                </a:cubicBezTo>
                <a:cubicBezTo>
                  <a:pt x="31" y="135"/>
                  <a:pt x="33" y="139"/>
                  <a:pt x="38" y="139"/>
                </a:cubicBezTo>
                <a:cubicBezTo>
                  <a:pt x="52" y="139"/>
                  <a:pt x="52" y="139"/>
                  <a:pt x="52" y="139"/>
                </a:cubicBezTo>
                <a:cubicBezTo>
                  <a:pt x="58" y="139"/>
                  <a:pt x="57" y="134"/>
                  <a:pt x="56" y="130"/>
                </a:cubicBezTo>
                <a:cubicBezTo>
                  <a:pt x="49" y="114"/>
                  <a:pt x="41" y="96"/>
                  <a:pt x="41" y="78"/>
                </a:cubicBezTo>
                <a:cubicBezTo>
                  <a:pt x="41" y="76"/>
                  <a:pt x="41" y="76"/>
                  <a:pt x="41" y="76"/>
                </a:cubicBezTo>
                <a:cubicBezTo>
                  <a:pt x="41" y="34"/>
                  <a:pt x="41" y="34"/>
                  <a:pt x="41" y="34"/>
                </a:cubicBezTo>
                <a:close/>
                <a:moveTo>
                  <a:pt x="124" y="0"/>
                </a:moveTo>
                <a:cubicBezTo>
                  <a:pt x="124" y="113"/>
                  <a:pt x="124" y="113"/>
                  <a:pt x="124" y="113"/>
                </a:cubicBezTo>
                <a:cubicBezTo>
                  <a:pt x="48" y="78"/>
                  <a:pt x="48" y="78"/>
                  <a:pt x="48" y="78"/>
                </a:cubicBezTo>
                <a:cubicBezTo>
                  <a:pt x="48" y="35"/>
                  <a:pt x="48" y="35"/>
                  <a:pt x="48" y="35"/>
                </a:cubicBezTo>
                <a:cubicBezTo>
                  <a:pt x="124" y="0"/>
                  <a:pt x="124" y="0"/>
                  <a:pt x="124" y="0"/>
                </a:cubicBezTo>
                <a:close/>
              </a:path>
            </a:pathLst>
          </a:custGeom>
          <a:solidFill>
            <a:srgbClr val="679549"/>
          </a:solidFill>
          <a:ln w="9525">
            <a:noFill/>
          </a:ln>
        </p:spPr>
        <p:txBody>
          <a:bodyPr/>
          <a:lstStyle/>
          <a:p>
            <a:endParaRPr lang="zh-CN" altLang="en-US"/>
          </a:p>
        </p:txBody>
      </p:sp>
      <p:sp>
        <p:nvSpPr>
          <p:cNvPr id="190490" name="Freeform 29"/>
          <p:cNvSpPr>
            <a:spLocks noEditPoints="1"/>
          </p:cNvSpPr>
          <p:nvPr/>
        </p:nvSpPr>
        <p:spPr>
          <a:xfrm>
            <a:off x="9136857" y="2961664"/>
            <a:ext cx="549881" cy="650841"/>
          </a:xfrm>
          <a:custGeom>
            <a:avLst/>
            <a:gdLst>
              <a:gd name="txL" fmla="*/ 0 w 142"/>
              <a:gd name="txT" fmla="*/ 0 h 165"/>
              <a:gd name="txR" fmla="*/ 142 w 142"/>
              <a:gd name="txB" fmla="*/ 165 h 165"/>
            </a:gdLst>
            <a:ahLst/>
            <a:cxnLst>
              <a:cxn ang="0">
                <a:pos x="164004" y="259108"/>
              </a:cxn>
              <a:cxn ang="0">
                <a:pos x="167649" y="271972"/>
              </a:cxn>
              <a:cxn ang="0">
                <a:pos x="92936" y="275647"/>
              </a:cxn>
              <a:cxn ang="0">
                <a:pos x="89291" y="264621"/>
              </a:cxn>
              <a:cxn ang="0">
                <a:pos x="92936" y="259108"/>
              </a:cxn>
              <a:cxn ang="0">
                <a:pos x="154893" y="294024"/>
              </a:cxn>
              <a:cxn ang="0">
                <a:pos x="111158" y="303212"/>
              </a:cxn>
              <a:cxn ang="0">
                <a:pos x="102047" y="284836"/>
              </a:cxn>
              <a:cxn ang="0">
                <a:pos x="129381" y="69831"/>
              </a:cxn>
              <a:cxn ang="0">
                <a:pos x="162182" y="249920"/>
              </a:cxn>
              <a:cxn ang="0">
                <a:pos x="61957" y="135986"/>
              </a:cxn>
              <a:cxn ang="0">
                <a:pos x="129381" y="69831"/>
              </a:cxn>
              <a:cxn ang="0">
                <a:pos x="142137" y="82694"/>
              </a:cxn>
              <a:cxn ang="0">
                <a:pos x="154893" y="90045"/>
              </a:cxn>
              <a:cxn ang="0">
                <a:pos x="140315" y="88207"/>
              </a:cxn>
              <a:cxn ang="0">
                <a:pos x="98402" y="106584"/>
              </a:cxn>
              <a:cxn ang="0">
                <a:pos x="82002" y="137824"/>
              </a:cxn>
              <a:cxn ang="0">
                <a:pos x="78358" y="163551"/>
              </a:cxn>
              <a:cxn ang="0">
                <a:pos x="74713" y="148850"/>
              </a:cxn>
              <a:cxn ang="0">
                <a:pos x="74713" y="119447"/>
              </a:cxn>
              <a:cxn ang="0">
                <a:pos x="91113" y="95558"/>
              </a:cxn>
              <a:cxn ang="0">
                <a:pos x="129381" y="80857"/>
              </a:cxn>
              <a:cxn ang="0">
                <a:pos x="136670" y="80857"/>
              </a:cxn>
              <a:cxn ang="0">
                <a:pos x="136670" y="0"/>
              </a:cxn>
              <a:cxn ang="0">
                <a:pos x="129381" y="45941"/>
              </a:cxn>
              <a:cxn ang="0">
                <a:pos x="122092" y="0"/>
              </a:cxn>
              <a:cxn ang="0">
                <a:pos x="225961" y="44104"/>
              </a:cxn>
              <a:cxn ang="0">
                <a:pos x="184049" y="64318"/>
              </a:cxn>
              <a:cxn ang="0">
                <a:pos x="67424" y="203979"/>
              </a:cxn>
              <a:cxn ang="0">
                <a:pos x="32801" y="216843"/>
              </a:cxn>
              <a:cxn ang="0">
                <a:pos x="67424" y="203979"/>
              </a:cxn>
              <a:cxn ang="0">
                <a:pos x="43734" y="33078"/>
              </a:cxn>
              <a:cxn ang="0">
                <a:pos x="61957" y="75344"/>
              </a:cxn>
              <a:cxn ang="0">
                <a:pos x="43734" y="33078"/>
              </a:cxn>
              <a:cxn ang="0">
                <a:pos x="215028" y="227868"/>
              </a:cxn>
              <a:cxn ang="0">
                <a:pos x="202272" y="192953"/>
              </a:cxn>
              <a:cxn ang="0">
                <a:pos x="191338" y="203979"/>
              </a:cxn>
              <a:cxn ang="0">
                <a:pos x="258762" y="137824"/>
              </a:cxn>
              <a:cxn ang="0">
                <a:pos x="220494" y="137824"/>
              </a:cxn>
              <a:cxn ang="0">
                <a:pos x="258762" y="123122"/>
              </a:cxn>
              <a:cxn ang="0">
                <a:pos x="0" y="137824"/>
              </a:cxn>
              <a:cxn ang="0">
                <a:pos x="40090" y="123122"/>
              </a:cxn>
              <a:cxn ang="0">
                <a:pos x="38268" y="137824"/>
              </a:cxn>
            </a:cxnLst>
            <a:rect l="txL" t="txT" r="txR" b="txB"/>
            <a:pathLst>
              <a:path w="142" h="165">
                <a:moveTo>
                  <a:pt x="51" y="141"/>
                </a:moveTo>
                <a:cubicBezTo>
                  <a:pt x="90" y="141"/>
                  <a:pt x="90" y="141"/>
                  <a:pt x="90" y="141"/>
                </a:cubicBezTo>
                <a:cubicBezTo>
                  <a:pt x="91" y="141"/>
                  <a:pt x="92" y="143"/>
                  <a:pt x="92" y="144"/>
                </a:cubicBezTo>
                <a:cubicBezTo>
                  <a:pt x="92" y="148"/>
                  <a:pt x="92" y="148"/>
                  <a:pt x="92" y="148"/>
                </a:cubicBezTo>
                <a:cubicBezTo>
                  <a:pt x="92" y="149"/>
                  <a:pt x="91" y="150"/>
                  <a:pt x="90" y="150"/>
                </a:cubicBezTo>
                <a:cubicBezTo>
                  <a:pt x="51" y="150"/>
                  <a:pt x="51" y="150"/>
                  <a:pt x="51" y="150"/>
                </a:cubicBezTo>
                <a:cubicBezTo>
                  <a:pt x="50" y="150"/>
                  <a:pt x="49" y="149"/>
                  <a:pt x="49" y="148"/>
                </a:cubicBezTo>
                <a:cubicBezTo>
                  <a:pt x="49" y="144"/>
                  <a:pt x="49" y="144"/>
                  <a:pt x="49" y="144"/>
                </a:cubicBezTo>
                <a:cubicBezTo>
                  <a:pt x="49" y="143"/>
                  <a:pt x="50" y="141"/>
                  <a:pt x="51" y="141"/>
                </a:cubicBezTo>
                <a:cubicBezTo>
                  <a:pt x="51" y="141"/>
                  <a:pt x="51" y="141"/>
                  <a:pt x="51" y="141"/>
                </a:cubicBezTo>
                <a:close/>
                <a:moveTo>
                  <a:pt x="85" y="155"/>
                </a:moveTo>
                <a:cubicBezTo>
                  <a:pt x="85" y="160"/>
                  <a:pt x="85" y="160"/>
                  <a:pt x="85" y="160"/>
                </a:cubicBezTo>
                <a:cubicBezTo>
                  <a:pt x="85" y="162"/>
                  <a:pt x="83" y="165"/>
                  <a:pt x="80" y="165"/>
                </a:cubicBezTo>
                <a:cubicBezTo>
                  <a:pt x="61" y="165"/>
                  <a:pt x="61" y="165"/>
                  <a:pt x="61" y="165"/>
                </a:cubicBezTo>
                <a:cubicBezTo>
                  <a:pt x="58" y="165"/>
                  <a:pt x="56" y="162"/>
                  <a:pt x="56" y="160"/>
                </a:cubicBezTo>
                <a:cubicBezTo>
                  <a:pt x="56" y="155"/>
                  <a:pt x="56" y="155"/>
                  <a:pt x="56" y="155"/>
                </a:cubicBezTo>
                <a:cubicBezTo>
                  <a:pt x="85" y="155"/>
                  <a:pt x="85" y="155"/>
                  <a:pt x="85" y="155"/>
                </a:cubicBezTo>
                <a:close/>
                <a:moveTo>
                  <a:pt x="71" y="38"/>
                </a:moveTo>
                <a:cubicBezTo>
                  <a:pt x="91" y="38"/>
                  <a:pt x="107" y="54"/>
                  <a:pt x="107" y="74"/>
                </a:cubicBezTo>
                <a:cubicBezTo>
                  <a:pt x="107" y="97"/>
                  <a:pt x="89" y="103"/>
                  <a:pt x="89" y="136"/>
                </a:cubicBezTo>
                <a:cubicBezTo>
                  <a:pt x="52" y="136"/>
                  <a:pt x="52" y="136"/>
                  <a:pt x="52" y="136"/>
                </a:cubicBezTo>
                <a:cubicBezTo>
                  <a:pt x="52" y="103"/>
                  <a:pt x="34" y="97"/>
                  <a:pt x="34" y="74"/>
                </a:cubicBezTo>
                <a:cubicBezTo>
                  <a:pt x="34" y="54"/>
                  <a:pt x="50" y="38"/>
                  <a:pt x="71" y="38"/>
                </a:cubicBezTo>
                <a:cubicBezTo>
                  <a:pt x="71" y="38"/>
                  <a:pt x="71" y="38"/>
                  <a:pt x="71" y="38"/>
                </a:cubicBezTo>
                <a:close/>
                <a:moveTo>
                  <a:pt x="75" y="44"/>
                </a:moveTo>
                <a:cubicBezTo>
                  <a:pt x="78" y="45"/>
                  <a:pt x="78" y="45"/>
                  <a:pt x="78" y="45"/>
                </a:cubicBezTo>
                <a:cubicBezTo>
                  <a:pt x="83" y="46"/>
                  <a:pt x="86" y="48"/>
                  <a:pt x="90" y="51"/>
                </a:cubicBezTo>
                <a:cubicBezTo>
                  <a:pt x="88" y="50"/>
                  <a:pt x="87" y="50"/>
                  <a:pt x="85" y="49"/>
                </a:cubicBezTo>
                <a:cubicBezTo>
                  <a:pt x="82" y="48"/>
                  <a:pt x="82" y="48"/>
                  <a:pt x="82" y="48"/>
                </a:cubicBezTo>
                <a:cubicBezTo>
                  <a:pt x="80" y="48"/>
                  <a:pt x="79" y="48"/>
                  <a:pt x="77" y="48"/>
                </a:cubicBezTo>
                <a:cubicBezTo>
                  <a:pt x="74" y="48"/>
                  <a:pt x="71" y="48"/>
                  <a:pt x="69" y="49"/>
                </a:cubicBezTo>
                <a:cubicBezTo>
                  <a:pt x="63" y="51"/>
                  <a:pt x="59" y="54"/>
                  <a:pt x="54" y="58"/>
                </a:cubicBezTo>
                <a:cubicBezTo>
                  <a:pt x="52" y="60"/>
                  <a:pt x="52" y="60"/>
                  <a:pt x="52" y="60"/>
                </a:cubicBezTo>
                <a:cubicBezTo>
                  <a:pt x="49" y="65"/>
                  <a:pt x="46" y="69"/>
                  <a:pt x="45" y="75"/>
                </a:cubicBezTo>
                <a:cubicBezTo>
                  <a:pt x="44" y="79"/>
                  <a:pt x="44" y="79"/>
                  <a:pt x="44" y="79"/>
                </a:cubicBezTo>
                <a:cubicBezTo>
                  <a:pt x="43" y="82"/>
                  <a:pt x="43" y="85"/>
                  <a:pt x="43" y="89"/>
                </a:cubicBezTo>
                <a:cubicBezTo>
                  <a:pt x="43" y="87"/>
                  <a:pt x="42" y="85"/>
                  <a:pt x="41" y="84"/>
                </a:cubicBezTo>
                <a:cubicBezTo>
                  <a:pt x="41" y="81"/>
                  <a:pt x="41" y="81"/>
                  <a:pt x="41" y="81"/>
                </a:cubicBezTo>
                <a:cubicBezTo>
                  <a:pt x="40" y="77"/>
                  <a:pt x="40" y="73"/>
                  <a:pt x="41" y="68"/>
                </a:cubicBezTo>
                <a:cubicBezTo>
                  <a:pt x="41" y="65"/>
                  <a:pt x="41" y="65"/>
                  <a:pt x="41" y="65"/>
                </a:cubicBezTo>
                <a:cubicBezTo>
                  <a:pt x="43" y="61"/>
                  <a:pt x="45" y="58"/>
                  <a:pt x="48" y="54"/>
                </a:cubicBezTo>
                <a:cubicBezTo>
                  <a:pt x="50" y="52"/>
                  <a:pt x="50" y="52"/>
                  <a:pt x="50" y="52"/>
                </a:cubicBezTo>
                <a:cubicBezTo>
                  <a:pt x="54" y="48"/>
                  <a:pt x="58" y="46"/>
                  <a:pt x="63" y="45"/>
                </a:cubicBezTo>
                <a:cubicBezTo>
                  <a:pt x="66" y="44"/>
                  <a:pt x="68" y="44"/>
                  <a:pt x="71" y="44"/>
                </a:cubicBezTo>
                <a:cubicBezTo>
                  <a:pt x="72" y="44"/>
                  <a:pt x="74" y="44"/>
                  <a:pt x="75" y="44"/>
                </a:cubicBezTo>
                <a:cubicBezTo>
                  <a:pt x="75" y="44"/>
                  <a:pt x="75" y="44"/>
                  <a:pt x="75" y="44"/>
                </a:cubicBezTo>
                <a:close/>
                <a:moveTo>
                  <a:pt x="67" y="0"/>
                </a:moveTo>
                <a:cubicBezTo>
                  <a:pt x="75" y="0"/>
                  <a:pt x="75" y="0"/>
                  <a:pt x="75" y="0"/>
                </a:cubicBezTo>
                <a:cubicBezTo>
                  <a:pt x="75" y="25"/>
                  <a:pt x="75" y="25"/>
                  <a:pt x="75" y="25"/>
                </a:cubicBezTo>
                <a:cubicBezTo>
                  <a:pt x="74" y="25"/>
                  <a:pt x="72" y="25"/>
                  <a:pt x="71" y="25"/>
                </a:cubicBezTo>
                <a:cubicBezTo>
                  <a:pt x="69" y="25"/>
                  <a:pt x="68" y="25"/>
                  <a:pt x="67" y="25"/>
                </a:cubicBezTo>
                <a:cubicBezTo>
                  <a:pt x="67" y="0"/>
                  <a:pt x="67" y="0"/>
                  <a:pt x="67" y="0"/>
                </a:cubicBezTo>
                <a:close/>
                <a:moveTo>
                  <a:pt x="118" y="18"/>
                </a:moveTo>
                <a:cubicBezTo>
                  <a:pt x="124" y="24"/>
                  <a:pt x="124" y="24"/>
                  <a:pt x="124" y="24"/>
                </a:cubicBezTo>
                <a:cubicBezTo>
                  <a:pt x="107" y="41"/>
                  <a:pt x="107" y="41"/>
                  <a:pt x="107" y="41"/>
                </a:cubicBezTo>
                <a:cubicBezTo>
                  <a:pt x="105" y="39"/>
                  <a:pt x="103" y="37"/>
                  <a:pt x="101" y="35"/>
                </a:cubicBezTo>
                <a:cubicBezTo>
                  <a:pt x="118" y="18"/>
                  <a:pt x="118" y="18"/>
                  <a:pt x="118" y="18"/>
                </a:cubicBezTo>
                <a:close/>
                <a:moveTo>
                  <a:pt x="37" y="111"/>
                </a:moveTo>
                <a:cubicBezTo>
                  <a:pt x="24" y="124"/>
                  <a:pt x="24" y="124"/>
                  <a:pt x="24" y="124"/>
                </a:cubicBezTo>
                <a:cubicBezTo>
                  <a:pt x="18" y="118"/>
                  <a:pt x="18" y="118"/>
                  <a:pt x="18" y="118"/>
                </a:cubicBezTo>
                <a:cubicBezTo>
                  <a:pt x="31" y="105"/>
                  <a:pt x="31" y="105"/>
                  <a:pt x="31" y="105"/>
                </a:cubicBezTo>
                <a:cubicBezTo>
                  <a:pt x="33" y="107"/>
                  <a:pt x="35" y="109"/>
                  <a:pt x="37" y="111"/>
                </a:cubicBezTo>
                <a:cubicBezTo>
                  <a:pt x="37" y="111"/>
                  <a:pt x="37" y="111"/>
                  <a:pt x="37" y="111"/>
                </a:cubicBezTo>
                <a:close/>
                <a:moveTo>
                  <a:pt x="24" y="18"/>
                </a:moveTo>
                <a:cubicBezTo>
                  <a:pt x="18" y="24"/>
                  <a:pt x="18" y="24"/>
                  <a:pt x="18" y="24"/>
                </a:cubicBezTo>
                <a:cubicBezTo>
                  <a:pt x="34" y="41"/>
                  <a:pt x="34" y="41"/>
                  <a:pt x="34" y="41"/>
                </a:cubicBezTo>
                <a:cubicBezTo>
                  <a:pt x="37" y="39"/>
                  <a:pt x="39" y="37"/>
                  <a:pt x="41" y="35"/>
                </a:cubicBezTo>
                <a:cubicBezTo>
                  <a:pt x="24" y="18"/>
                  <a:pt x="24" y="18"/>
                  <a:pt x="24" y="18"/>
                </a:cubicBezTo>
                <a:close/>
                <a:moveTo>
                  <a:pt x="105" y="111"/>
                </a:moveTo>
                <a:cubicBezTo>
                  <a:pt x="118" y="124"/>
                  <a:pt x="118" y="124"/>
                  <a:pt x="118" y="124"/>
                </a:cubicBezTo>
                <a:cubicBezTo>
                  <a:pt x="124" y="118"/>
                  <a:pt x="124" y="118"/>
                  <a:pt x="124" y="118"/>
                </a:cubicBezTo>
                <a:cubicBezTo>
                  <a:pt x="111" y="105"/>
                  <a:pt x="111" y="105"/>
                  <a:pt x="111" y="105"/>
                </a:cubicBezTo>
                <a:cubicBezTo>
                  <a:pt x="109" y="107"/>
                  <a:pt x="107" y="109"/>
                  <a:pt x="105" y="111"/>
                </a:cubicBezTo>
                <a:cubicBezTo>
                  <a:pt x="105" y="111"/>
                  <a:pt x="105" y="111"/>
                  <a:pt x="105" y="111"/>
                </a:cubicBezTo>
                <a:close/>
                <a:moveTo>
                  <a:pt x="142" y="67"/>
                </a:moveTo>
                <a:cubicBezTo>
                  <a:pt x="142" y="75"/>
                  <a:pt x="142" y="75"/>
                  <a:pt x="142" y="75"/>
                </a:cubicBezTo>
                <a:cubicBezTo>
                  <a:pt x="121" y="75"/>
                  <a:pt x="121" y="75"/>
                  <a:pt x="121" y="75"/>
                </a:cubicBezTo>
                <a:cubicBezTo>
                  <a:pt x="121" y="75"/>
                  <a:pt x="121" y="75"/>
                  <a:pt x="121" y="75"/>
                </a:cubicBezTo>
                <a:cubicBezTo>
                  <a:pt x="121" y="72"/>
                  <a:pt x="120" y="69"/>
                  <a:pt x="120" y="67"/>
                </a:cubicBezTo>
                <a:cubicBezTo>
                  <a:pt x="142" y="67"/>
                  <a:pt x="142" y="67"/>
                  <a:pt x="142" y="67"/>
                </a:cubicBezTo>
                <a:close/>
                <a:moveTo>
                  <a:pt x="21" y="75"/>
                </a:moveTo>
                <a:cubicBezTo>
                  <a:pt x="0" y="75"/>
                  <a:pt x="0" y="75"/>
                  <a:pt x="0" y="75"/>
                </a:cubicBezTo>
                <a:cubicBezTo>
                  <a:pt x="0" y="67"/>
                  <a:pt x="0" y="67"/>
                  <a:pt x="0" y="67"/>
                </a:cubicBezTo>
                <a:cubicBezTo>
                  <a:pt x="22" y="67"/>
                  <a:pt x="22" y="67"/>
                  <a:pt x="22" y="67"/>
                </a:cubicBezTo>
                <a:cubicBezTo>
                  <a:pt x="21" y="69"/>
                  <a:pt x="21" y="72"/>
                  <a:pt x="21" y="75"/>
                </a:cubicBezTo>
                <a:cubicBezTo>
                  <a:pt x="21" y="75"/>
                  <a:pt x="21" y="75"/>
                  <a:pt x="21" y="75"/>
                </a:cubicBezTo>
                <a:cubicBezTo>
                  <a:pt x="21" y="75"/>
                  <a:pt x="21" y="75"/>
                  <a:pt x="21" y="75"/>
                </a:cubicBezTo>
                <a:close/>
              </a:path>
            </a:pathLst>
          </a:custGeom>
          <a:solidFill>
            <a:srgbClr val="F8D49B"/>
          </a:solidFill>
          <a:ln w="9525">
            <a:noFill/>
          </a:ln>
        </p:spPr>
        <p:txBody>
          <a:bodyPr/>
          <a:lstStyle/>
          <a:p>
            <a:endParaRPr lang="zh-CN" altLang="en-US"/>
          </a:p>
        </p:txBody>
      </p:sp>
      <p:sp>
        <p:nvSpPr>
          <p:cNvPr id="190482" name="Freeform 21"/>
          <p:cNvSpPr>
            <a:spLocks noEditPoints="1"/>
          </p:cNvSpPr>
          <p:nvPr/>
        </p:nvSpPr>
        <p:spPr>
          <a:xfrm>
            <a:off x="5720735" y="3135645"/>
            <a:ext cx="498449" cy="496544"/>
          </a:xfrm>
          <a:custGeom>
            <a:avLst/>
            <a:gdLst>
              <a:gd name="txL" fmla="*/ 0 w 177"/>
              <a:gd name="txT" fmla="*/ 0 h 175"/>
              <a:gd name="txR" fmla="*/ 177 w 177"/>
              <a:gd name="txB" fmla="*/ 175 h 175"/>
            </a:gdLst>
            <a:ahLst/>
            <a:cxnLst>
              <a:cxn ang="0">
                <a:pos x="190608" y="89426"/>
              </a:cxn>
              <a:cxn ang="0">
                <a:pos x="64980" y="89426"/>
              </a:cxn>
              <a:cxn ang="0">
                <a:pos x="64980" y="75002"/>
              </a:cxn>
              <a:cxn ang="0">
                <a:pos x="190608" y="75002"/>
              </a:cxn>
              <a:cxn ang="0">
                <a:pos x="190608" y="75002"/>
              </a:cxn>
              <a:cxn ang="0">
                <a:pos x="190608" y="89426"/>
              </a:cxn>
              <a:cxn ang="0">
                <a:pos x="190608" y="89426"/>
              </a:cxn>
              <a:cxn ang="0">
                <a:pos x="190608" y="118273"/>
              </a:cxn>
              <a:cxn ang="0">
                <a:pos x="64980" y="118273"/>
              </a:cxn>
              <a:cxn ang="0">
                <a:pos x="64980" y="103850"/>
              </a:cxn>
              <a:cxn ang="0">
                <a:pos x="190608" y="103850"/>
              </a:cxn>
              <a:cxn ang="0">
                <a:pos x="190608" y="103850"/>
              </a:cxn>
              <a:cxn ang="0">
                <a:pos x="190608" y="118273"/>
              </a:cxn>
              <a:cxn ang="0">
                <a:pos x="190608" y="118273"/>
              </a:cxn>
              <a:cxn ang="0">
                <a:pos x="128516" y="0"/>
              </a:cxn>
              <a:cxn ang="0">
                <a:pos x="255588" y="83657"/>
              </a:cxn>
              <a:cxn ang="0">
                <a:pos x="255588" y="83657"/>
              </a:cxn>
              <a:cxn ang="0">
                <a:pos x="210824" y="112504"/>
              </a:cxn>
              <a:cxn ang="0">
                <a:pos x="210824" y="54809"/>
              </a:cxn>
              <a:cxn ang="0">
                <a:pos x="44764" y="54809"/>
              </a:cxn>
              <a:cxn ang="0">
                <a:pos x="44764" y="112504"/>
              </a:cxn>
              <a:cxn ang="0">
                <a:pos x="1444" y="83657"/>
              </a:cxn>
              <a:cxn ang="0">
                <a:pos x="0" y="83657"/>
              </a:cxn>
              <a:cxn ang="0">
                <a:pos x="128516" y="0"/>
              </a:cxn>
              <a:cxn ang="0">
                <a:pos x="128516" y="0"/>
              </a:cxn>
              <a:cxn ang="0">
                <a:pos x="255588" y="99522"/>
              </a:cxn>
              <a:cxn ang="0">
                <a:pos x="255588" y="235104"/>
              </a:cxn>
              <a:cxn ang="0">
                <a:pos x="154508" y="167313"/>
              </a:cxn>
              <a:cxn ang="0">
                <a:pos x="255588" y="99522"/>
              </a:cxn>
              <a:cxn ang="0">
                <a:pos x="255588" y="99522"/>
              </a:cxn>
              <a:cxn ang="0">
                <a:pos x="102524" y="167313"/>
              </a:cxn>
              <a:cxn ang="0">
                <a:pos x="0" y="235104"/>
              </a:cxn>
              <a:cxn ang="0">
                <a:pos x="0" y="99522"/>
              </a:cxn>
              <a:cxn ang="0">
                <a:pos x="102524" y="167313"/>
              </a:cxn>
              <a:cxn ang="0">
                <a:pos x="102524" y="167313"/>
              </a:cxn>
              <a:cxn ang="0">
                <a:pos x="255588" y="252412"/>
              </a:cxn>
              <a:cxn ang="0">
                <a:pos x="1444" y="252412"/>
              </a:cxn>
              <a:cxn ang="0">
                <a:pos x="128516" y="167313"/>
              </a:cxn>
              <a:cxn ang="0">
                <a:pos x="255588" y="252412"/>
              </a:cxn>
              <a:cxn ang="0">
                <a:pos x="255588" y="252412"/>
              </a:cxn>
              <a:cxn ang="0">
                <a:pos x="160284" y="147120"/>
              </a:cxn>
              <a:cxn ang="0">
                <a:pos x="96748" y="147120"/>
              </a:cxn>
              <a:cxn ang="0">
                <a:pos x="75088" y="132697"/>
              </a:cxn>
              <a:cxn ang="0">
                <a:pos x="180500" y="132697"/>
              </a:cxn>
              <a:cxn ang="0">
                <a:pos x="160284" y="147120"/>
              </a:cxn>
              <a:cxn ang="0">
                <a:pos x="160284" y="147120"/>
              </a:cxn>
            </a:cxnLst>
            <a:rect l="txL" t="txT" r="txR" b="txB"/>
            <a:pathLst>
              <a:path w="177" h="175">
                <a:moveTo>
                  <a:pt x="132" y="62"/>
                </a:moveTo>
                <a:lnTo>
                  <a:pt x="45" y="62"/>
                </a:lnTo>
                <a:lnTo>
                  <a:pt x="45" y="52"/>
                </a:lnTo>
                <a:lnTo>
                  <a:pt x="132" y="52"/>
                </a:lnTo>
                <a:lnTo>
                  <a:pt x="132" y="52"/>
                </a:lnTo>
                <a:lnTo>
                  <a:pt x="132" y="62"/>
                </a:lnTo>
                <a:lnTo>
                  <a:pt x="132" y="62"/>
                </a:lnTo>
                <a:close/>
                <a:moveTo>
                  <a:pt x="132" y="82"/>
                </a:moveTo>
                <a:lnTo>
                  <a:pt x="45" y="82"/>
                </a:lnTo>
                <a:lnTo>
                  <a:pt x="45" y="72"/>
                </a:lnTo>
                <a:lnTo>
                  <a:pt x="132" y="72"/>
                </a:lnTo>
                <a:lnTo>
                  <a:pt x="132" y="72"/>
                </a:lnTo>
                <a:lnTo>
                  <a:pt x="132" y="82"/>
                </a:lnTo>
                <a:lnTo>
                  <a:pt x="132" y="82"/>
                </a:lnTo>
                <a:close/>
                <a:moveTo>
                  <a:pt x="89" y="0"/>
                </a:moveTo>
                <a:lnTo>
                  <a:pt x="177" y="58"/>
                </a:lnTo>
                <a:lnTo>
                  <a:pt x="177" y="58"/>
                </a:lnTo>
                <a:lnTo>
                  <a:pt x="146" y="78"/>
                </a:lnTo>
                <a:lnTo>
                  <a:pt x="146" y="38"/>
                </a:lnTo>
                <a:lnTo>
                  <a:pt x="31" y="38"/>
                </a:lnTo>
                <a:lnTo>
                  <a:pt x="31" y="78"/>
                </a:lnTo>
                <a:lnTo>
                  <a:pt x="1" y="58"/>
                </a:lnTo>
                <a:lnTo>
                  <a:pt x="0" y="58"/>
                </a:lnTo>
                <a:lnTo>
                  <a:pt x="89" y="0"/>
                </a:lnTo>
                <a:lnTo>
                  <a:pt x="89" y="0"/>
                </a:lnTo>
                <a:close/>
                <a:moveTo>
                  <a:pt x="177" y="69"/>
                </a:moveTo>
                <a:lnTo>
                  <a:pt x="177" y="163"/>
                </a:lnTo>
                <a:lnTo>
                  <a:pt x="107" y="116"/>
                </a:lnTo>
                <a:lnTo>
                  <a:pt x="177" y="69"/>
                </a:lnTo>
                <a:lnTo>
                  <a:pt x="177" y="69"/>
                </a:lnTo>
                <a:close/>
                <a:moveTo>
                  <a:pt x="71" y="116"/>
                </a:moveTo>
                <a:lnTo>
                  <a:pt x="0" y="163"/>
                </a:lnTo>
                <a:lnTo>
                  <a:pt x="0" y="69"/>
                </a:lnTo>
                <a:lnTo>
                  <a:pt x="71" y="116"/>
                </a:lnTo>
                <a:lnTo>
                  <a:pt x="71" y="116"/>
                </a:lnTo>
                <a:close/>
                <a:moveTo>
                  <a:pt x="177" y="175"/>
                </a:moveTo>
                <a:lnTo>
                  <a:pt x="1" y="175"/>
                </a:lnTo>
                <a:lnTo>
                  <a:pt x="89" y="116"/>
                </a:lnTo>
                <a:lnTo>
                  <a:pt x="177" y="175"/>
                </a:lnTo>
                <a:lnTo>
                  <a:pt x="177" y="175"/>
                </a:lnTo>
                <a:close/>
                <a:moveTo>
                  <a:pt x="111" y="102"/>
                </a:moveTo>
                <a:lnTo>
                  <a:pt x="67" y="102"/>
                </a:lnTo>
                <a:lnTo>
                  <a:pt x="52" y="92"/>
                </a:lnTo>
                <a:lnTo>
                  <a:pt x="125" y="92"/>
                </a:lnTo>
                <a:lnTo>
                  <a:pt x="111" y="102"/>
                </a:lnTo>
                <a:lnTo>
                  <a:pt x="111" y="102"/>
                </a:lnTo>
                <a:close/>
              </a:path>
            </a:pathLst>
          </a:custGeom>
          <a:solidFill>
            <a:srgbClr val="F8D49B"/>
          </a:solidFill>
          <a:ln w="9525">
            <a:noFill/>
          </a:ln>
        </p:spPr>
        <p:txBody>
          <a:bodyPr/>
          <a:lstStyle/>
          <a:p>
            <a:endParaRPr lang="zh-CN" altLang="en-US"/>
          </a:p>
        </p:txBody>
      </p:sp>
      <p:sp>
        <p:nvSpPr>
          <p:cNvPr id="11" name="TextBox 1210"/>
          <p:cNvSpPr/>
          <p:nvPr/>
        </p:nvSpPr>
        <p:spPr>
          <a:xfrm>
            <a:off x="1651232" y="3991581"/>
            <a:ext cx="1667423" cy="381000"/>
          </a:xfrm>
          <a:prstGeom prst="rect">
            <a:avLst/>
          </a:prstGeom>
          <a:noFill/>
          <a:ln w="9525">
            <a:noFill/>
            <a:miter/>
          </a:ln>
        </p:spPr>
        <p:txBody>
          <a:bodyPr wrap="square">
            <a:spAutoFit/>
          </a:bodyPr>
          <a:lstStyle/>
          <a:p>
            <a:pPr algn="ctr" fontAlgn="base"/>
            <a:r>
              <a:rPr lang="en-US" altLang="zh-CN" sz="1900">
                <a:solidFill>
                  <a:schemeClr val="tx1">
                    <a:lumMod val="65000"/>
                    <a:lumOff val="35000"/>
                  </a:schemeClr>
                </a:solidFill>
                <a:latin typeface="Arial" panose="020B0604020202020204" pitchFamily="34" charset="0"/>
                <a:ea typeface="宋体" panose="02010600030101010101" pitchFamily="2" charset="-122"/>
                <a:cs typeface="+mn-ea"/>
                <a:sym typeface="+mn-ea"/>
              </a:rPr>
              <a:t>KERORD</a:t>
            </a:r>
            <a:endParaRPr lang="en-US" altLang="zh-CN" sz="1900">
              <a:solidFill>
                <a:schemeClr val="tx1">
                  <a:lumMod val="65000"/>
                  <a:lumOff val="35000"/>
                </a:schemeClr>
              </a:solidFill>
              <a:latin typeface="Arial" panose="020B0604020202020204" pitchFamily="34" charset="0"/>
              <a:ea typeface="宋体" panose="02010600030101010101" pitchFamily="2" charset="-122"/>
              <a:cs typeface="+mn-ea"/>
              <a:sym typeface="+mn-ea"/>
            </a:endParaRPr>
          </a:p>
        </p:txBody>
      </p:sp>
      <p:sp>
        <p:nvSpPr>
          <p:cNvPr id="13" name="TextBox 1210"/>
          <p:cNvSpPr/>
          <p:nvPr/>
        </p:nvSpPr>
        <p:spPr>
          <a:xfrm>
            <a:off x="1026425" y="4388435"/>
            <a:ext cx="2886560" cy="641350"/>
          </a:xfrm>
          <a:prstGeom prst="rect">
            <a:avLst/>
          </a:prstGeom>
          <a:noFill/>
          <a:ln w="9525">
            <a:noFill/>
            <a:miter/>
          </a:ln>
        </p:spPr>
        <p:txBody>
          <a:bodyPr wrap="square">
            <a:spAutoFit/>
          </a:bodyPr>
          <a:lstStyle/>
          <a:p>
            <a:pPr algn="ctr"/>
            <a:r>
              <a:rPr lang="en-US" altLang="zh-CN" sz="1200"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Lorme ipsum dolor sit,consectetur adipsiicing elit.Lorme ipsum dolor sit,consectetur adipsiicing elit.</a:t>
            </a:r>
            <a:endParaRPr lang="en-US" altLang="zh-CN" sz="1200" noProof="0" dirty="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
        <p:nvSpPr>
          <p:cNvPr id="12" name="TextBox 1210"/>
          <p:cNvSpPr/>
          <p:nvPr/>
        </p:nvSpPr>
        <p:spPr>
          <a:xfrm>
            <a:off x="5130216" y="4016344"/>
            <a:ext cx="1667423" cy="381000"/>
          </a:xfrm>
          <a:prstGeom prst="rect">
            <a:avLst/>
          </a:prstGeom>
          <a:noFill/>
          <a:ln w="9525">
            <a:noFill/>
            <a:miter/>
          </a:ln>
        </p:spPr>
        <p:txBody>
          <a:bodyPr wrap="square">
            <a:spAutoFit/>
          </a:bodyPr>
          <a:lstStyle/>
          <a:p>
            <a:pPr algn="ctr" fontAlgn="base"/>
            <a:r>
              <a:rPr lang="en-US" altLang="zh-CN" sz="1900">
                <a:solidFill>
                  <a:schemeClr val="tx1">
                    <a:lumMod val="65000"/>
                    <a:lumOff val="35000"/>
                  </a:schemeClr>
                </a:solidFill>
                <a:latin typeface="Arial" panose="020B0604020202020204" pitchFamily="34" charset="0"/>
                <a:ea typeface="宋体" panose="02010600030101010101" pitchFamily="2" charset="-122"/>
                <a:cs typeface="+mn-ea"/>
                <a:sym typeface="+mn-ea"/>
              </a:rPr>
              <a:t>KERORD</a:t>
            </a:r>
            <a:endParaRPr lang="en-US" altLang="zh-CN" sz="1900">
              <a:solidFill>
                <a:schemeClr val="tx1">
                  <a:lumMod val="65000"/>
                  <a:lumOff val="35000"/>
                </a:schemeClr>
              </a:solidFill>
              <a:latin typeface="Arial" panose="020B0604020202020204" pitchFamily="34" charset="0"/>
              <a:ea typeface="宋体" panose="02010600030101010101" pitchFamily="2" charset="-122"/>
              <a:cs typeface="+mn-ea"/>
              <a:sym typeface="+mn-ea"/>
            </a:endParaRPr>
          </a:p>
        </p:txBody>
      </p:sp>
      <p:sp>
        <p:nvSpPr>
          <p:cNvPr id="14" name="TextBox 1210"/>
          <p:cNvSpPr/>
          <p:nvPr/>
        </p:nvSpPr>
        <p:spPr>
          <a:xfrm>
            <a:off x="4505408" y="4413199"/>
            <a:ext cx="2886560" cy="641350"/>
          </a:xfrm>
          <a:prstGeom prst="rect">
            <a:avLst/>
          </a:prstGeom>
          <a:noFill/>
          <a:ln w="9525">
            <a:noFill/>
            <a:miter/>
          </a:ln>
        </p:spPr>
        <p:txBody>
          <a:bodyPr wrap="square">
            <a:spAutoFit/>
          </a:bodyPr>
          <a:lstStyle/>
          <a:p>
            <a:pPr algn="ctr"/>
            <a:r>
              <a:rPr lang="en-US" altLang="zh-CN" sz="1200"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Lorme ipsum dolor sit,consectetur adipsiicing elit.Lorme ipsum dolor sit,consectetur adipsiicing elit.</a:t>
            </a:r>
            <a:endParaRPr lang="en-US" altLang="zh-CN" sz="1200" noProof="0" dirty="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
        <p:nvSpPr>
          <p:cNvPr id="15" name="TextBox 1210"/>
          <p:cNvSpPr/>
          <p:nvPr/>
        </p:nvSpPr>
        <p:spPr>
          <a:xfrm>
            <a:off x="8571102" y="3991581"/>
            <a:ext cx="1667423" cy="381000"/>
          </a:xfrm>
          <a:prstGeom prst="rect">
            <a:avLst/>
          </a:prstGeom>
          <a:noFill/>
          <a:ln w="9525">
            <a:noFill/>
            <a:miter/>
          </a:ln>
        </p:spPr>
        <p:txBody>
          <a:bodyPr wrap="square">
            <a:spAutoFit/>
          </a:bodyPr>
          <a:lstStyle/>
          <a:p>
            <a:pPr algn="ctr" fontAlgn="base"/>
            <a:r>
              <a:rPr lang="en-US" altLang="zh-CN" sz="1900">
                <a:solidFill>
                  <a:schemeClr val="tx1">
                    <a:lumMod val="65000"/>
                    <a:lumOff val="35000"/>
                  </a:schemeClr>
                </a:solidFill>
                <a:latin typeface="Arial" panose="020B0604020202020204" pitchFamily="34" charset="0"/>
                <a:ea typeface="宋体" panose="02010600030101010101" pitchFamily="2" charset="-122"/>
                <a:cs typeface="+mn-ea"/>
                <a:sym typeface="+mn-ea"/>
              </a:rPr>
              <a:t>KERORD</a:t>
            </a:r>
            <a:endParaRPr lang="en-US" altLang="zh-CN" sz="1900">
              <a:solidFill>
                <a:schemeClr val="tx1">
                  <a:lumMod val="65000"/>
                  <a:lumOff val="35000"/>
                </a:schemeClr>
              </a:solidFill>
              <a:latin typeface="Arial" panose="020B0604020202020204" pitchFamily="34" charset="0"/>
              <a:ea typeface="宋体" panose="02010600030101010101" pitchFamily="2" charset="-122"/>
              <a:cs typeface="+mn-ea"/>
              <a:sym typeface="+mn-ea"/>
            </a:endParaRPr>
          </a:p>
        </p:txBody>
      </p:sp>
      <p:sp>
        <p:nvSpPr>
          <p:cNvPr id="16" name="TextBox 1210"/>
          <p:cNvSpPr/>
          <p:nvPr/>
        </p:nvSpPr>
        <p:spPr>
          <a:xfrm>
            <a:off x="7946294" y="4388435"/>
            <a:ext cx="2886560" cy="641350"/>
          </a:xfrm>
          <a:prstGeom prst="rect">
            <a:avLst/>
          </a:prstGeom>
          <a:noFill/>
          <a:ln w="9525">
            <a:noFill/>
            <a:miter/>
          </a:ln>
        </p:spPr>
        <p:txBody>
          <a:bodyPr wrap="square">
            <a:spAutoFit/>
          </a:bodyPr>
          <a:lstStyle/>
          <a:p>
            <a:pPr algn="ctr"/>
            <a:r>
              <a:rPr lang="en-US" altLang="zh-CN" sz="1200"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Lorme ipsum dolor sit,consectetur adipsiicing elit.Lorme ipsum dolor sit,consectetur adipsiicing elit.</a:t>
            </a:r>
            <a:endParaRPr lang="en-US" altLang="zh-CN" sz="1200" noProof="0" dirty="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
        <p:nvSpPr>
          <p:cNvPr id="17" name="TextBox 1210"/>
          <p:cNvSpPr/>
          <p:nvPr/>
        </p:nvSpPr>
        <p:spPr>
          <a:xfrm>
            <a:off x="3393581" y="2118428"/>
            <a:ext cx="1667423" cy="381000"/>
          </a:xfrm>
          <a:prstGeom prst="rect">
            <a:avLst/>
          </a:prstGeom>
          <a:noFill/>
          <a:ln w="9525">
            <a:noFill/>
            <a:miter/>
          </a:ln>
        </p:spPr>
        <p:txBody>
          <a:bodyPr wrap="square">
            <a:spAutoFit/>
          </a:bodyPr>
          <a:lstStyle/>
          <a:p>
            <a:pPr algn="ctr" fontAlgn="base"/>
            <a:r>
              <a:rPr lang="en-US" altLang="zh-CN" sz="1900">
                <a:solidFill>
                  <a:schemeClr val="tx1">
                    <a:lumMod val="65000"/>
                    <a:lumOff val="35000"/>
                  </a:schemeClr>
                </a:solidFill>
                <a:latin typeface="Arial" panose="020B0604020202020204" pitchFamily="34" charset="0"/>
                <a:ea typeface="宋体" panose="02010600030101010101" pitchFamily="2" charset="-122"/>
                <a:cs typeface="+mn-ea"/>
                <a:sym typeface="+mn-ea"/>
              </a:rPr>
              <a:t>KERORD</a:t>
            </a:r>
            <a:endParaRPr lang="en-US" altLang="zh-CN" sz="1900">
              <a:solidFill>
                <a:schemeClr val="tx1">
                  <a:lumMod val="65000"/>
                  <a:lumOff val="35000"/>
                </a:schemeClr>
              </a:solidFill>
              <a:latin typeface="Arial" panose="020B0604020202020204" pitchFamily="34" charset="0"/>
              <a:ea typeface="宋体" panose="02010600030101010101" pitchFamily="2" charset="-122"/>
              <a:cs typeface="+mn-ea"/>
              <a:sym typeface="+mn-ea"/>
            </a:endParaRPr>
          </a:p>
        </p:txBody>
      </p:sp>
      <p:sp>
        <p:nvSpPr>
          <p:cNvPr id="18" name="TextBox 1210"/>
          <p:cNvSpPr/>
          <p:nvPr/>
        </p:nvSpPr>
        <p:spPr>
          <a:xfrm>
            <a:off x="2791633" y="1477112"/>
            <a:ext cx="2935452" cy="641350"/>
          </a:xfrm>
          <a:prstGeom prst="rect">
            <a:avLst/>
          </a:prstGeom>
          <a:noFill/>
          <a:ln w="9525">
            <a:noFill/>
            <a:miter/>
          </a:ln>
        </p:spPr>
        <p:txBody>
          <a:bodyPr wrap="square">
            <a:spAutoFit/>
          </a:bodyPr>
          <a:lstStyle/>
          <a:p>
            <a:pPr algn="ctr"/>
            <a:r>
              <a:rPr lang="en-US" altLang="zh-CN" sz="1200"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Lorme ipsum dolor sit,consectetur adipsiicing elit.Lorme ipsum dolor sit,consectetur adipsiicing elit.</a:t>
            </a:r>
            <a:endParaRPr lang="en-US" altLang="zh-CN" sz="1200" noProof="0" dirty="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
        <p:nvSpPr>
          <p:cNvPr id="19" name="TextBox 1210"/>
          <p:cNvSpPr/>
          <p:nvPr/>
        </p:nvSpPr>
        <p:spPr>
          <a:xfrm>
            <a:off x="6849706" y="2118428"/>
            <a:ext cx="1667423" cy="381000"/>
          </a:xfrm>
          <a:prstGeom prst="rect">
            <a:avLst/>
          </a:prstGeom>
          <a:noFill/>
          <a:ln w="9525">
            <a:noFill/>
            <a:miter/>
          </a:ln>
        </p:spPr>
        <p:txBody>
          <a:bodyPr wrap="square">
            <a:spAutoFit/>
          </a:bodyPr>
          <a:lstStyle/>
          <a:p>
            <a:pPr algn="ctr" fontAlgn="base"/>
            <a:r>
              <a:rPr lang="en-US" altLang="zh-CN" sz="1900">
                <a:solidFill>
                  <a:schemeClr val="tx1">
                    <a:lumMod val="65000"/>
                    <a:lumOff val="35000"/>
                  </a:schemeClr>
                </a:solidFill>
                <a:latin typeface="Arial" panose="020B0604020202020204" pitchFamily="34" charset="0"/>
                <a:ea typeface="宋体" panose="02010600030101010101" pitchFamily="2" charset="-122"/>
                <a:cs typeface="+mn-ea"/>
                <a:sym typeface="+mn-ea"/>
              </a:rPr>
              <a:t>KERORD</a:t>
            </a:r>
            <a:endParaRPr lang="en-US" altLang="zh-CN" sz="1900">
              <a:solidFill>
                <a:schemeClr val="tx1">
                  <a:lumMod val="65000"/>
                  <a:lumOff val="35000"/>
                </a:schemeClr>
              </a:solidFill>
              <a:latin typeface="Arial" panose="020B0604020202020204" pitchFamily="34" charset="0"/>
              <a:ea typeface="宋体" panose="02010600030101010101" pitchFamily="2" charset="-122"/>
              <a:cs typeface="+mn-ea"/>
              <a:sym typeface="+mn-ea"/>
            </a:endParaRPr>
          </a:p>
        </p:txBody>
      </p:sp>
      <p:sp>
        <p:nvSpPr>
          <p:cNvPr id="20" name="TextBox 1210"/>
          <p:cNvSpPr/>
          <p:nvPr/>
        </p:nvSpPr>
        <p:spPr>
          <a:xfrm>
            <a:off x="6247758" y="1477112"/>
            <a:ext cx="2935452" cy="641350"/>
          </a:xfrm>
          <a:prstGeom prst="rect">
            <a:avLst/>
          </a:prstGeom>
          <a:noFill/>
          <a:ln w="9525">
            <a:noFill/>
            <a:miter/>
          </a:ln>
        </p:spPr>
        <p:txBody>
          <a:bodyPr wrap="square">
            <a:spAutoFit/>
          </a:bodyPr>
          <a:lstStyle/>
          <a:p>
            <a:pPr algn="ctr"/>
            <a:r>
              <a:rPr lang="en-US" altLang="zh-CN" sz="1200"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Lorme ipsum dolor sit,consectetur adipsiicing elit.Lorme ipsum dolor sit,consectetur adipsiicing elit.</a:t>
            </a:r>
            <a:endParaRPr lang="en-US" altLang="zh-CN" sz="1200" noProof="0" dirty="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5028621" y="1434569"/>
            <a:ext cx="2090946" cy="2090946"/>
          </a:xfrm>
          <a:prstGeom prst="ellipse">
            <a:avLst/>
          </a:prstGeom>
          <a:solidFill>
            <a:srgbClr val="F8D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 name="椭圆 1"/>
          <p:cNvSpPr/>
          <p:nvPr/>
        </p:nvSpPr>
        <p:spPr>
          <a:xfrm>
            <a:off x="4111094" y="2773714"/>
            <a:ext cx="2090946" cy="2090946"/>
          </a:xfrm>
          <a:prstGeom prst="ellipse">
            <a:avLst/>
          </a:prstGeom>
          <a:solidFill>
            <a:srgbClr val="679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6" name="椭圆 5"/>
          <p:cNvSpPr/>
          <p:nvPr/>
        </p:nvSpPr>
        <p:spPr>
          <a:xfrm>
            <a:off x="5908685" y="2773714"/>
            <a:ext cx="2090946" cy="2090946"/>
          </a:xfrm>
          <a:prstGeom prst="ellipse">
            <a:avLst/>
          </a:prstGeom>
          <a:solidFill>
            <a:srgbClr val="99C28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olidFill>
                <a:schemeClr val="tx1">
                  <a:lumMod val="75000"/>
                  <a:lumOff val="25000"/>
                </a:schemeClr>
              </a:solidFill>
              <a:sym typeface="+mn-ea"/>
            </a:endParaRPr>
          </a:p>
        </p:txBody>
      </p:sp>
      <p:sp>
        <p:nvSpPr>
          <p:cNvPr id="7" name=" 7"/>
          <p:cNvSpPr/>
          <p:nvPr/>
        </p:nvSpPr>
        <p:spPr>
          <a:xfrm>
            <a:off x="4835591" y="3525515"/>
            <a:ext cx="641317" cy="641317"/>
          </a:xfrm>
          <a:custGeom>
            <a:avLst/>
            <a:gdLst>
              <a:gd name="connsiteX0" fmla="*/ 331068 w 1208088"/>
              <a:gd name="connsiteY0" fmla="*/ 665573 h 1452563"/>
              <a:gd name="connsiteX1" fmla="*/ 508820 w 1208088"/>
              <a:gd name="connsiteY1" fmla="*/ 932822 h 1452563"/>
              <a:gd name="connsiteX2" fmla="*/ 369158 w 1208088"/>
              <a:gd name="connsiteY2" fmla="*/ 932822 h 1452563"/>
              <a:gd name="connsiteX3" fmla="*/ 369158 w 1208088"/>
              <a:gd name="connsiteY3" fmla="*/ 983727 h 1452563"/>
              <a:gd name="connsiteX4" fmla="*/ 534213 w 1208088"/>
              <a:gd name="connsiteY4" fmla="*/ 983727 h 1452563"/>
              <a:gd name="connsiteX5" fmla="*/ 534213 w 1208088"/>
              <a:gd name="connsiteY5" fmla="*/ 1034632 h 1452563"/>
              <a:gd name="connsiteX6" fmla="*/ 369158 w 1208088"/>
              <a:gd name="connsiteY6" fmla="*/ 1034632 h 1452563"/>
              <a:gd name="connsiteX7" fmla="*/ 369158 w 1208088"/>
              <a:gd name="connsiteY7" fmla="*/ 1085536 h 1452563"/>
              <a:gd name="connsiteX8" fmla="*/ 534213 w 1208088"/>
              <a:gd name="connsiteY8" fmla="*/ 1085536 h 1452563"/>
              <a:gd name="connsiteX9" fmla="*/ 534213 w 1208088"/>
              <a:gd name="connsiteY9" fmla="*/ 1238250 h 1452563"/>
              <a:gd name="connsiteX10" fmla="*/ 673875 w 1208088"/>
              <a:gd name="connsiteY10" fmla="*/ 1238250 h 1452563"/>
              <a:gd name="connsiteX11" fmla="*/ 673875 w 1208088"/>
              <a:gd name="connsiteY11" fmla="*/ 1085536 h 1452563"/>
              <a:gd name="connsiteX12" fmla="*/ 864324 w 1208088"/>
              <a:gd name="connsiteY12" fmla="*/ 1085536 h 1452563"/>
              <a:gd name="connsiteX13" fmla="*/ 864324 w 1208088"/>
              <a:gd name="connsiteY13" fmla="*/ 1034632 h 1452563"/>
              <a:gd name="connsiteX14" fmla="*/ 673875 w 1208088"/>
              <a:gd name="connsiteY14" fmla="*/ 1034632 h 1452563"/>
              <a:gd name="connsiteX15" fmla="*/ 673875 w 1208088"/>
              <a:gd name="connsiteY15" fmla="*/ 983727 h 1452563"/>
              <a:gd name="connsiteX16" fmla="*/ 864324 w 1208088"/>
              <a:gd name="connsiteY16" fmla="*/ 983727 h 1452563"/>
              <a:gd name="connsiteX17" fmla="*/ 864324 w 1208088"/>
              <a:gd name="connsiteY17" fmla="*/ 932822 h 1452563"/>
              <a:gd name="connsiteX18" fmla="*/ 699268 w 1208088"/>
              <a:gd name="connsiteY18" fmla="*/ 932822 h 1452563"/>
              <a:gd name="connsiteX19" fmla="*/ 877020 w 1208088"/>
              <a:gd name="connsiteY19" fmla="*/ 665573 h 1452563"/>
              <a:gd name="connsiteX20" fmla="*/ 737358 w 1208088"/>
              <a:gd name="connsiteY20" fmla="*/ 665573 h 1452563"/>
              <a:gd name="connsiteX21" fmla="*/ 597696 w 1208088"/>
              <a:gd name="connsiteY21" fmla="*/ 881918 h 1452563"/>
              <a:gd name="connsiteX22" fmla="*/ 458034 w 1208088"/>
              <a:gd name="connsiteY22" fmla="*/ 665573 h 1452563"/>
              <a:gd name="connsiteX23" fmla="*/ 331068 w 1208088"/>
              <a:gd name="connsiteY23" fmla="*/ 665573 h 1452563"/>
              <a:gd name="connsiteX24" fmla="*/ 719206 w 1208088"/>
              <a:gd name="connsiteY24" fmla="*/ 0 h 1452563"/>
              <a:gd name="connsiteX25" fmla="*/ 727454 w 1208088"/>
              <a:gd name="connsiteY25" fmla="*/ 317 h 1452563"/>
              <a:gd name="connsiteX26" fmla="*/ 736654 w 1208088"/>
              <a:gd name="connsiteY26" fmla="*/ 952 h 1452563"/>
              <a:gd name="connsiteX27" fmla="*/ 746172 w 1208088"/>
              <a:gd name="connsiteY27" fmla="*/ 2538 h 1452563"/>
              <a:gd name="connsiteX28" fmla="*/ 756641 w 1208088"/>
              <a:gd name="connsiteY28" fmla="*/ 4125 h 1452563"/>
              <a:gd name="connsiteX29" fmla="*/ 767428 w 1208088"/>
              <a:gd name="connsiteY29" fmla="*/ 6028 h 1452563"/>
              <a:gd name="connsiteX30" fmla="*/ 778849 w 1208088"/>
              <a:gd name="connsiteY30" fmla="*/ 8567 h 1452563"/>
              <a:gd name="connsiteX31" fmla="*/ 791222 w 1208088"/>
              <a:gd name="connsiteY31" fmla="*/ 11422 h 1452563"/>
              <a:gd name="connsiteX32" fmla="*/ 804546 w 1208088"/>
              <a:gd name="connsiteY32" fmla="*/ 14913 h 1452563"/>
              <a:gd name="connsiteX33" fmla="*/ 818822 w 1208088"/>
              <a:gd name="connsiteY33" fmla="*/ 18720 h 1452563"/>
              <a:gd name="connsiteX34" fmla="*/ 833416 w 1208088"/>
              <a:gd name="connsiteY34" fmla="*/ 23480 h 1452563"/>
              <a:gd name="connsiteX35" fmla="*/ 829609 w 1208088"/>
              <a:gd name="connsiteY35" fmla="*/ 36171 h 1452563"/>
              <a:gd name="connsiteX36" fmla="*/ 825802 w 1208088"/>
              <a:gd name="connsiteY36" fmla="*/ 48228 h 1452563"/>
              <a:gd name="connsiteX37" fmla="*/ 818188 w 1208088"/>
              <a:gd name="connsiteY37" fmla="*/ 70439 h 1452563"/>
              <a:gd name="connsiteX38" fmla="*/ 810256 w 1208088"/>
              <a:gd name="connsiteY38" fmla="*/ 91063 h 1452563"/>
              <a:gd name="connsiteX39" fmla="*/ 802960 w 1208088"/>
              <a:gd name="connsiteY39" fmla="*/ 108831 h 1452563"/>
              <a:gd name="connsiteX40" fmla="*/ 795663 w 1208088"/>
              <a:gd name="connsiteY40" fmla="*/ 125013 h 1452563"/>
              <a:gd name="connsiteX41" fmla="*/ 788684 w 1208088"/>
              <a:gd name="connsiteY41" fmla="*/ 138974 h 1452563"/>
              <a:gd name="connsiteX42" fmla="*/ 782021 w 1208088"/>
              <a:gd name="connsiteY42" fmla="*/ 151983 h 1452563"/>
              <a:gd name="connsiteX43" fmla="*/ 775994 w 1208088"/>
              <a:gd name="connsiteY43" fmla="*/ 163405 h 1452563"/>
              <a:gd name="connsiteX44" fmla="*/ 764572 w 1208088"/>
              <a:gd name="connsiteY44" fmla="*/ 183077 h 1452563"/>
              <a:gd name="connsiteX45" fmla="*/ 760131 w 1208088"/>
              <a:gd name="connsiteY45" fmla="*/ 191644 h 1452563"/>
              <a:gd name="connsiteX46" fmla="*/ 756007 w 1208088"/>
              <a:gd name="connsiteY46" fmla="*/ 200211 h 1452563"/>
              <a:gd name="connsiteX47" fmla="*/ 752517 w 1208088"/>
              <a:gd name="connsiteY47" fmla="*/ 207826 h 1452563"/>
              <a:gd name="connsiteX48" fmla="*/ 749662 w 1208088"/>
              <a:gd name="connsiteY48" fmla="*/ 215759 h 1452563"/>
              <a:gd name="connsiteX49" fmla="*/ 748393 w 1208088"/>
              <a:gd name="connsiteY49" fmla="*/ 219566 h 1452563"/>
              <a:gd name="connsiteX50" fmla="*/ 747441 w 1208088"/>
              <a:gd name="connsiteY50" fmla="*/ 223374 h 1452563"/>
              <a:gd name="connsiteX51" fmla="*/ 746806 w 1208088"/>
              <a:gd name="connsiteY51" fmla="*/ 227181 h 1452563"/>
              <a:gd name="connsiteX52" fmla="*/ 746489 w 1208088"/>
              <a:gd name="connsiteY52" fmla="*/ 231623 h 1452563"/>
              <a:gd name="connsiteX53" fmla="*/ 748076 w 1208088"/>
              <a:gd name="connsiteY53" fmla="*/ 231623 h 1452563"/>
              <a:gd name="connsiteX54" fmla="*/ 750931 w 1208088"/>
              <a:gd name="connsiteY54" fmla="*/ 231623 h 1452563"/>
              <a:gd name="connsiteX55" fmla="*/ 753786 w 1208088"/>
              <a:gd name="connsiteY55" fmla="*/ 231940 h 1452563"/>
              <a:gd name="connsiteX56" fmla="*/ 756324 w 1208088"/>
              <a:gd name="connsiteY56" fmla="*/ 232258 h 1452563"/>
              <a:gd name="connsiteX57" fmla="*/ 758862 w 1208088"/>
              <a:gd name="connsiteY57" fmla="*/ 233210 h 1452563"/>
              <a:gd name="connsiteX58" fmla="*/ 761400 w 1208088"/>
              <a:gd name="connsiteY58" fmla="*/ 233844 h 1452563"/>
              <a:gd name="connsiteX59" fmla="*/ 763621 w 1208088"/>
              <a:gd name="connsiteY59" fmla="*/ 234796 h 1452563"/>
              <a:gd name="connsiteX60" fmla="*/ 765842 w 1208088"/>
              <a:gd name="connsiteY60" fmla="*/ 236065 h 1452563"/>
              <a:gd name="connsiteX61" fmla="*/ 768062 w 1208088"/>
              <a:gd name="connsiteY61" fmla="*/ 237334 h 1452563"/>
              <a:gd name="connsiteX62" fmla="*/ 769966 w 1208088"/>
              <a:gd name="connsiteY62" fmla="*/ 238921 h 1452563"/>
              <a:gd name="connsiteX63" fmla="*/ 771552 w 1208088"/>
              <a:gd name="connsiteY63" fmla="*/ 240190 h 1452563"/>
              <a:gd name="connsiteX64" fmla="*/ 772821 w 1208088"/>
              <a:gd name="connsiteY64" fmla="*/ 242094 h 1452563"/>
              <a:gd name="connsiteX65" fmla="*/ 774090 w 1208088"/>
              <a:gd name="connsiteY65" fmla="*/ 243680 h 1452563"/>
              <a:gd name="connsiteX66" fmla="*/ 775042 w 1208088"/>
              <a:gd name="connsiteY66" fmla="*/ 245901 h 1452563"/>
              <a:gd name="connsiteX67" fmla="*/ 775676 w 1208088"/>
              <a:gd name="connsiteY67" fmla="*/ 247805 h 1452563"/>
              <a:gd name="connsiteX68" fmla="*/ 775994 w 1208088"/>
              <a:gd name="connsiteY68" fmla="*/ 249709 h 1452563"/>
              <a:gd name="connsiteX69" fmla="*/ 776311 w 1208088"/>
              <a:gd name="connsiteY69" fmla="*/ 251930 h 1452563"/>
              <a:gd name="connsiteX70" fmla="*/ 776311 w 1208088"/>
              <a:gd name="connsiteY70" fmla="*/ 253834 h 1452563"/>
              <a:gd name="connsiteX71" fmla="*/ 775676 w 1208088"/>
              <a:gd name="connsiteY71" fmla="*/ 255420 h 1452563"/>
              <a:gd name="connsiteX72" fmla="*/ 775359 w 1208088"/>
              <a:gd name="connsiteY72" fmla="*/ 257324 h 1452563"/>
              <a:gd name="connsiteX73" fmla="*/ 774407 w 1208088"/>
              <a:gd name="connsiteY73" fmla="*/ 258910 h 1452563"/>
              <a:gd name="connsiteX74" fmla="*/ 773456 w 1208088"/>
              <a:gd name="connsiteY74" fmla="*/ 260497 h 1452563"/>
              <a:gd name="connsiteX75" fmla="*/ 772186 w 1208088"/>
              <a:gd name="connsiteY75" fmla="*/ 262083 h 1452563"/>
              <a:gd name="connsiteX76" fmla="*/ 769331 w 1208088"/>
              <a:gd name="connsiteY76" fmla="*/ 265256 h 1452563"/>
              <a:gd name="connsiteX77" fmla="*/ 765524 w 1208088"/>
              <a:gd name="connsiteY77" fmla="*/ 267794 h 1452563"/>
              <a:gd name="connsiteX78" fmla="*/ 761717 w 1208088"/>
              <a:gd name="connsiteY78" fmla="*/ 269698 h 1452563"/>
              <a:gd name="connsiteX79" fmla="*/ 756958 w 1208088"/>
              <a:gd name="connsiteY79" fmla="*/ 270967 h 1452563"/>
              <a:gd name="connsiteX80" fmla="*/ 752200 w 1208088"/>
              <a:gd name="connsiteY80" fmla="*/ 271919 h 1452563"/>
              <a:gd name="connsiteX81" fmla="*/ 756324 w 1208088"/>
              <a:gd name="connsiteY81" fmla="*/ 284611 h 1452563"/>
              <a:gd name="connsiteX82" fmla="*/ 757910 w 1208088"/>
              <a:gd name="connsiteY82" fmla="*/ 289053 h 1452563"/>
              <a:gd name="connsiteX83" fmla="*/ 760448 w 1208088"/>
              <a:gd name="connsiteY83" fmla="*/ 293812 h 1452563"/>
              <a:gd name="connsiteX84" fmla="*/ 763621 w 1208088"/>
              <a:gd name="connsiteY84" fmla="*/ 299206 h 1452563"/>
              <a:gd name="connsiteX85" fmla="*/ 768062 w 1208088"/>
              <a:gd name="connsiteY85" fmla="*/ 304283 h 1452563"/>
              <a:gd name="connsiteX86" fmla="*/ 772504 w 1208088"/>
              <a:gd name="connsiteY86" fmla="*/ 309677 h 1452563"/>
              <a:gd name="connsiteX87" fmla="*/ 777580 w 1208088"/>
              <a:gd name="connsiteY87" fmla="*/ 315706 h 1452563"/>
              <a:gd name="connsiteX88" fmla="*/ 783608 w 1208088"/>
              <a:gd name="connsiteY88" fmla="*/ 321417 h 1452563"/>
              <a:gd name="connsiteX89" fmla="*/ 789952 w 1208088"/>
              <a:gd name="connsiteY89" fmla="*/ 327445 h 1452563"/>
              <a:gd name="connsiteX90" fmla="*/ 796615 w 1208088"/>
              <a:gd name="connsiteY90" fmla="*/ 333791 h 1452563"/>
              <a:gd name="connsiteX91" fmla="*/ 803912 w 1208088"/>
              <a:gd name="connsiteY91" fmla="*/ 339820 h 1452563"/>
              <a:gd name="connsiteX92" fmla="*/ 819774 w 1208088"/>
              <a:gd name="connsiteY92" fmla="*/ 353146 h 1452563"/>
              <a:gd name="connsiteX93" fmla="*/ 836588 w 1208088"/>
              <a:gd name="connsiteY93" fmla="*/ 366155 h 1452563"/>
              <a:gd name="connsiteX94" fmla="*/ 854672 w 1208088"/>
              <a:gd name="connsiteY94" fmla="*/ 379798 h 1452563"/>
              <a:gd name="connsiteX95" fmla="*/ 891472 w 1208088"/>
              <a:gd name="connsiteY95" fmla="*/ 407720 h 1452563"/>
              <a:gd name="connsiteX96" fmla="*/ 928274 w 1208088"/>
              <a:gd name="connsiteY96" fmla="*/ 435008 h 1452563"/>
              <a:gd name="connsiteX97" fmla="*/ 945405 w 1208088"/>
              <a:gd name="connsiteY97" fmla="*/ 448334 h 1452563"/>
              <a:gd name="connsiteX98" fmla="*/ 961902 w 1208088"/>
              <a:gd name="connsiteY98" fmla="*/ 461343 h 1452563"/>
              <a:gd name="connsiteX99" fmla="*/ 976496 w 1208088"/>
              <a:gd name="connsiteY99" fmla="*/ 474034 h 1452563"/>
              <a:gd name="connsiteX100" fmla="*/ 983158 w 1208088"/>
              <a:gd name="connsiteY100" fmla="*/ 479746 h 1452563"/>
              <a:gd name="connsiteX101" fmla="*/ 989186 w 1208088"/>
              <a:gd name="connsiteY101" fmla="*/ 485457 h 1452563"/>
              <a:gd name="connsiteX102" fmla="*/ 996482 w 1208088"/>
              <a:gd name="connsiteY102" fmla="*/ 493072 h 1452563"/>
              <a:gd name="connsiteX103" fmla="*/ 1003779 w 1208088"/>
              <a:gd name="connsiteY103" fmla="*/ 501004 h 1452563"/>
              <a:gd name="connsiteX104" fmla="*/ 1011393 w 1208088"/>
              <a:gd name="connsiteY104" fmla="*/ 510206 h 1452563"/>
              <a:gd name="connsiteX105" fmla="*/ 1019007 w 1208088"/>
              <a:gd name="connsiteY105" fmla="*/ 519725 h 1452563"/>
              <a:gd name="connsiteX106" fmla="*/ 1026938 w 1208088"/>
              <a:gd name="connsiteY106" fmla="*/ 530830 h 1452563"/>
              <a:gd name="connsiteX107" fmla="*/ 1034552 w 1208088"/>
              <a:gd name="connsiteY107" fmla="*/ 542252 h 1452563"/>
              <a:gd name="connsiteX108" fmla="*/ 1042801 w 1208088"/>
              <a:gd name="connsiteY108" fmla="*/ 554309 h 1452563"/>
              <a:gd name="connsiteX109" fmla="*/ 1050732 w 1208088"/>
              <a:gd name="connsiteY109" fmla="*/ 567318 h 1452563"/>
              <a:gd name="connsiteX110" fmla="*/ 1058663 w 1208088"/>
              <a:gd name="connsiteY110" fmla="*/ 581279 h 1452563"/>
              <a:gd name="connsiteX111" fmla="*/ 1066912 w 1208088"/>
              <a:gd name="connsiteY111" fmla="*/ 595557 h 1452563"/>
              <a:gd name="connsiteX112" fmla="*/ 1074843 w 1208088"/>
              <a:gd name="connsiteY112" fmla="*/ 610153 h 1452563"/>
              <a:gd name="connsiteX113" fmla="*/ 1083092 w 1208088"/>
              <a:gd name="connsiteY113" fmla="*/ 626017 h 1452563"/>
              <a:gd name="connsiteX114" fmla="*/ 1091023 w 1208088"/>
              <a:gd name="connsiteY114" fmla="*/ 641882 h 1452563"/>
              <a:gd name="connsiteX115" fmla="*/ 1098954 w 1208088"/>
              <a:gd name="connsiteY115" fmla="*/ 658698 h 1452563"/>
              <a:gd name="connsiteX116" fmla="*/ 1106568 w 1208088"/>
              <a:gd name="connsiteY116" fmla="*/ 675832 h 1452563"/>
              <a:gd name="connsiteX117" fmla="*/ 1114499 w 1208088"/>
              <a:gd name="connsiteY117" fmla="*/ 693283 h 1452563"/>
              <a:gd name="connsiteX118" fmla="*/ 1122113 w 1208088"/>
              <a:gd name="connsiteY118" fmla="*/ 711369 h 1452563"/>
              <a:gd name="connsiteX119" fmla="*/ 1129727 w 1208088"/>
              <a:gd name="connsiteY119" fmla="*/ 729772 h 1452563"/>
              <a:gd name="connsiteX120" fmla="*/ 1136707 w 1208088"/>
              <a:gd name="connsiteY120" fmla="*/ 748492 h 1452563"/>
              <a:gd name="connsiteX121" fmla="*/ 1143686 w 1208088"/>
              <a:gd name="connsiteY121" fmla="*/ 768164 h 1452563"/>
              <a:gd name="connsiteX122" fmla="*/ 1150348 w 1208088"/>
              <a:gd name="connsiteY122" fmla="*/ 787519 h 1452563"/>
              <a:gd name="connsiteX123" fmla="*/ 1157011 w 1208088"/>
              <a:gd name="connsiteY123" fmla="*/ 807191 h 1452563"/>
              <a:gd name="connsiteX124" fmla="*/ 1163038 w 1208088"/>
              <a:gd name="connsiteY124" fmla="*/ 826863 h 1452563"/>
              <a:gd name="connsiteX125" fmla="*/ 1169066 w 1208088"/>
              <a:gd name="connsiteY125" fmla="*/ 847170 h 1452563"/>
              <a:gd name="connsiteX126" fmla="*/ 1174460 w 1208088"/>
              <a:gd name="connsiteY126" fmla="*/ 867477 h 1452563"/>
              <a:gd name="connsiteX127" fmla="*/ 1179853 w 1208088"/>
              <a:gd name="connsiteY127" fmla="*/ 887783 h 1452563"/>
              <a:gd name="connsiteX128" fmla="*/ 1184929 w 1208088"/>
              <a:gd name="connsiteY128" fmla="*/ 908407 h 1452563"/>
              <a:gd name="connsiteX129" fmla="*/ 1189370 w 1208088"/>
              <a:gd name="connsiteY129" fmla="*/ 929031 h 1452563"/>
              <a:gd name="connsiteX130" fmla="*/ 1193177 w 1208088"/>
              <a:gd name="connsiteY130" fmla="*/ 949655 h 1452563"/>
              <a:gd name="connsiteX131" fmla="*/ 1196667 w 1208088"/>
              <a:gd name="connsiteY131" fmla="*/ 970279 h 1452563"/>
              <a:gd name="connsiteX132" fmla="*/ 1200157 w 1208088"/>
              <a:gd name="connsiteY132" fmla="*/ 990903 h 1452563"/>
              <a:gd name="connsiteX133" fmla="*/ 1202695 w 1208088"/>
              <a:gd name="connsiteY133" fmla="*/ 1011845 h 1452563"/>
              <a:gd name="connsiteX134" fmla="*/ 1204916 w 1208088"/>
              <a:gd name="connsiteY134" fmla="*/ 1032151 h 1452563"/>
              <a:gd name="connsiteX135" fmla="*/ 1206502 w 1208088"/>
              <a:gd name="connsiteY135" fmla="*/ 1052458 h 1452563"/>
              <a:gd name="connsiteX136" fmla="*/ 1207454 w 1208088"/>
              <a:gd name="connsiteY136" fmla="*/ 1072447 h 1452563"/>
              <a:gd name="connsiteX137" fmla="*/ 1208088 w 1208088"/>
              <a:gd name="connsiteY137" fmla="*/ 1092437 h 1452563"/>
              <a:gd name="connsiteX138" fmla="*/ 1207771 w 1208088"/>
              <a:gd name="connsiteY138" fmla="*/ 1112426 h 1452563"/>
              <a:gd name="connsiteX139" fmla="*/ 1207136 w 1208088"/>
              <a:gd name="connsiteY139" fmla="*/ 1131781 h 1452563"/>
              <a:gd name="connsiteX140" fmla="*/ 1205867 w 1208088"/>
              <a:gd name="connsiteY140" fmla="*/ 1151453 h 1452563"/>
              <a:gd name="connsiteX141" fmla="*/ 1203646 w 1208088"/>
              <a:gd name="connsiteY141" fmla="*/ 1170173 h 1452563"/>
              <a:gd name="connsiteX142" fmla="*/ 1201108 w 1208088"/>
              <a:gd name="connsiteY142" fmla="*/ 1188893 h 1452563"/>
              <a:gd name="connsiteX143" fmla="*/ 1199522 w 1208088"/>
              <a:gd name="connsiteY143" fmla="*/ 1197778 h 1452563"/>
              <a:gd name="connsiteX144" fmla="*/ 1197302 w 1208088"/>
              <a:gd name="connsiteY144" fmla="*/ 1206979 h 1452563"/>
              <a:gd name="connsiteX145" fmla="*/ 1195398 w 1208088"/>
              <a:gd name="connsiteY145" fmla="*/ 1215863 h 1452563"/>
              <a:gd name="connsiteX146" fmla="*/ 1193177 w 1208088"/>
              <a:gd name="connsiteY146" fmla="*/ 1224747 h 1452563"/>
              <a:gd name="connsiteX147" fmla="*/ 1190956 w 1208088"/>
              <a:gd name="connsiteY147" fmla="*/ 1233314 h 1452563"/>
              <a:gd name="connsiteX148" fmla="*/ 1188418 w 1208088"/>
              <a:gd name="connsiteY148" fmla="*/ 1242199 h 1452563"/>
              <a:gd name="connsiteX149" fmla="*/ 1185563 w 1208088"/>
              <a:gd name="connsiteY149" fmla="*/ 1250448 h 1452563"/>
              <a:gd name="connsiteX150" fmla="*/ 1182708 w 1208088"/>
              <a:gd name="connsiteY150" fmla="*/ 1259015 h 1452563"/>
              <a:gd name="connsiteX151" fmla="*/ 1179218 w 1208088"/>
              <a:gd name="connsiteY151" fmla="*/ 1266947 h 1452563"/>
              <a:gd name="connsiteX152" fmla="*/ 1175728 w 1208088"/>
              <a:gd name="connsiteY152" fmla="*/ 1275197 h 1452563"/>
              <a:gd name="connsiteX153" fmla="*/ 1172239 w 1208088"/>
              <a:gd name="connsiteY153" fmla="*/ 1283129 h 1452563"/>
              <a:gd name="connsiteX154" fmla="*/ 1168749 w 1208088"/>
              <a:gd name="connsiteY154" fmla="*/ 1291062 h 1452563"/>
              <a:gd name="connsiteX155" fmla="*/ 1164625 w 1208088"/>
              <a:gd name="connsiteY155" fmla="*/ 1298677 h 1452563"/>
              <a:gd name="connsiteX156" fmla="*/ 1160183 w 1208088"/>
              <a:gd name="connsiteY156" fmla="*/ 1305974 h 1452563"/>
              <a:gd name="connsiteX157" fmla="*/ 1155742 w 1208088"/>
              <a:gd name="connsiteY157" fmla="*/ 1313589 h 1452563"/>
              <a:gd name="connsiteX158" fmla="*/ 1151300 w 1208088"/>
              <a:gd name="connsiteY158" fmla="*/ 1320570 h 1452563"/>
              <a:gd name="connsiteX159" fmla="*/ 1146542 w 1208088"/>
              <a:gd name="connsiteY159" fmla="*/ 1327867 h 1452563"/>
              <a:gd name="connsiteX160" fmla="*/ 1141148 w 1208088"/>
              <a:gd name="connsiteY160" fmla="*/ 1334531 h 1452563"/>
              <a:gd name="connsiteX161" fmla="*/ 1135755 w 1208088"/>
              <a:gd name="connsiteY161" fmla="*/ 1341194 h 1452563"/>
              <a:gd name="connsiteX162" fmla="*/ 1130362 w 1208088"/>
              <a:gd name="connsiteY162" fmla="*/ 1347857 h 1452563"/>
              <a:gd name="connsiteX163" fmla="*/ 1124334 w 1208088"/>
              <a:gd name="connsiteY163" fmla="*/ 1354203 h 1452563"/>
              <a:gd name="connsiteX164" fmla="*/ 1118306 w 1208088"/>
              <a:gd name="connsiteY164" fmla="*/ 1360548 h 1452563"/>
              <a:gd name="connsiteX165" fmla="*/ 1112278 w 1208088"/>
              <a:gd name="connsiteY165" fmla="*/ 1366577 h 1452563"/>
              <a:gd name="connsiteX166" fmla="*/ 1105299 w 1208088"/>
              <a:gd name="connsiteY166" fmla="*/ 1372288 h 1452563"/>
              <a:gd name="connsiteX167" fmla="*/ 1098637 w 1208088"/>
              <a:gd name="connsiteY167" fmla="*/ 1378000 h 1452563"/>
              <a:gd name="connsiteX168" fmla="*/ 1091657 w 1208088"/>
              <a:gd name="connsiteY168" fmla="*/ 1383394 h 1452563"/>
              <a:gd name="connsiteX169" fmla="*/ 1084360 w 1208088"/>
              <a:gd name="connsiteY169" fmla="*/ 1388470 h 1452563"/>
              <a:gd name="connsiteX170" fmla="*/ 1076746 w 1208088"/>
              <a:gd name="connsiteY170" fmla="*/ 1393230 h 1452563"/>
              <a:gd name="connsiteX171" fmla="*/ 1068815 w 1208088"/>
              <a:gd name="connsiteY171" fmla="*/ 1398306 h 1452563"/>
              <a:gd name="connsiteX172" fmla="*/ 1061201 w 1208088"/>
              <a:gd name="connsiteY172" fmla="*/ 1402748 h 1452563"/>
              <a:gd name="connsiteX173" fmla="*/ 1052636 w 1208088"/>
              <a:gd name="connsiteY173" fmla="*/ 1407190 h 1452563"/>
              <a:gd name="connsiteX174" fmla="*/ 1044070 w 1208088"/>
              <a:gd name="connsiteY174" fmla="*/ 1411633 h 1452563"/>
              <a:gd name="connsiteX175" fmla="*/ 1035187 w 1208088"/>
              <a:gd name="connsiteY175" fmla="*/ 1415440 h 1452563"/>
              <a:gd name="connsiteX176" fmla="*/ 1025986 w 1208088"/>
              <a:gd name="connsiteY176" fmla="*/ 1418930 h 1452563"/>
              <a:gd name="connsiteX177" fmla="*/ 1016469 w 1208088"/>
              <a:gd name="connsiteY177" fmla="*/ 1422420 h 1452563"/>
              <a:gd name="connsiteX178" fmla="*/ 1006634 w 1208088"/>
              <a:gd name="connsiteY178" fmla="*/ 1425593 h 1452563"/>
              <a:gd name="connsiteX179" fmla="*/ 996800 w 1208088"/>
              <a:gd name="connsiteY179" fmla="*/ 1428766 h 1452563"/>
              <a:gd name="connsiteX180" fmla="*/ 986330 w 1208088"/>
              <a:gd name="connsiteY180" fmla="*/ 1431305 h 1452563"/>
              <a:gd name="connsiteX181" fmla="*/ 976178 w 1208088"/>
              <a:gd name="connsiteY181" fmla="*/ 1433843 h 1452563"/>
              <a:gd name="connsiteX182" fmla="*/ 965074 w 1208088"/>
              <a:gd name="connsiteY182" fmla="*/ 1436064 h 1452563"/>
              <a:gd name="connsiteX183" fmla="*/ 953971 w 1208088"/>
              <a:gd name="connsiteY183" fmla="*/ 1437968 h 1452563"/>
              <a:gd name="connsiteX184" fmla="*/ 942550 w 1208088"/>
              <a:gd name="connsiteY184" fmla="*/ 1439554 h 1452563"/>
              <a:gd name="connsiteX185" fmla="*/ 930812 w 1208088"/>
              <a:gd name="connsiteY185" fmla="*/ 1440823 h 1452563"/>
              <a:gd name="connsiteX186" fmla="*/ 918756 w 1208088"/>
              <a:gd name="connsiteY186" fmla="*/ 1442093 h 1452563"/>
              <a:gd name="connsiteX187" fmla="*/ 906383 w 1208088"/>
              <a:gd name="connsiteY187" fmla="*/ 1443044 h 1452563"/>
              <a:gd name="connsiteX188" fmla="*/ 893693 w 1208088"/>
              <a:gd name="connsiteY188" fmla="*/ 1443362 h 1452563"/>
              <a:gd name="connsiteX189" fmla="*/ 740144 w 1208088"/>
              <a:gd name="connsiteY189" fmla="*/ 1448756 h 1452563"/>
              <a:gd name="connsiteX190" fmla="*/ 652583 w 1208088"/>
              <a:gd name="connsiteY190" fmla="*/ 1451611 h 1452563"/>
              <a:gd name="connsiteX191" fmla="*/ 613244 w 1208088"/>
              <a:gd name="connsiteY191" fmla="*/ 1452563 h 1452563"/>
              <a:gd name="connsiteX192" fmla="*/ 604044 w 1208088"/>
              <a:gd name="connsiteY192" fmla="*/ 1452563 h 1452563"/>
              <a:gd name="connsiteX193" fmla="*/ 595161 w 1208088"/>
              <a:gd name="connsiteY193" fmla="*/ 1452563 h 1452563"/>
              <a:gd name="connsiteX194" fmla="*/ 555505 w 1208088"/>
              <a:gd name="connsiteY194" fmla="*/ 1451611 h 1452563"/>
              <a:gd name="connsiteX195" fmla="*/ 467944 w 1208088"/>
              <a:gd name="connsiteY195" fmla="*/ 1448756 h 1452563"/>
              <a:gd name="connsiteX196" fmla="*/ 314395 w 1208088"/>
              <a:gd name="connsiteY196" fmla="*/ 1443362 h 1452563"/>
              <a:gd name="connsiteX197" fmla="*/ 302022 w 1208088"/>
              <a:gd name="connsiteY197" fmla="*/ 1443044 h 1452563"/>
              <a:gd name="connsiteX198" fmla="*/ 289332 w 1208088"/>
              <a:gd name="connsiteY198" fmla="*/ 1442093 h 1452563"/>
              <a:gd name="connsiteX199" fmla="*/ 277276 w 1208088"/>
              <a:gd name="connsiteY199" fmla="*/ 1440823 h 1452563"/>
              <a:gd name="connsiteX200" fmla="*/ 265856 w 1208088"/>
              <a:gd name="connsiteY200" fmla="*/ 1439554 h 1452563"/>
              <a:gd name="connsiteX201" fmla="*/ 254117 w 1208088"/>
              <a:gd name="connsiteY201" fmla="*/ 1437968 h 1452563"/>
              <a:gd name="connsiteX202" fmla="*/ 243014 w 1208088"/>
              <a:gd name="connsiteY202" fmla="*/ 1436064 h 1452563"/>
              <a:gd name="connsiteX203" fmla="*/ 232227 w 1208088"/>
              <a:gd name="connsiteY203" fmla="*/ 1433843 h 1452563"/>
              <a:gd name="connsiteX204" fmla="*/ 221758 w 1208088"/>
              <a:gd name="connsiteY204" fmla="*/ 1431305 h 1452563"/>
              <a:gd name="connsiteX205" fmla="*/ 211288 w 1208088"/>
              <a:gd name="connsiteY205" fmla="*/ 1428766 h 1452563"/>
              <a:gd name="connsiteX206" fmla="*/ 201454 w 1208088"/>
              <a:gd name="connsiteY206" fmla="*/ 1425593 h 1452563"/>
              <a:gd name="connsiteX207" fmla="*/ 191619 w 1208088"/>
              <a:gd name="connsiteY207" fmla="*/ 1422420 h 1452563"/>
              <a:gd name="connsiteX208" fmla="*/ 182419 w 1208088"/>
              <a:gd name="connsiteY208" fmla="*/ 1418930 h 1452563"/>
              <a:gd name="connsiteX209" fmla="*/ 172901 w 1208088"/>
              <a:gd name="connsiteY209" fmla="*/ 1415440 h 1452563"/>
              <a:gd name="connsiteX210" fmla="*/ 164336 w 1208088"/>
              <a:gd name="connsiteY210" fmla="*/ 1411633 h 1452563"/>
              <a:gd name="connsiteX211" fmla="*/ 155452 w 1208088"/>
              <a:gd name="connsiteY211" fmla="*/ 1407190 h 1452563"/>
              <a:gd name="connsiteX212" fmla="*/ 147521 w 1208088"/>
              <a:gd name="connsiteY212" fmla="*/ 1402748 h 1452563"/>
              <a:gd name="connsiteX213" fmla="*/ 139273 w 1208088"/>
              <a:gd name="connsiteY213" fmla="*/ 1398306 h 1452563"/>
              <a:gd name="connsiteX214" fmla="*/ 131342 w 1208088"/>
              <a:gd name="connsiteY214" fmla="*/ 1393230 h 1452563"/>
              <a:gd name="connsiteX215" fmla="*/ 123728 w 1208088"/>
              <a:gd name="connsiteY215" fmla="*/ 1388470 h 1452563"/>
              <a:gd name="connsiteX216" fmla="*/ 116431 w 1208088"/>
              <a:gd name="connsiteY216" fmla="*/ 1383394 h 1452563"/>
              <a:gd name="connsiteX217" fmla="*/ 109768 w 1208088"/>
              <a:gd name="connsiteY217" fmla="*/ 1378000 h 1452563"/>
              <a:gd name="connsiteX218" fmla="*/ 102789 w 1208088"/>
              <a:gd name="connsiteY218" fmla="*/ 1372288 h 1452563"/>
              <a:gd name="connsiteX219" fmla="*/ 96127 w 1208088"/>
              <a:gd name="connsiteY219" fmla="*/ 1366577 h 1452563"/>
              <a:gd name="connsiteX220" fmla="*/ 89782 w 1208088"/>
              <a:gd name="connsiteY220" fmla="*/ 1360548 h 1452563"/>
              <a:gd name="connsiteX221" fmla="*/ 83754 w 1208088"/>
              <a:gd name="connsiteY221" fmla="*/ 1354203 h 1452563"/>
              <a:gd name="connsiteX222" fmla="*/ 78044 w 1208088"/>
              <a:gd name="connsiteY222" fmla="*/ 1347857 h 1452563"/>
              <a:gd name="connsiteX223" fmla="*/ 72333 w 1208088"/>
              <a:gd name="connsiteY223" fmla="*/ 1341194 h 1452563"/>
              <a:gd name="connsiteX224" fmla="*/ 66940 w 1208088"/>
              <a:gd name="connsiteY224" fmla="*/ 1334531 h 1452563"/>
              <a:gd name="connsiteX225" fmla="*/ 61864 w 1208088"/>
              <a:gd name="connsiteY225" fmla="*/ 1327867 h 1452563"/>
              <a:gd name="connsiteX226" fmla="*/ 56788 w 1208088"/>
              <a:gd name="connsiteY226" fmla="*/ 1320570 h 1452563"/>
              <a:gd name="connsiteX227" fmla="*/ 52346 w 1208088"/>
              <a:gd name="connsiteY227" fmla="*/ 1313589 h 1452563"/>
              <a:gd name="connsiteX228" fmla="*/ 47905 w 1208088"/>
              <a:gd name="connsiteY228" fmla="*/ 1305974 h 1452563"/>
              <a:gd name="connsiteX229" fmla="*/ 43780 w 1208088"/>
              <a:gd name="connsiteY229" fmla="*/ 1298677 h 1452563"/>
              <a:gd name="connsiteX230" fmla="*/ 39339 w 1208088"/>
              <a:gd name="connsiteY230" fmla="*/ 1291062 h 1452563"/>
              <a:gd name="connsiteX231" fmla="*/ 35849 w 1208088"/>
              <a:gd name="connsiteY231" fmla="*/ 1283129 h 1452563"/>
              <a:gd name="connsiteX232" fmla="*/ 32360 w 1208088"/>
              <a:gd name="connsiteY232" fmla="*/ 1275197 h 1452563"/>
              <a:gd name="connsiteX233" fmla="*/ 28870 w 1208088"/>
              <a:gd name="connsiteY233" fmla="*/ 1266947 h 1452563"/>
              <a:gd name="connsiteX234" fmla="*/ 25697 w 1208088"/>
              <a:gd name="connsiteY234" fmla="*/ 1259015 h 1452563"/>
              <a:gd name="connsiteX235" fmla="*/ 22525 w 1208088"/>
              <a:gd name="connsiteY235" fmla="*/ 1250448 h 1452563"/>
              <a:gd name="connsiteX236" fmla="*/ 19670 w 1208088"/>
              <a:gd name="connsiteY236" fmla="*/ 1242199 h 1452563"/>
              <a:gd name="connsiteX237" fmla="*/ 17132 w 1208088"/>
              <a:gd name="connsiteY237" fmla="*/ 1233314 h 1452563"/>
              <a:gd name="connsiteX238" fmla="*/ 14911 w 1208088"/>
              <a:gd name="connsiteY238" fmla="*/ 1224747 h 1452563"/>
              <a:gd name="connsiteX239" fmla="*/ 12690 w 1208088"/>
              <a:gd name="connsiteY239" fmla="*/ 1215863 h 1452563"/>
              <a:gd name="connsiteX240" fmla="*/ 10786 w 1208088"/>
              <a:gd name="connsiteY240" fmla="*/ 1206979 h 1452563"/>
              <a:gd name="connsiteX241" fmla="*/ 8883 w 1208088"/>
              <a:gd name="connsiteY241" fmla="*/ 1197778 h 1452563"/>
              <a:gd name="connsiteX242" fmla="*/ 7297 w 1208088"/>
              <a:gd name="connsiteY242" fmla="*/ 1188893 h 1452563"/>
              <a:gd name="connsiteX243" fmla="*/ 4442 w 1208088"/>
              <a:gd name="connsiteY243" fmla="*/ 1170173 h 1452563"/>
              <a:gd name="connsiteX244" fmla="*/ 2221 w 1208088"/>
              <a:gd name="connsiteY244" fmla="*/ 1151453 h 1452563"/>
              <a:gd name="connsiteX245" fmla="*/ 952 w 1208088"/>
              <a:gd name="connsiteY245" fmla="*/ 1131781 h 1452563"/>
              <a:gd name="connsiteX246" fmla="*/ 317 w 1208088"/>
              <a:gd name="connsiteY246" fmla="*/ 1112426 h 1452563"/>
              <a:gd name="connsiteX247" fmla="*/ 0 w 1208088"/>
              <a:gd name="connsiteY247" fmla="*/ 1092437 h 1452563"/>
              <a:gd name="connsiteX248" fmla="*/ 634 w 1208088"/>
              <a:gd name="connsiteY248" fmla="*/ 1072447 h 1452563"/>
              <a:gd name="connsiteX249" fmla="*/ 1586 w 1208088"/>
              <a:gd name="connsiteY249" fmla="*/ 1052458 h 1452563"/>
              <a:gd name="connsiteX250" fmla="*/ 3172 w 1208088"/>
              <a:gd name="connsiteY250" fmla="*/ 1032151 h 1452563"/>
              <a:gd name="connsiteX251" fmla="*/ 5393 w 1208088"/>
              <a:gd name="connsiteY251" fmla="*/ 1011845 h 1452563"/>
              <a:gd name="connsiteX252" fmla="*/ 8248 w 1208088"/>
              <a:gd name="connsiteY252" fmla="*/ 990903 h 1452563"/>
              <a:gd name="connsiteX253" fmla="*/ 11421 w 1208088"/>
              <a:gd name="connsiteY253" fmla="*/ 970279 h 1452563"/>
              <a:gd name="connsiteX254" fmla="*/ 14911 w 1208088"/>
              <a:gd name="connsiteY254" fmla="*/ 949655 h 1452563"/>
              <a:gd name="connsiteX255" fmla="*/ 19035 w 1208088"/>
              <a:gd name="connsiteY255" fmla="*/ 929031 h 1452563"/>
              <a:gd name="connsiteX256" fmla="*/ 23476 w 1208088"/>
              <a:gd name="connsiteY256" fmla="*/ 908407 h 1452563"/>
              <a:gd name="connsiteX257" fmla="*/ 28235 w 1208088"/>
              <a:gd name="connsiteY257" fmla="*/ 887783 h 1452563"/>
              <a:gd name="connsiteX258" fmla="*/ 33628 w 1208088"/>
              <a:gd name="connsiteY258" fmla="*/ 867477 h 1452563"/>
              <a:gd name="connsiteX259" fmla="*/ 39022 w 1208088"/>
              <a:gd name="connsiteY259" fmla="*/ 847170 h 1452563"/>
              <a:gd name="connsiteX260" fmla="*/ 45050 w 1208088"/>
              <a:gd name="connsiteY260" fmla="*/ 826863 h 1452563"/>
              <a:gd name="connsiteX261" fmla="*/ 51077 w 1208088"/>
              <a:gd name="connsiteY261" fmla="*/ 807191 h 1452563"/>
              <a:gd name="connsiteX262" fmla="*/ 58057 w 1208088"/>
              <a:gd name="connsiteY262" fmla="*/ 787519 h 1452563"/>
              <a:gd name="connsiteX263" fmla="*/ 64402 w 1208088"/>
              <a:gd name="connsiteY263" fmla="*/ 768164 h 1452563"/>
              <a:gd name="connsiteX264" fmla="*/ 71381 w 1208088"/>
              <a:gd name="connsiteY264" fmla="*/ 748492 h 1452563"/>
              <a:gd name="connsiteX265" fmla="*/ 78678 w 1208088"/>
              <a:gd name="connsiteY265" fmla="*/ 729772 h 1452563"/>
              <a:gd name="connsiteX266" fmla="*/ 85975 w 1208088"/>
              <a:gd name="connsiteY266" fmla="*/ 711369 h 1452563"/>
              <a:gd name="connsiteX267" fmla="*/ 93906 w 1208088"/>
              <a:gd name="connsiteY267" fmla="*/ 693283 h 1452563"/>
              <a:gd name="connsiteX268" fmla="*/ 101520 w 1208088"/>
              <a:gd name="connsiteY268" fmla="*/ 675832 h 1452563"/>
              <a:gd name="connsiteX269" fmla="*/ 109134 w 1208088"/>
              <a:gd name="connsiteY269" fmla="*/ 658698 h 1452563"/>
              <a:gd name="connsiteX270" fmla="*/ 117065 w 1208088"/>
              <a:gd name="connsiteY270" fmla="*/ 641882 h 1452563"/>
              <a:gd name="connsiteX271" fmla="*/ 124996 w 1208088"/>
              <a:gd name="connsiteY271" fmla="*/ 626017 h 1452563"/>
              <a:gd name="connsiteX272" fmla="*/ 133245 w 1208088"/>
              <a:gd name="connsiteY272" fmla="*/ 610153 h 1452563"/>
              <a:gd name="connsiteX273" fmla="*/ 141176 w 1208088"/>
              <a:gd name="connsiteY273" fmla="*/ 595557 h 1452563"/>
              <a:gd name="connsiteX274" fmla="*/ 149425 w 1208088"/>
              <a:gd name="connsiteY274" fmla="*/ 581279 h 1452563"/>
              <a:gd name="connsiteX275" fmla="*/ 157356 w 1208088"/>
              <a:gd name="connsiteY275" fmla="*/ 567318 h 1452563"/>
              <a:gd name="connsiteX276" fmla="*/ 165604 w 1208088"/>
              <a:gd name="connsiteY276" fmla="*/ 554309 h 1452563"/>
              <a:gd name="connsiteX277" fmla="*/ 173536 w 1208088"/>
              <a:gd name="connsiteY277" fmla="*/ 542252 h 1452563"/>
              <a:gd name="connsiteX278" fmla="*/ 181467 w 1208088"/>
              <a:gd name="connsiteY278" fmla="*/ 530830 h 1452563"/>
              <a:gd name="connsiteX279" fmla="*/ 189081 w 1208088"/>
              <a:gd name="connsiteY279" fmla="*/ 519725 h 1452563"/>
              <a:gd name="connsiteX280" fmla="*/ 197012 w 1208088"/>
              <a:gd name="connsiteY280" fmla="*/ 510206 h 1452563"/>
              <a:gd name="connsiteX281" fmla="*/ 204309 w 1208088"/>
              <a:gd name="connsiteY281" fmla="*/ 501004 h 1452563"/>
              <a:gd name="connsiteX282" fmla="*/ 211606 w 1208088"/>
              <a:gd name="connsiteY282" fmla="*/ 493072 h 1452563"/>
              <a:gd name="connsiteX283" fmla="*/ 218902 w 1208088"/>
              <a:gd name="connsiteY283" fmla="*/ 485457 h 1452563"/>
              <a:gd name="connsiteX284" fmla="*/ 225248 w 1208088"/>
              <a:gd name="connsiteY284" fmla="*/ 479428 h 1452563"/>
              <a:gd name="connsiteX285" fmla="*/ 232862 w 1208088"/>
              <a:gd name="connsiteY285" fmla="*/ 473083 h 1452563"/>
              <a:gd name="connsiteX286" fmla="*/ 248407 w 1208088"/>
              <a:gd name="connsiteY286" fmla="*/ 460074 h 1452563"/>
              <a:gd name="connsiteX287" fmla="*/ 265538 w 1208088"/>
              <a:gd name="connsiteY287" fmla="*/ 446430 h 1452563"/>
              <a:gd name="connsiteX288" fmla="*/ 283622 w 1208088"/>
              <a:gd name="connsiteY288" fmla="*/ 432469 h 1452563"/>
              <a:gd name="connsiteX289" fmla="*/ 322009 w 1208088"/>
              <a:gd name="connsiteY289" fmla="*/ 404548 h 1452563"/>
              <a:gd name="connsiteX290" fmla="*/ 360396 w 1208088"/>
              <a:gd name="connsiteY290" fmla="*/ 375991 h 1452563"/>
              <a:gd name="connsiteX291" fmla="*/ 379114 w 1208088"/>
              <a:gd name="connsiteY291" fmla="*/ 362030 h 1452563"/>
              <a:gd name="connsiteX292" fmla="*/ 396562 w 1208088"/>
              <a:gd name="connsiteY292" fmla="*/ 348387 h 1452563"/>
              <a:gd name="connsiteX293" fmla="*/ 412742 w 1208088"/>
              <a:gd name="connsiteY293" fmla="*/ 335060 h 1452563"/>
              <a:gd name="connsiteX294" fmla="*/ 420039 w 1208088"/>
              <a:gd name="connsiteY294" fmla="*/ 328397 h 1452563"/>
              <a:gd name="connsiteX295" fmla="*/ 427018 w 1208088"/>
              <a:gd name="connsiteY295" fmla="*/ 322369 h 1452563"/>
              <a:gd name="connsiteX296" fmla="*/ 433364 w 1208088"/>
              <a:gd name="connsiteY296" fmla="*/ 316340 h 1452563"/>
              <a:gd name="connsiteX297" fmla="*/ 439391 w 1208088"/>
              <a:gd name="connsiteY297" fmla="*/ 309994 h 1452563"/>
              <a:gd name="connsiteX298" fmla="*/ 444784 w 1208088"/>
              <a:gd name="connsiteY298" fmla="*/ 304283 h 1452563"/>
              <a:gd name="connsiteX299" fmla="*/ 449226 w 1208088"/>
              <a:gd name="connsiteY299" fmla="*/ 298572 h 1452563"/>
              <a:gd name="connsiteX300" fmla="*/ 453033 w 1208088"/>
              <a:gd name="connsiteY300" fmla="*/ 293178 h 1452563"/>
              <a:gd name="connsiteX301" fmla="*/ 456523 w 1208088"/>
              <a:gd name="connsiteY301" fmla="*/ 287784 h 1452563"/>
              <a:gd name="connsiteX302" fmla="*/ 459061 w 1208088"/>
              <a:gd name="connsiteY302" fmla="*/ 283024 h 1452563"/>
              <a:gd name="connsiteX303" fmla="*/ 460647 w 1208088"/>
              <a:gd name="connsiteY303" fmla="*/ 277948 h 1452563"/>
              <a:gd name="connsiteX304" fmla="*/ 461282 w 1208088"/>
              <a:gd name="connsiteY304" fmla="*/ 274775 h 1452563"/>
              <a:gd name="connsiteX305" fmla="*/ 461916 w 1208088"/>
              <a:gd name="connsiteY305" fmla="*/ 271919 h 1452563"/>
              <a:gd name="connsiteX306" fmla="*/ 456840 w 1208088"/>
              <a:gd name="connsiteY306" fmla="*/ 270967 h 1452563"/>
              <a:gd name="connsiteX307" fmla="*/ 452081 w 1208088"/>
              <a:gd name="connsiteY307" fmla="*/ 269698 h 1452563"/>
              <a:gd name="connsiteX308" fmla="*/ 448274 w 1208088"/>
              <a:gd name="connsiteY308" fmla="*/ 267794 h 1452563"/>
              <a:gd name="connsiteX309" fmla="*/ 444784 w 1208088"/>
              <a:gd name="connsiteY309" fmla="*/ 265256 h 1452563"/>
              <a:gd name="connsiteX310" fmla="*/ 441929 w 1208088"/>
              <a:gd name="connsiteY310" fmla="*/ 262083 h 1452563"/>
              <a:gd name="connsiteX311" fmla="*/ 440660 w 1208088"/>
              <a:gd name="connsiteY311" fmla="*/ 260497 h 1452563"/>
              <a:gd name="connsiteX312" fmla="*/ 439708 w 1208088"/>
              <a:gd name="connsiteY312" fmla="*/ 258910 h 1452563"/>
              <a:gd name="connsiteX313" fmla="*/ 438757 w 1208088"/>
              <a:gd name="connsiteY313" fmla="*/ 257324 h 1452563"/>
              <a:gd name="connsiteX314" fmla="*/ 438440 w 1208088"/>
              <a:gd name="connsiteY314" fmla="*/ 255420 h 1452563"/>
              <a:gd name="connsiteX315" fmla="*/ 438122 w 1208088"/>
              <a:gd name="connsiteY315" fmla="*/ 253834 h 1452563"/>
              <a:gd name="connsiteX316" fmla="*/ 437488 w 1208088"/>
              <a:gd name="connsiteY316" fmla="*/ 251930 h 1452563"/>
              <a:gd name="connsiteX317" fmla="*/ 438122 w 1208088"/>
              <a:gd name="connsiteY317" fmla="*/ 250026 h 1452563"/>
              <a:gd name="connsiteX318" fmla="*/ 438440 w 1208088"/>
              <a:gd name="connsiteY318" fmla="*/ 248122 h 1452563"/>
              <a:gd name="connsiteX319" fmla="*/ 438757 w 1208088"/>
              <a:gd name="connsiteY319" fmla="*/ 246536 h 1452563"/>
              <a:gd name="connsiteX320" fmla="*/ 439708 w 1208088"/>
              <a:gd name="connsiteY320" fmla="*/ 244315 h 1452563"/>
              <a:gd name="connsiteX321" fmla="*/ 440660 w 1208088"/>
              <a:gd name="connsiteY321" fmla="*/ 242728 h 1452563"/>
              <a:gd name="connsiteX322" fmla="*/ 441929 w 1208088"/>
              <a:gd name="connsiteY322" fmla="*/ 241142 h 1452563"/>
              <a:gd name="connsiteX323" fmla="*/ 444784 w 1208088"/>
              <a:gd name="connsiteY323" fmla="*/ 238286 h 1452563"/>
              <a:gd name="connsiteX324" fmla="*/ 448274 w 1208088"/>
              <a:gd name="connsiteY324" fmla="*/ 236065 h 1452563"/>
              <a:gd name="connsiteX325" fmla="*/ 452081 w 1208088"/>
              <a:gd name="connsiteY325" fmla="*/ 234161 h 1452563"/>
              <a:gd name="connsiteX326" fmla="*/ 456840 w 1208088"/>
              <a:gd name="connsiteY326" fmla="*/ 232575 h 1452563"/>
              <a:gd name="connsiteX327" fmla="*/ 461916 w 1208088"/>
              <a:gd name="connsiteY327" fmla="*/ 231940 h 1452563"/>
              <a:gd name="connsiteX328" fmla="*/ 460647 w 1208088"/>
              <a:gd name="connsiteY328" fmla="*/ 227498 h 1452563"/>
              <a:gd name="connsiteX329" fmla="*/ 459378 w 1208088"/>
              <a:gd name="connsiteY329" fmla="*/ 223374 h 1452563"/>
              <a:gd name="connsiteX330" fmla="*/ 457792 w 1208088"/>
              <a:gd name="connsiteY330" fmla="*/ 219249 h 1452563"/>
              <a:gd name="connsiteX331" fmla="*/ 456206 w 1208088"/>
              <a:gd name="connsiteY331" fmla="*/ 215124 h 1452563"/>
              <a:gd name="connsiteX332" fmla="*/ 451764 w 1208088"/>
              <a:gd name="connsiteY332" fmla="*/ 206874 h 1452563"/>
              <a:gd name="connsiteX333" fmla="*/ 447005 w 1208088"/>
              <a:gd name="connsiteY333" fmla="*/ 198307 h 1452563"/>
              <a:gd name="connsiteX334" fmla="*/ 441295 w 1208088"/>
              <a:gd name="connsiteY334" fmla="*/ 189423 h 1452563"/>
              <a:gd name="connsiteX335" fmla="*/ 434632 w 1208088"/>
              <a:gd name="connsiteY335" fmla="*/ 180222 h 1452563"/>
              <a:gd name="connsiteX336" fmla="*/ 420039 w 1208088"/>
              <a:gd name="connsiteY336" fmla="*/ 159598 h 1452563"/>
              <a:gd name="connsiteX337" fmla="*/ 412108 w 1208088"/>
              <a:gd name="connsiteY337" fmla="*/ 147541 h 1452563"/>
              <a:gd name="connsiteX338" fmla="*/ 403542 w 1208088"/>
              <a:gd name="connsiteY338" fmla="*/ 134532 h 1452563"/>
              <a:gd name="connsiteX339" fmla="*/ 394024 w 1208088"/>
              <a:gd name="connsiteY339" fmla="*/ 120254 h 1452563"/>
              <a:gd name="connsiteX340" fmla="*/ 384190 w 1208088"/>
              <a:gd name="connsiteY340" fmla="*/ 104706 h 1452563"/>
              <a:gd name="connsiteX341" fmla="*/ 374355 w 1208088"/>
              <a:gd name="connsiteY341" fmla="*/ 87573 h 1452563"/>
              <a:gd name="connsiteX342" fmla="*/ 363886 w 1208088"/>
              <a:gd name="connsiteY342" fmla="*/ 68535 h 1452563"/>
              <a:gd name="connsiteX343" fmla="*/ 353099 w 1208088"/>
              <a:gd name="connsiteY343" fmla="*/ 47911 h 1452563"/>
              <a:gd name="connsiteX344" fmla="*/ 341996 w 1208088"/>
              <a:gd name="connsiteY344" fmla="*/ 25066 h 1452563"/>
              <a:gd name="connsiteX345" fmla="*/ 352782 w 1208088"/>
              <a:gd name="connsiteY345" fmla="*/ 20307 h 1452563"/>
              <a:gd name="connsiteX346" fmla="*/ 362617 w 1208088"/>
              <a:gd name="connsiteY346" fmla="*/ 15865 h 1452563"/>
              <a:gd name="connsiteX347" fmla="*/ 372134 w 1208088"/>
              <a:gd name="connsiteY347" fmla="*/ 13009 h 1452563"/>
              <a:gd name="connsiteX348" fmla="*/ 380700 w 1208088"/>
              <a:gd name="connsiteY348" fmla="*/ 11105 h 1452563"/>
              <a:gd name="connsiteX349" fmla="*/ 388948 w 1208088"/>
              <a:gd name="connsiteY349" fmla="*/ 9836 h 1452563"/>
              <a:gd name="connsiteX350" fmla="*/ 396562 w 1208088"/>
              <a:gd name="connsiteY350" fmla="*/ 9519 h 1452563"/>
              <a:gd name="connsiteX351" fmla="*/ 403859 w 1208088"/>
              <a:gd name="connsiteY351" fmla="*/ 9519 h 1452563"/>
              <a:gd name="connsiteX352" fmla="*/ 410522 w 1208088"/>
              <a:gd name="connsiteY352" fmla="*/ 10471 h 1452563"/>
              <a:gd name="connsiteX353" fmla="*/ 416549 w 1208088"/>
              <a:gd name="connsiteY353" fmla="*/ 12057 h 1452563"/>
              <a:gd name="connsiteX354" fmla="*/ 422894 w 1208088"/>
              <a:gd name="connsiteY354" fmla="*/ 14278 h 1452563"/>
              <a:gd name="connsiteX355" fmla="*/ 428288 w 1208088"/>
              <a:gd name="connsiteY355" fmla="*/ 16816 h 1452563"/>
              <a:gd name="connsiteX356" fmla="*/ 433681 w 1208088"/>
              <a:gd name="connsiteY356" fmla="*/ 19989 h 1452563"/>
              <a:gd name="connsiteX357" fmla="*/ 439074 w 1208088"/>
              <a:gd name="connsiteY357" fmla="*/ 23162 h 1452563"/>
              <a:gd name="connsiteX358" fmla="*/ 443833 w 1208088"/>
              <a:gd name="connsiteY358" fmla="*/ 26970 h 1452563"/>
              <a:gd name="connsiteX359" fmla="*/ 448592 w 1208088"/>
              <a:gd name="connsiteY359" fmla="*/ 30777 h 1452563"/>
              <a:gd name="connsiteX360" fmla="*/ 453033 w 1208088"/>
              <a:gd name="connsiteY360" fmla="*/ 34585 h 1452563"/>
              <a:gd name="connsiteX361" fmla="*/ 462550 w 1208088"/>
              <a:gd name="connsiteY361" fmla="*/ 43152 h 1452563"/>
              <a:gd name="connsiteX362" fmla="*/ 471434 w 1208088"/>
              <a:gd name="connsiteY362" fmla="*/ 51401 h 1452563"/>
              <a:gd name="connsiteX363" fmla="*/ 476510 w 1208088"/>
              <a:gd name="connsiteY363" fmla="*/ 55843 h 1452563"/>
              <a:gd name="connsiteX364" fmla="*/ 481268 w 1208088"/>
              <a:gd name="connsiteY364" fmla="*/ 59651 h 1452563"/>
              <a:gd name="connsiteX365" fmla="*/ 486027 w 1208088"/>
              <a:gd name="connsiteY365" fmla="*/ 63141 h 1452563"/>
              <a:gd name="connsiteX366" fmla="*/ 491738 w 1208088"/>
              <a:gd name="connsiteY366" fmla="*/ 66314 h 1452563"/>
              <a:gd name="connsiteX367" fmla="*/ 497131 w 1208088"/>
              <a:gd name="connsiteY367" fmla="*/ 69170 h 1452563"/>
              <a:gd name="connsiteX368" fmla="*/ 502841 w 1208088"/>
              <a:gd name="connsiteY368" fmla="*/ 72025 h 1452563"/>
              <a:gd name="connsiteX369" fmla="*/ 509186 w 1208088"/>
              <a:gd name="connsiteY369" fmla="*/ 73929 h 1452563"/>
              <a:gd name="connsiteX370" fmla="*/ 515531 w 1208088"/>
              <a:gd name="connsiteY370" fmla="*/ 75198 h 1452563"/>
              <a:gd name="connsiteX371" fmla="*/ 522194 w 1208088"/>
              <a:gd name="connsiteY371" fmla="*/ 76150 h 1452563"/>
              <a:gd name="connsiteX372" fmla="*/ 529808 w 1208088"/>
              <a:gd name="connsiteY372" fmla="*/ 76150 h 1452563"/>
              <a:gd name="connsiteX373" fmla="*/ 537739 w 1208088"/>
              <a:gd name="connsiteY373" fmla="*/ 75515 h 1452563"/>
              <a:gd name="connsiteX374" fmla="*/ 546304 w 1208088"/>
              <a:gd name="connsiteY374" fmla="*/ 74246 h 1452563"/>
              <a:gd name="connsiteX375" fmla="*/ 557408 w 1208088"/>
              <a:gd name="connsiteY375" fmla="*/ 68218 h 1452563"/>
              <a:gd name="connsiteX376" fmla="*/ 568195 w 1208088"/>
              <a:gd name="connsiteY376" fmla="*/ 62824 h 1452563"/>
              <a:gd name="connsiteX377" fmla="*/ 587864 w 1208088"/>
              <a:gd name="connsiteY377" fmla="*/ 51719 h 1452563"/>
              <a:gd name="connsiteX378" fmla="*/ 605313 w 1208088"/>
              <a:gd name="connsiteY378" fmla="*/ 41882 h 1452563"/>
              <a:gd name="connsiteX379" fmla="*/ 620858 w 1208088"/>
              <a:gd name="connsiteY379" fmla="*/ 32681 h 1452563"/>
              <a:gd name="connsiteX380" fmla="*/ 635452 w 1208088"/>
              <a:gd name="connsiteY380" fmla="*/ 24749 h 1452563"/>
              <a:gd name="connsiteX381" fmla="*/ 648776 w 1208088"/>
              <a:gd name="connsiteY381" fmla="*/ 17134 h 1452563"/>
              <a:gd name="connsiteX382" fmla="*/ 655438 w 1208088"/>
              <a:gd name="connsiteY382" fmla="*/ 13961 h 1452563"/>
              <a:gd name="connsiteX383" fmla="*/ 661784 w 1208088"/>
              <a:gd name="connsiteY383" fmla="*/ 11422 h 1452563"/>
              <a:gd name="connsiteX384" fmla="*/ 668446 w 1208088"/>
              <a:gd name="connsiteY384" fmla="*/ 8884 h 1452563"/>
              <a:gd name="connsiteX385" fmla="*/ 675108 w 1208088"/>
              <a:gd name="connsiteY385" fmla="*/ 6663 h 1452563"/>
              <a:gd name="connsiteX386" fmla="*/ 682088 w 1208088"/>
              <a:gd name="connsiteY386" fmla="*/ 4759 h 1452563"/>
              <a:gd name="connsiteX387" fmla="*/ 688750 w 1208088"/>
              <a:gd name="connsiteY387" fmla="*/ 3173 h 1452563"/>
              <a:gd name="connsiteX388" fmla="*/ 695729 w 1208088"/>
              <a:gd name="connsiteY388" fmla="*/ 1586 h 1452563"/>
              <a:gd name="connsiteX389" fmla="*/ 703343 w 1208088"/>
              <a:gd name="connsiteY389" fmla="*/ 635 h 1452563"/>
              <a:gd name="connsiteX390" fmla="*/ 710957 w 1208088"/>
              <a:gd name="connsiteY390" fmla="*/ 317 h 145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1208088" h="1452563">
                <a:moveTo>
                  <a:pt x="331068" y="665573"/>
                </a:moveTo>
                <a:cubicBezTo>
                  <a:pt x="331068" y="665573"/>
                  <a:pt x="331068" y="665573"/>
                  <a:pt x="508820" y="932822"/>
                </a:cubicBezTo>
                <a:cubicBezTo>
                  <a:pt x="508820" y="932822"/>
                  <a:pt x="508820" y="932822"/>
                  <a:pt x="369158" y="932822"/>
                </a:cubicBezTo>
                <a:cubicBezTo>
                  <a:pt x="369158" y="932822"/>
                  <a:pt x="369158" y="932822"/>
                  <a:pt x="369158" y="983727"/>
                </a:cubicBezTo>
                <a:cubicBezTo>
                  <a:pt x="369158" y="983727"/>
                  <a:pt x="369158" y="983727"/>
                  <a:pt x="534213" y="983727"/>
                </a:cubicBezTo>
                <a:cubicBezTo>
                  <a:pt x="534213" y="983727"/>
                  <a:pt x="534213" y="983727"/>
                  <a:pt x="534213" y="1034632"/>
                </a:cubicBezTo>
                <a:cubicBezTo>
                  <a:pt x="534213" y="1034632"/>
                  <a:pt x="534213" y="1034632"/>
                  <a:pt x="369158" y="1034632"/>
                </a:cubicBezTo>
                <a:cubicBezTo>
                  <a:pt x="369158" y="1034632"/>
                  <a:pt x="369158" y="1034632"/>
                  <a:pt x="369158" y="1085536"/>
                </a:cubicBezTo>
                <a:cubicBezTo>
                  <a:pt x="369158" y="1085536"/>
                  <a:pt x="369158" y="1085536"/>
                  <a:pt x="534213" y="1085536"/>
                </a:cubicBezTo>
                <a:cubicBezTo>
                  <a:pt x="534213" y="1085536"/>
                  <a:pt x="534213" y="1085536"/>
                  <a:pt x="534213" y="1238250"/>
                </a:cubicBezTo>
                <a:cubicBezTo>
                  <a:pt x="534213" y="1238250"/>
                  <a:pt x="534213" y="1238250"/>
                  <a:pt x="673875" y="1238250"/>
                </a:cubicBezTo>
                <a:cubicBezTo>
                  <a:pt x="673875" y="1238250"/>
                  <a:pt x="673875" y="1238250"/>
                  <a:pt x="673875" y="1085536"/>
                </a:cubicBezTo>
                <a:cubicBezTo>
                  <a:pt x="673875" y="1085536"/>
                  <a:pt x="673875" y="1085536"/>
                  <a:pt x="864324" y="1085536"/>
                </a:cubicBezTo>
                <a:cubicBezTo>
                  <a:pt x="864324" y="1085536"/>
                  <a:pt x="864324" y="1085536"/>
                  <a:pt x="864324" y="1034632"/>
                </a:cubicBezTo>
                <a:cubicBezTo>
                  <a:pt x="864324" y="1034632"/>
                  <a:pt x="864324" y="1034632"/>
                  <a:pt x="673875" y="1034632"/>
                </a:cubicBezTo>
                <a:cubicBezTo>
                  <a:pt x="673875" y="1034632"/>
                  <a:pt x="673875" y="1034632"/>
                  <a:pt x="673875" y="983727"/>
                </a:cubicBezTo>
                <a:cubicBezTo>
                  <a:pt x="673875" y="983727"/>
                  <a:pt x="673875" y="983727"/>
                  <a:pt x="864324" y="983727"/>
                </a:cubicBezTo>
                <a:cubicBezTo>
                  <a:pt x="864324" y="983727"/>
                  <a:pt x="864324" y="983727"/>
                  <a:pt x="864324" y="932822"/>
                </a:cubicBezTo>
                <a:cubicBezTo>
                  <a:pt x="864324" y="932822"/>
                  <a:pt x="864324" y="932822"/>
                  <a:pt x="699268" y="932822"/>
                </a:cubicBezTo>
                <a:cubicBezTo>
                  <a:pt x="699268" y="932822"/>
                  <a:pt x="699268" y="932822"/>
                  <a:pt x="877020" y="665573"/>
                </a:cubicBezTo>
                <a:cubicBezTo>
                  <a:pt x="877020" y="665573"/>
                  <a:pt x="877020" y="665573"/>
                  <a:pt x="737358" y="665573"/>
                </a:cubicBezTo>
                <a:cubicBezTo>
                  <a:pt x="737358" y="665573"/>
                  <a:pt x="737358" y="665573"/>
                  <a:pt x="597696" y="881918"/>
                </a:cubicBezTo>
                <a:cubicBezTo>
                  <a:pt x="597696" y="881918"/>
                  <a:pt x="597696" y="881918"/>
                  <a:pt x="458034" y="665573"/>
                </a:cubicBezTo>
                <a:cubicBezTo>
                  <a:pt x="458034" y="665573"/>
                  <a:pt x="458034" y="665573"/>
                  <a:pt x="331068" y="665573"/>
                </a:cubicBezTo>
                <a:close/>
                <a:moveTo>
                  <a:pt x="719206" y="0"/>
                </a:moveTo>
                <a:lnTo>
                  <a:pt x="727454" y="317"/>
                </a:lnTo>
                <a:lnTo>
                  <a:pt x="736654" y="952"/>
                </a:lnTo>
                <a:lnTo>
                  <a:pt x="746172" y="2538"/>
                </a:lnTo>
                <a:lnTo>
                  <a:pt x="756641" y="4125"/>
                </a:lnTo>
                <a:lnTo>
                  <a:pt x="767428" y="6028"/>
                </a:lnTo>
                <a:lnTo>
                  <a:pt x="778849" y="8567"/>
                </a:lnTo>
                <a:lnTo>
                  <a:pt x="791222" y="11422"/>
                </a:lnTo>
                <a:lnTo>
                  <a:pt x="804546" y="14913"/>
                </a:lnTo>
                <a:lnTo>
                  <a:pt x="818822" y="18720"/>
                </a:lnTo>
                <a:lnTo>
                  <a:pt x="833416" y="23480"/>
                </a:lnTo>
                <a:lnTo>
                  <a:pt x="829609" y="36171"/>
                </a:lnTo>
                <a:lnTo>
                  <a:pt x="825802" y="48228"/>
                </a:lnTo>
                <a:lnTo>
                  <a:pt x="818188" y="70439"/>
                </a:lnTo>
                <a:lnTo>
                  <a:pt x="810256" y="91063"/>
                </a:lnTo>
                <a:lnTo>
                  <a:pt x="802960" y="108831"/>
                </a:lnTo>
                <a:lnTo>
                  <a:pt x="795663" y="125013"/>
                </a:lnTo>
                <a:lnTo>
                  <a:pt x="788684" y="138974"/>
                </a:lnTo>
                <a:lnTo>
                  <a:pt x="782021" y="151983"/>
                </a:lnTo>
                <a:lnTo>
                  <a:pt x="775994" y="163405"/>
                </a:lnTo>
                <a:lnTo>
                  <a:pt x="764572" y="183077"/>
                </a:lnTo>
                <a:lnTo>
                  <a:pt x="760131" y="191644"/>
                </a:lnTo>
                <a:lnTo>
                  <a:pt x="756007" y="200211"/>
                </a:lnTo>
                <a:lnTo>
                  <a:pt x="752517" y="207826"/>
                </a:lnTo>
                <a:lnTo>
                  <a:pt x="749662" y="215759"/>
                </a:lnTo>
                <a:lnTo>
                  <a:pt x="748393" y="219566"/>
                </a:lnTo>
                <a:lnTo>
                  <a:pt x="747441" y="223374"/>
                </a:lnTo>
                <a:lnTo>
                  <a:pt x="746806" y="227181"/>
                </a:lnTo>
                <a:lnTo>
                  <a:pt x="746489" y="231623"/>
                </a:lnTo>
                <a:lnTo>
                  <a:pt x="748076" y="231623"/>
                </a:lnTo>
                <a:lnTo>
                  <a:pt x="750931" y="231623"/>
                </a:lnTo>
                <a:lnTo>
                  <a:pt x="753786" y="231940"/>
                </a:lnTo>
                <a:lnTo>
                  <a:pt x="756324" y="232258"/>
                </a:lnTo>
                <a:lnTo>
                  <a:pt x="758862" y="233210"/>
                </a:lnTo>
                <a:lnTo>
                  <a:pt x="761400" y="233844"/>
                </a:lnTo>
                <a:lnTo>
                  <a:pt x="763621" y="234796"/>
                </a:lnTo>
                <a:lnTo>
                  <a:pt x="765842" y="236065"/>
                </a:lnTo>
                <a:lnTo>
                  <a:pt x="768062" y="237334"/>
                </a:lnTo>
                <a:lnTo>
                  <a:pt x="769966" y="238921"/>
                </a:lnTo>
                <a:lnTo>
                  <a:pt x="771552" y="240190"/>
                </a:lnTo>
                <a:lnTo>
                  <a:pt x="772821" y="242094"/>
                </a:lnTo>
                <a:lnTo>
                  <a:pt x="774090" y="243680"/>
                </a:lnTo>
                <a:lnTo>
                  <a:pt x="775042" y="245901"/>
                </a:lnTo>
                <a:lnTo>
                  <a:pt x="775676" y="247805"/>
                </a:lnTo>
                <a:lnTo>
                  <a:pt x="775994" y="249709"/>
                </a:lnTo>
                <a:lnTo>
                  <a:pt x="776311" y="251930"/>
                </a:lnTo>
                <a:lnTo>
                  <a:pt x="776311" y="253834"/>
                </a:lnTo>
                <a:lnTo>
                  <a:pt x="775676" y="255420"/>
                </a:lnTo>
                <a:lnTo>
                  <a:pt x="775359" y="257324"/>
                </a:lnTo>
                <a:lnTo>
                  <a:pt x="774407" y="258910"/>
                </a:lnTo>
                <a:lnTo>
                  <a:pt x="773456" y="260497"/>
                </a:lnTo>
                <a:lnTo>
                  <a:pt x="772186" y="262083"/>
                </a:lnTo>
                <a:lnTo>
                  <a:pt x="769331" y="265256"/>
                </a:lnTo>
                <a:lnTo>
                  <a:pt x="765524" y="267794"/>
                </a:lnTo>
                <a:lnTo>
                  <a:pt x="761717" y="269698"/>
                </a:lnTo>
                <a:lnTo>
                  <a:pt x="756958" y="270967"/>
                </a:lnTo>
                <a:lnTo>
                  <a:pt x="752200" y="271919"/>
                </a:lnTo>
                <a:lnTo>
                  <a:pt x="756324" y="284611"/>
                </a:lnTo>
                <a:lnTo>
                  <a:pt x="757910" y="289053"/>
                </a:lnTo>
                <a:lnTo>
                  <a:pt x="760448" y="293812"/>
                </a:lnTo>
                <a:lnTo>
                  <a:pt x="763621" y="299206"/>
                </a:lnTo>
                <a:lnTo>
                  <a:pt x="768062" y="304283"/>
                </a:lnTo>
                <a:lnTo>
                  <a:pt x="772504" y="309677"/>
                </a:lnTo>
                <a:lnTo>
                  <a:pt x="777580" y="315706"/>
                </a:lnTo>
                <a:lnTo>
                  <a:pt x="783608" y="321417"/>
                </a:lnTo>
                <a:lnTo>
                  <a:pt x="789952" y="327445"/>
                </a:lnTo>
                <a:lnTo>
                  <a:pt x="796615" y="333791"/>
                </a:lnTo>
                <a:lnTo>
                  <a:pt x="803912" y="339820"/>
                </a:lnTo>
                <a:lnTo>
                  <a:pt x="819774" y="353146"/>
                </a:lnTo>
                <a:lnTo>
                  <a:pt x="836588" y="366155"/>
                </a:lnTo>
                <a:lnTo>
                  <a:pt x="854672" y="379798"/>
                </a:lnTo>
                <a:lnTo>
                  <a:pt x="891472" y="407720"/>
                </a:lnTo>
                <a:lnTo>
                  <a:pt x="928274" y="435008"/>
                </a:lnTo>
                <a:lnTo>
                  <a:pt x="945405" y="448334"/>
                </a:lnTo>
                <a:lnTo>
                  <a:pt x="961902" y="461343"/>
                </a:lnTo>
                <a:lnTo>
                  <a:pt x="976496" y="474034"/>
                </a:lnTo>
                <a:lnTo>
                  <a:pt x="983158" y="479746"/>
                </a:lnTo>
                <a:lnTo>
                  <a:pt x="989186" y="485457"/>
                </a:lnTo>
                <a:lnTo>
                  <a:pt x="996482" y="493072"/>
                </a:lnTo>
                <a:lnTo>
                  <a:pt x="1003779" y="501004"/>
                </a:lnTo>
                <a:lnTo>
                  <a:pt x="1011393" y="510206"/>
                </a:lnTo>
                <a:lnTo>
                  <a:pt x="1019007" y="519725"/>
                </a:lnTo>
                <a:lnTo>
                  <a:pt x="1026938" y="530830"/>
                </a:lnTo>
                <a:lnTo>
                  <a:pt x="1034552" y="542252"/>
                </a:lnTo>
                <a:lnTo>
                  <a:pt x="1042801" y="554309"/>
                </a:lnTo>
                <a:lnTo>
                  <a:pt x="1050732" y="567318"/>
                </a:lnTo>
                <a:lnTo>
                  <a:pt x="1058663" y="581279"/>
                </a:lnTo>
                <a:lnTo>
                  <a:pt x="1066912" y="595557"/>
                </a:lnTo>
                <a:lnTo>
                  <a:pt x="1074843" y="610153"/>
                </a:lnTo>
                <a:lnTo>
                  <a:pt x="1083092" y="626017"/>
                </a:lnTo>
                <a:lnTo>
                  <a:pt x="1091023" y="641882"/>
                </a:lnTo>
                <a:lnTo>
                  <a:pt x="1098954" y="658698"/>
                </a:lnTo>
                <a:lnTo>
                  <a:pt x="1106568" y="675832"/>
                </a:lnTo>
                <a:lnTo>
                  <a:pt x="1114499" y="693283"/>
                </a:lnTo>
                <a:lnTo>
                  <a:pt x="1122113" y="711369"/>
                </a:lnTo>
                <a:lnTo>
                  <a:pt x="1129727" y="729772"/>
                </a:lnTo>
                <a:lnTo>
                  <a:pt x="1136707" y="748492"/>
                </a:lnTo>
                <a:lnTo>
                  <a:pt x="1143686" y="768164"/>
                </a:lnTo>
                <a:lnTo>
                  <a:pt x="1150348" y="787519"/>
                </a:lnTo>
                <a:lnTo>
                  <a:pt x="1157011" y="807191"/>
                </a:lnTo>
                <a:lnTo>
                  <a:pt x="1163038" y="826863"/>
                </a:lnTo>
                <a:lnTo>
                  <a:pt x="1169066" y="847170"/>
                </a:lnTo>
                <a:lnTo>
                  <a:pt x="1174460" y="867477"/>
                </a:lnTo>
                <a:lnTo>
                  <a:pt x="1179853" y="887783"/>
                </a:lnTo>
                <a:lnTo>
                  <a:pt x="1184929" y="908407"/>
                </a:lnTo>
                <a:lnTo>
                  <a:pt x="1189370" y="929031"/>
                </a:lnTo>
                <a:lnTo>
                  <a:pt x="1193177" y="949655"/>
                </a:lnTo>
                <a:lnTo>
                  <a:pt x="1196667" y="970279"/>
                </a:lnTo>
                <a:lnTo>
                  <a:pt x="1200157" y="990903"/>
                </a:lnTo>
                <a:lnTo>
                  <a:pt x="1202695" y="1011845"/>
                </a:lnTo>
                <a:lnTo>
                  <a:pt x="1204916" y="1032151"/>
                </a:lnTo>
                <a:lnTo>
                  <a:pt x="1206502" y="1052458"/>
                </a:lnTo>
                <a:lnTo>
                  <a:pt x="1207454" y="1072447"/>
                </a:lnTo>
                <a:lnTo>
                  <a:pt x="1208088" y="1092437"/>
                </a:lnTo>
                <a:lnTo>
                  <a:pt x="1207771" y="1112426"/>
                </a:lnTo>
                <a:lnTo>
                  <a:pt x="1207136" y="1131781"/>
                </a:lnTo>
                <a:lnTo>
                  <a:pt x="1205867" y="1151453"/>
                </a:lnTo>
                <a:lnTo>
                  <a:pt x="1203646" y="1170173"/>
                </a:lnTo>
                <a:lnTo>
                  <a:pt x="1201108" y="1188893"/>
                </a:lnTo>
                <a:lnTo>
                  <a:pt x="1199522" y="1197778"/>
                </a:lnTo>
                <a:lnTo>
                  <a:pt x="1197302" y="1206979"/>
                </a:lnTo>
                <a:lnTo>
                  <a:pt x="1195398" y="1215863"/>
                </a:lnTo>
                <a:lnTo>
                  <a:pt x="1193177" y="1224747"/>
                </a:lnTo>
                <a:lnTo>
                  <a:pt x="1190956" y="1233314"/>
                </a:lnTo>
                <a:lnTo>
                  <a:pt x="1188418" y="1242199"/>
                </a:lnTo>
                <a:lnTo>
                  <a:pt x="1185563" y="1250448"/>
                </a:lnTo>
                <a:lnTo>
                  <a:pt x="1182708" y="1259015"/>
                </a:lnTo>
                <a:lnTo>
                  <a:pt x="1179218" y="1266947"/>
                </a:lnTo>
                <a:lnTo>
                  <a:pt x="1175728" y="1275197"/>
                </a:lnTo>
                <a:lnTo>
                  <a:pt x="1172239" y="1283129"/>
                </a:lnTo>
                <a:lnTo>
                  <a:pt x="1168749" y="1291062"/>
                </a:lnTo>
                <a:lnTo>
                  <a:pt x="1164625" y="1298677"/>
                </a:lnTo>
                <a:lnTo>
                  <a:pt x="1160183" y="1305974"/>
                </a:lnTo>
                <a:lnTo>
                  <a:pt x="1155742" y="1313589"/>
                </a:lnTo>
                <a:lnTo>
                  <a:pt x="1151300" y="1320570"/>
                </a:lnTo>
                <a:lnTo>
                  <a:pt x="1146542" y="1327867"/>
                </a:lnTo>
                <a:lnTo>
                  <a:pt x="1141148" y="1334531"/>
                </a:lnTo>
                <a:lnTo>
                  <a:pt x="1135755" y="1341194"/>
                </a:lnTo>
                <a:lnTo>
                  <a:pt x="1130362" y="1347857"/>
                </a:lnTo>
                <a:lnTo>
                  <a:pt x="1124334" y="1354203"/>
                </a:lnTo>
                <a:lnTo>
                  <a:pt x="1118306" y="1360548"/>
                </a:lnTo>
                <a:lnTo>
                  <a:pt x="1112278" y="1366577"/>
                </a:lnTo>
                <a:lnTo>
                  <a:pt x="1105299" y="1372288"/>
                </a:lnTo>
                <a:lnTo>
                  <a:pt x="1098637" y="1378000"/>
                </a:lnTo>
                <a:lnTo>
                  <a:pt x="1091657" y="1383394"/>
                </a:lnTo>
                <a:lnTo>
                  <a:pt x="1084360" y="1388470"/>
                </a:lnTo>
                <a:lnTo>
                  <a:pt x="1076746" y="1393230"/>
                </a:lnTo>
                <a:lnTo>
                  <a:pt x="1068815" y="1398306"/>
                </a:lnTo>
                <a:lnTo>
                  <a:pt x="1061201" y="1402748"/>
                </a:lnTo>
                <a:lnTo>
                  <a:pt x="1052636" y="1407190"/>
                </a:lnTo>
                <a:lnTo>
                  <a:pt x="1044070" y="1411633"/>
                </a:lnTo>
                <a:lnTo>
                  <a:pt x="1035187" y="1415440"/>
                </a:lnTo>
                <a:lnTo>
                  <a:pt x="1025986" y="1418930"/>
                </a:lnTo>
                <a:lnTo>
                  <a:pt x="1016469" y="1422420"/>
                </a:lnTo>
                <a:lnTo>
                  <a:pt x="1006634" y="1425593"/>
                </a:lnTo>
                <a:lnTo>
                  <a:pt x="996800" y="1428766"/>
                </a:lnTo>
                <a:lnTo>
                  <a:pt x="986330" y="1431305"/>
                </a:lnTo>
                <a:lnTo>
                  <a:pt x="976178" y="1433843"/>
                </a:lnTo>
                <a:lnTo>
                  <a:pt x="965074" y="1436064"/>
                </a:lnTo>
                <a:lnTo>
                  <a:pt x="953971" y="1437968"/>
                </a:lnTo>
                <a:lnTo>
                  <a:pt x="942550" y="1439554"/>
                </a:lnTo>
                <a:lnTo>
                  <a:pt x="930812" y="1440823"/>
                </a:lnTo>
                <a:lnTo>
                  <a:pt x="918756" y="1442093"/>
                </a:lnTo>
                <a:lnTo>
                  <a:pt x="906383" y="1443044"/>
                </a:lnTo>
                <a:lnTo>
                  <a:pt x="893693" y="1443362"/>
                </a:lnTo>
                <a:lnTo>
                  <a:pt x="740144" y="1448756"/>
                </a:lnTo>
                <a:lnTo>
                  <a:pt x="652583" y="1451611"/>
                </a:lnTo>
                <a:lnTo>
                  <a:pt x="613244" y="1452563"/>
                </a:lnTo>
                <a:lnTo>
                  <a:pt x="604044" y="1452563"/>
                </a:lnTo>
                <a:lnTo>
                  <a:pt x="595161" y="1452563"/>
                </a:lnTo>
                <a:lnTo>
                  <a:pt x="555505" y="1451611"/>
                </a:lnTo>
                <a:lnTo>
                  <a:pt x="467944" y="1448756"/>
                </a:lnTo>
                <a:lnTo>
                  <a:pt x="314395" y="1443362"/>
                </a:lnTo>
                <a:lnTo>
                  <a:pt x="302022" y="1443044"/>
                </a:lnTo>
                <a:lnTo>
                  <a:pt x="289332" y="1442093"/>
                </a:lnTo>
                <a:lnTo>
                  <a:pt x="277276" y="1440823"/>
                </a:lnTo>
                <a:lnTo>
                  <a:pt x="265856" y="1439554"/>
                </a:lnTo>
                <a:lnTo>
                  <a:pt x="254117" y="1437968"/>
                </a:lnTo>
                <a:lnTo>
                  <a:pt x="243014" y="1436064"/>
                </a:lnTo>
                <a:lnTo>
                  <a:pt x="232227" y="1433843"/>
                </a:lnTo>
                <a:lnTo>
                  <a:pt x="221758" y="1431305"/>
                </a:lnTo>
                <a:lnTo>
                  <a:pt x="211288" y="1428766"/>
                </a:lnTo>
                <a:lnTo>
                  <a:pt x="201454" y="1425593"/>
                </a:lnTo>
                <a:lnTo>
                  <a:pt x="191619" y="1422420"/>
                </a:lnTo>
                <a:lnTo>
                  <a:pt x="182419" y="1418930"/>
                </a:lnTo>
                <a:lnTo>
                  <a:pt x="172901" y="1415440"/>
                </a:lnTo>
                <a:lnTo>
                  <a:pt x="164336" y="1411633"/>
                </a:lnTo>
                <a:lnTo>
                  <a:pt x="155452" y="1407190"/>
                </a:lnTo>
                <a:lnTo>
                  <a:pt x="147521" y="1402748"/>
                </a:lnTo>
                <a:lnTo>
                  <a:pt x="139273" y="1398306"/>
                </a:lnTo>
                <a:lnTo>
                  <a:pt x="131342" y="1393230"/>
                </a:lnTo>
                <a:lnTo>
                  <a:pt x="123728" y="1388470"/>
                </a:lnTo>
                <a:lnTo>
                  <a:pt x="116431" y="1383394"/>
                </a:lnTo>
                <a:lnTo>
                  <a:pt x="109768" y="1378000"/>
                </a:lnTo>
                <a:lnTo>
                  <a:pt x="102789" y="1372288"/>
                </a:lnTo>
                <a:lnTo>
                  <a:pt x="96127" y="1366577"/>
                </a:lnTo>
                <a:lnTo>
                  <a:pt x="89782" y="1360548"/>
                </a:lnTo>
                <a:lnTo>
                  <a:pt x="83754" y="1354203"/>
                </a:lnTo>
                <a:lnTo>
                  <a:pt x="78044" y="1347857"/>
                </a:lnTo>
                <a:lnTo>
                  <a:pt x="72333" y="1341194"/>
                </a:lnTo>
                <a:lnTo>
                  <a:pt x="66940" y="1334531"/>
                </a:lnTo>
                <a:lnTo>
                  <a:pt x="61864" y="1327867"/>
                </a:lnTo>
                <a:lnTo>
                  <a:pt x="56788" y="1320570"/>
                </a:lnTo>
                <a:lnTo>
                  <a:pt x="52346" y="1313589"/>
                </a:lnTo>
                <a:lnTo>
                  <a:pt x="47905" y="1305974"/>
                </a:lnTo>
                <a:lnTo>
                  <a:pt x="43780" y="1298677"/>
                </a:lnTo>
                <a:lnTo>
                  <a:pt x="39339" y="1291062"/>
                </a:lnTo>
                <a:lnTo>
                  <a:pt x="35849" y="1283129"/>
                </a:lnTo>
                <a:lnTo>
                  <a:pt x="32360" y="1275197"/>
                </a:lnTo>
                <a:lnTo>
                  <a:pt x="28870" y="1266947"/>
                </a:lnTo>
                <a:lnTo>
                  <a:pt x="25697" y="1259015"/>
                </a:lnTo>
                <a:lnTo>
                  <a:pt x="22525" y="1250448"/>
                </a:lnTo>
                <a:lnTo>
                  <a:pt x="19670" y="1242199"/>
                </a:lnTo>
                <a:lnTo>
                  <a:pt x="17132" y="1233314"/>
                </a:lnTo>
                <a:lnTo>
                  <a:pt x="14911" y="1224747"/>
                </a:lnTo>
                <a:lnTo>
                  <a:pt x="12690" y="1215863"/>
                </a:lnTo>
                <a:lnTo>
                  <a:pt x="10786" y="1206979"/>
                </a:lnTo>
                <a:lnTo>
                  <a:pt x="8883" y="1197778"/>
                </a:lnTo>
                <a:lnTo>
                  <a:pt x="7297" y="1188893"/>
                </a:lnTo>
                <a:lnTo>
                  <a:pt x="4442" y="1170173"/>
                </a:lnTo>
                <a:lnTo>
                  <a:pt x="2221" y="1151453"/>
                </a:lnTo>
                <a:lnTo>
                  <a:pt x="952" y="1131781"/>
                </a:lnTo>
                <a:lnTo>
                  <a:pt x="317" y="1112426"/>
                </a:lnTo>
                <a:lnTo>
                  <a:pt x="0" y="1092437"/>
                </a:lnTo>
                <a:lnTo>
                  <a:pt x="634" y="1072447"/>
                </a:lnTo>
                <a:lnTo>
                  <a:pt x="1586" y="1052458"/>
                </a:lnTo>
                <a:lnTo>
                  <a:pt x="3172" y="1032151"/>
                </a:lnTo>
                <a:lnTo>
                  <a:pt x="5393" y="1011845"/>
                </a:lnTo>
                <a:lnTo>
                  <a:pt x="8248" y="990903"/>
                </a:lnTo>
                <a:lnTo>
                  <a:pt x="11421" y="970279"/>
                </a:lnTo>
                <a:lnTo>
                  <a:pt x="14911" y="949655"/>
                </a:lnTo>
                <a:lnTo>
                  <a:pt x="19035" y="929031"/>
                </a:lnTo>
                <a:lnTo>
                  <a:pt x="23476" y="908407"/>
                </a:lnTo>
                <a:lnTo>
                  <a:pt x="28235" y="887783"/>
                </a:lnTo>
                <a:lnTo>
                  <a:pt x="33628" y="867477"/>
                </a:lnTo>
                <a:lnTo>
                  <a:pt x="39022" y="847170"/>
                </a:lnTo>
                <a:lnTo>
                  <a:pt x="45050" y="826863"/>
                </a:lnTo>
                <a:lnTo>
                  <a:pt x="51077" y="807191"/>
                </a:lnTo>
                <a:lnTo>
                  <a:pt x="58057" y="787519"/>
                </a:lnTo>
                <a:lnTo>
                  <a:pt x="64402" y="768164"/>
                </a:lnTo>
                <a:lnTo>
                  <a:pt x="71381" y="748492"/>
                </a:lnTo>
                <a:lnTo>
                  <a:pt x="78678" y="729772"/>
                </a:lnTo>
                <a:lnTo>
                  <a:pt x="85975" y="711369"/>
                </a:lnTo>
                <a:lnTo>
                  <a:pt x="93906" y="693283"/>
                </a:lnTo>
                <a:lnTo>
                  <a:pt x="101520" y="675832"/>
                </a:lnTo>
                <a:lnTo>
                  <a:pt x="109134" y="658698"/>
                </a:lnTo>
                <a:lnTo>
                  <a:pt x="117065" y="641882"/>
                </a:lnTo>
                <a:lnTo>
                  <a:pt x="124996" y="626017"/>
                </a:lnTo>
                <a:lnTo>
                  <a:pt x="133245" y="610153"/>
                </a:lnTo>
                <a:lnTo>
                  <a:pt x="141176" y="595557"/>
                </a:lnTo>
                <a:lnTo>
                  <a:pt x="149425" y="581279"/>
                </a:lnTo>
                <a:lnTo>
                  <a:pt x="157356" y="567318"/>
                </a:lnTo>
                <a:lnTo>
                  <a:pt x="165604" y="554309"/>
                </a:lnTo>
                <a:lnTo>
                  <a:pt x="173536" y="542252"/>
                </a:lnTo>
                <a:lnTo>
                  <a:pt x="181467" y="530830"/>
                </a:lnTo>
                <a:lnTo>
                  <a:pt x="189081" y="519725"/>
                </a:lnTo>
                <a:lnTo>
                  <a:pt x="197012" y="510206"/>
                </a:lnTo>
                <a:lnTo>
                  <a:pt x="204309" y="501004"/>
                </a:lnTo>
                <a:lnTo>
                  <a:pt x="211606" y="493072"/>
                </a:lnTo>
                <a:lnTo>
                  <a:pt x="218902" y="485457"/>
                </a:lnTo>
                <a:lnTo>
                  <a:pt x="225248" y="479428"/>
                </a:lnTo>
                <a:lnTo>
                  <a:pt x="232862" y="473083"/>
                </a:lnTo>
                <a:lnTo>
                  <a:pt x="248407" y="460074"/>
                </a:lnTo>
                <a:lnTo>
                  <a:pt x="265538" y="446430"/>
                </a:lnTo>
                <a:lnTo>
                  <a:pt x="283622" y="432469"/>
                </a:lnTo>
                <a:lnTo>
                  <a:pt x="322009" y="404548"/>
                </a:lnTo>
                <a:lnTo>
                  <a:pt x="360396" y="375991"/>
                </a:lnTo>
                <a:lnTo>
                  <a:pt x="379114" y="362030"/>
                </a:lnTo>
                <a:lnTo>
                  <a:pt x="396562" y="348387"/>
                </a:lnTo>
                <a:lnTo>
                  <a:pt x="412742" y="335060"/>
                </a:lnTo>
                <a:lnTo>
                  <a:pt x="420039" y="328397"/>
                </a:lnTo>
                <a:lnTo>
                  <a:pt x="427018" y="322369"/>
                </a:lnTo>
                <a:lnTo>
                  <a:pt x="433364" y="316340"/>
                </a:lnTo>
                <a:lnTo>
                  <a:pt x="439391" y="309994"/>
                </a:lnTo>
                <a:lnTo>
                  <a:pt x="444784" y="304283"/>
                </a:lnTo>
                <a:lnTo>
                  <a:pt x="449226" y="298572"/>
                </a:lnTo>
                <a:lnTo>
                  <a:pt x="453033" y="293178"/>
                </a:lnTo>
                <a:lnTo>
                  <a:pt x="456523" y="287784"/>
                </a:lnTo>
                <a:lnTo>
                  <a:pt x="459061" y="283024"/>
                </a:lnTo>
                <a:lnTo>
                  <a:pt x="460647" y="277948"/>
                </a:lnTo>
                <a:lnTo>
                  <a:pt x="461282" y="274775"/>
                </a:lnTo>
                <a:lnTo>
                  <a:pt x="461916" y="271919"/>
                </a:lnTo>
                <a:lnTo>
                  <a:pt x="456840" y="270967"/>
                </a:lnTo>
                <a:lnTo>
                  <a:pt x="452081" y="269698"/>
                </a:lnTo>
                <a:lnTo>
                  <a:pt x="448274" y="267794"/>
                </a:lnTo>
                <a:lnTo>
                  <a:pt x="444784" y="265256"/>
                </a:lnTo>
                <a:lnTo>
                  <a:pt x="441929" y="262083"/>
                </a:lnTo>
                <a:lnTo>
                  <a:pt x="440660" y="260497"/>
                </a:lnTo>
                <a:lnTo>
                  <a:pt x="439708" y="258910"/>
                </a:lnTo>
                <a:lnTo>
                  <a:pt x="438757" y="257324"/>
                </a:lnTo>
                <a:lnTo>
                  <a:pt x="438440" y="255420"/>
                </a:lnTo>
                <a:lnTo>
                  <a:pt x="438122" y="253834"/>
                </a:lnTo>
                <a:lnTo>
                  <a:pt x="437488" y="251930"/>
                </a:lnTo>
                <a:lnTo>
                  <a:pt x="438122" y="250026"/>
                </a:lnTo>
                <a:lnTo>
                  <a:pt x="438440" y="248122"/>
                </a:lnTo>
                <a:lnTo>
                  <a:pt x="438757" y="246536"/>
                </a:lnTo>
                <a:lnTo>
                  <a:pt x="439708" y="244315"/>
                </a:lnTo>
                <a:lnTo>
                  <a:pt x="440660" y="242728"/>
                </a:lnTo>
                <a:lnTo>
                  <a:pt x="441929" y="241142"/>
                </a:lnTo>
                <a:lnTo>
                  <a:pt x="444784" y="238286"/>
                </a:lnTo>
                <a:lnTo>
                  <a:pt x="448274" y="236065"/>
                </a:lnTo>
                <a:lnTo>
                  <a:pt x="452081" y="234161"/>
                </a:lnTo>
                <a:lnTo>
                  <a:pt x="456840" y="232575"/>
                </a:lnTo>
                <a:lnTo>
                  <a:pt x="461916" y="231940"/>
                </a:lnTo>
                <a:lnTo>
                  <a:pt x="460647" y="227498"/>
                </a:lnTo>
                <a:lnTo>
                  <a:pt x="459378" y="223374"/>
                </a:lnTo>
                <a:lnTo>
                  <a:pt x="457792" y="219249"/>
                </a:lnTo>
                <a:lnTo>
                  <a:pt x="456206" y="215124"/>
                </a:lnTo>
                <a:lnTo>
                  <a:pt x="451764" y="206874"/>
                </a:lnTo>
                <a:lnTo>
                  <a:pt x="447005" y="198307"/>
                </a:lnTo>
                <a:lnTo>
                  <a:pt x="441295" y="189423"/>
                </a:lnTo>
                <a:lnTo>
                  <a:pt x="434632" y="180222"/>
                </a:lnTo>
                <a:lnTo>
                  <a:pt x="420039" y="159598"/>
                </a:lnTo>
                <a:lnTo>
                  <a:pt x="412108" y="147541"/>
                </a:lnTo>
                <a:lnTo>
                  <a:pt x="403542" y="134532"/>
                </a:lnTo>
                <a:lnTo>
                  <a:pt x="394024" y="120254"/>
                </a:lnTo>
                <a:lnTo>
                  <a:pt x="384190" y="104706"/>
                </a:lnTo>
                <a:lnTo>
                  <a:pt x="374355" y="87573"/>
                </a:lnTo>
                <a:lnTo>
                  <a:pt x="363886" y="68535"/>
                </a:lnTo>
                <a:lnTo>
                  <a:pt x="353099" y="47911"/>
                </a:lnTo>
                <a:lnTo>
                  <a:pt x="341996" y="25066"/>
                </a:lnTo>
                <a:lnTo>
                  <a:pt x="352782" y="20307"/>
                </a:lnTo>
                <a:lnTo>
                  <a:pt x="362617" y="15865"/>
                </a:lnTo>
                <a:lnTo>
                  <a:pt x="372134" y="13009"/>
                </a:lnTo>
                <a:lnTo>
                  <a:pt x="380700" y="11105"/>
                </a:lnTo>
                <a:lnTo>
                  <a:pt x="388948" y="9836"/>
                </a:lnTo>
                <a:lnTo>
                  <a:pt x="396562" y="9519"/>
                </a:lnTo>
                <a:lnTo>
                  <a:pt x="403859" y="9519"/>
                </a:lnTo>
                <a:lnTo>
                  <a:pt x="410522" y="10471"/>
                </a:lnTo>
                <a:lnTo>
                  <a:pt x="416549" y="12057"/>
                </a:lnTo>
                <a:lnTo>
                  <a:pt x="422894" y="14278"/>
                </a:lnTo>
                <a:lnTo>
                  <a:pt x="428288" y="16816"/>
                </a:lnTo>
                <a:lnTo>
                  <a:pt x="433681" y="19989"/>
                </a:lnTo>
                <a:lnTo>
                  <a:pt x="439074" y="23162"/>
                </a:lnTo>
                <a:lnTo>
                  <a:pt x="443833" y="26970"/>
                </a:lnTo>
                <a:lnTo>
                  <a:pt x="448592" y="30777"/>
                </a:lnTo>
                <a:lnTo>
                  <a:pt x="453033" y="34585"/>
                </a:lnTo>
                <a:lnTo>
                  <a:pt x="462550" y="43152"/>
                </a:lnTo>
                <a:lnTo>
                  <a:pt x="471434" y="51401"/>
                </a:lnTo>
                <a:lnTo>
                  <a:pt x="476510" y="55843"/>
                </a:lnTo>
                <a:lnTo>
                  <a:pt x="481268" y="59651"/>
                </a:lnTo>
                <a:lnTo>
                  <a:pt x="486027" y="63141"/>
                </a:lnTo>
                <a:lnTo>
                  <a:pt x="491738" y="66314"/>
                </a:lnTo>
                <a:lnTo>
                  <a:pt x="497131" y="69170"/>
                </a:lnTo>
                <a:lnTo>
                  <a:pt x="502841" y="72025"/>
                </a:lnTo>
                <a:lnTo>
                  <a:pt x="509186" y="73929"/>
                </a:lnTo>
                <a:lnTo>
                  <a:pt x="515531" y="75198"/>
                </a:lnTo>
                <a:lnTo>
                  <a:pt x="522194" y="76150"/>
                </a:lnTo>
                <a:lnTo>
                  <a:pt x="529808" y="76150"/>
                </a:lnTo>
                <a:lnTo>
                  <a:pt x="537739" y="75515"/>
                </a:lnTo>
                <a:lnTo>
                  <a:pt x="546304" y="74246"/>
                </a:lnTo>
                <a:lnTo>
                  <a:pt x="557408" y="68218"/>
                </a:lnTo>
                <a:lnTo>
                  <a:pt x="568195" y="62824"/>
                </a:lnTo>
                <a:lnTo>
                  <a:pt x="587864" y="51719"/>
                </a:lnTo>
                <a:lnTo>
                  <a:pt x="605313" y="41882"/>
                </a:lnTo>
                <a:lnTo>
                  <a:pt x="620858" y="32681"/>
                </a:lnTo>
                <a:lnTo>
                  <a:pt x="635452" y="24749"/>
                </a:lnTo>
                <a:lnTo>
                  <a:pt x="648776" y="17134"/>
                </a:lnTo>
                <a:lnTo>
                  <a:pt x="655438" y="13961"/>
                </a:lnTo>
                <a:lnTo>
                  <a:pt x="661784" y="11422"/>
                </a:lnTo>
                <a:lnTo>
                  <a:pt x="668446" y="8884"/>
                </a:lnTo>
                <a:lnTo>
                  <a:pt x="675108" y="6663"/>
                </a:lnTo>
                <a:lnTo>
                  <a:pt x="682088" y="4759"/>
                </a:lnTo>
                <a:lnTo>
                  <a:pt x="688750" y="3173"/>
                </a:lnTo>
                <a:lnTo>
                  <a:pt x="695729" y="1586"/>
                </a:lnTo>
                <a:lnTo>
                  <a:pt x="703343" y="635"/>
                </a:lnTo>
                <a:lnTo>
                  <a:pt x="710957" y="3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1">
                  <a:lumMod val="75000"/>
                  <a:lumOff val="25000"/>
                </a:schemeClr>
              </a:solidFill>
            </a:endParaRPr>
          </a:p>
        </p:txBody>
      </p:sp>
      <p:sp>
        <p:nvSpPr>
          <p:cNvPr id="8" name=" 8"/>
          <p:cNvSpPr/>
          <p:nvPr/>
        </p:nvSpPr>
        <p:spPr bwMode="auto">
          <a:xfrm>
            <a:off x="5774707" y="2075885"/>
            <a:ext cx="599409" cy="599409"/>
          </a:xfrm>
          <a:custGeom>
            <a:avLst/>
            <a:gdLst>
              <a:gd name="T0" fmla="*/ 2147483646 w 108"/>
              <a:gd name="T1" fmla="*/ 2147483646 h 81"/>
              <a:gd name="T2" fmla="*/ 2147483646 w 108"/>
              <a:gd name="T3" fmla="*/ 2147483646 h 81"/>
              <a:gd name="T4" fmla="*/ 2147483646 w 108"/>
              <a:gd name="T5" fmla="*/ 2147483646 h 81"/>
              <a:gd name="T6" fmla="*/ 2147483646 w 108"/>
              <a:gd name="T7" fmla="*/ 2147483646 h 81"/>
              <a:gd name="T8" fmla="*/ 2147483646 w 108"/>
              <a:gd name="T9" fmla="*/ 2147483646 h 81"/>
              <a:gd name="T10" fmla="*/ 2147483646 w 108"/>
              <a:gd name="T11" fmla="*/ 2147483646 h 81"/>
              <a:gd name="T12" fmla="*/ 2147483646 w 108"/>
              <a:gd name="T13" fmla="*/ 2147483646 h 81"/>
              <a:gd name="T14" fmla="*/ 2147483646 w 108"/>
              <a:gd name="T15" fmla="*/ 2147483646 h 81"/>
              <a:gd name="T16" fmla="*/ 2147483646 w 108"/>
              <a:gd name="T17" fmla="*/ 2147483646 h 81"/>
              <a:gd name="T18" fmla="*/ 2147483646 w 108"/>
              <a:gd name="T19" fmla="*/ 2147483646 h 81"/>
              <a:gd name="T20" fmla="*/ 2147483646 w 108"/>
              <a:gd name="T21" fmla="*/ 2147483646 h 81"/>
              <a:gd name="T22" fmla="*/ 2147483646 w 108"/>
              <a:gd name="T23" fmla="*/ 2147483646 h 81"/>
              <a:gd name="T24" fmla="*/ 2147483646 w 108"/>
              <a:gd name="T25" fmla="*/ 2147483646 h 81"/>
              <a:gd name="T26" fmla="*/ 2147483646 w 108"/>
              <a:gd name="T27" fmla="*/ 2147483646 h 81"/>
              <a:gd name="T28" fmla="*/ 2147483646 w 108"/>
              <a:gd name="T29" fmla="*/ 2147483646 h 81"/>
              <a:gd name="T30" fmla="*/ 0 w 108"/>
              <a:gd name="T31" fmla="*/ 2147483646 h 81"/>
              <a:gd name="T32" fmla="*/ 2147483646 w 108"/>
              <a:gd name="T33" fmla="*/ 2147483646 h 81"/>
              <a:gd name="T34" fmla="*/ 2147483646 w 108"/>
              <a:gd name="T35" fmla="*/ 2147483646 h 81"/>
              <a:gd name="T36" fmla="*/ 2147483646 w 108"/>
              <a:gd name="T37" fmla="*/ 2147483646 h 81"/>
              <a:gd name="T38" fmla="*/ 2147483646 w 108"/>
              <a:gd name="T39" fmla="*/ 2147483646 h 81"/>
              <a:gd name="T40" fmla="*/ 2147483646 w 108"/>
              <a:gd name="T41" fmla="*/ 2147483646 h 81"/>
              <a:gd name="T42" fmla="*/ 2147483646 w 108"/>
              <a:gd name="T43" fmla="*/ 2147483646 h 81"/>
              <a:gd name="T44" fmla="*/ 2147483646 w 108"/>
              <a:gd name="T45" fmla="*/ 2147483646 h 81"/>
              <a:gd name="T46" fmla="*/ 2147483646 w 108"/>
              <a:gd name="T47" fmla="*/ 2147483646 h 81"/>
              <a:gd name="T48" fmla="*/ 2147483646 w 108"/>
              <a:gd name="T49" fmla="*/ 2147483646 h 81"/>
              <a:gd name="T50" fmla="*/ 2147483646 w 108"/>
              <a:gd name="T51" fmla="*/ 2147483646 h 81"/>
              <a:gd name="T52" fmla="*/ 2147483646 w 108"/>
              <a:gd name="T53" fmla="*/ 2147483646 h 81"/>
              <a:gd name="T54" fmla="*/ 2147483646 w 108"/>
              <a:gd name="T55" fmla="*/ 2147483646 h 81"/>
              <a:gd name="T56" fmla="*/ 2147483646 w 108"/>
              <a:gd name="T57" fmla="*/ 2147483646 h 81"/>
              <a:gd name="T58" fmla="*/ 2147483646 w 108"/>
              <a:gd name="T59" fmla="*/ 2147483646 h 81"/>
              <a:gd name="T60" fmla="*/ 2147483646 w 108"/>
              <a:gd name="T61" fmla="*/ 2147483646 h 81"/>
              <a:gd name="T62" fmla="*/ 2147483646 w 108"/>
              <a:gd name="T63" fmla="*/ 2147483646 h 81"/>
              <a:gd name="T64" fmla="*/ 2147483646 w 108"/>
              <a:gd name="T65" fmla="*/ 2147483646 h 81"/>
              <a:gd name="T66" fmla="*/ 2147483646 w 108"/>
              <a:gd name="T67" fmla="*/ 2147483646 h 81"/>
              <a:gd name="T68" fmla="*/ 2147483646 w 108"/>
              <a:gd name="T69" fmla="*/ 2147483646 h 81"/>
              <a:gd name="T70" fmla="*/ 2147483646 w 108"/>
              <a:gd name="T71" fmla="*/ 2147483646 h 81"/>
              <a:gd name="T72" fmla="*/ 2147483646 w 108"/>
              <a:gd name="T73" fmla="*/ 2147483646 h 81"/>
              <a:gd name="T74" fmla="*/ 2147483646 w 108"/>
              <a:gd name="T75" fmla="*/ 2147483646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8" h="81">
                <a:moveTo>
                  <a:pt x="3" y="54"/>
                </a:moveTo>
                <a:cubicBezTo>
                  <a:pt x="9" y="51"/>
                  <a:pt x="15" y="49"/>
                  <a:pt x="21" y="47"/>
                </a:cubicBezTo>
                <a:cubicBezTo>
                  <a:pt x="23" y="45"/>
                  <a:pt x="24" y="44"/>
                  <a:pt x="26" y="43"/>
                </a:cubicBezTo>
                <a:cubicBezTo>
                  <a:pt x="35" y="62"/>
                  <a:pt x="35" y="62"/>
                  <a:pt x="35" y="62"/>
                </a:cubicBezTo>
                <a:cubicBezTo>
                  <a:pt x="43" y="43"/>
                  <a:pt x="43" y="43"/>
                  <a:pt x="43" y="43"/>
                </a:cubicBezTo>
                <a:cubicBezTo>
                  <a:pt x="45" y="44"/>
                  <a:pt x="46" y="46"/>
                  <a:pt x="48" y="47"/>
                </a:cubicBezTo>
                <a:cubicBezTo>
                  <a:pt x="60" y="51"/>
                  <a:pt x="60" y="51"/>
                  <a:pt x="60" y="51"/>
                </a:cubicBezTo>
                <a:cubicBezTo>
                  <a:pt x="60" y="51"/>
                  <a:pt x="61" y="50"/>
                  <a:pt x="61" y="50"/>
                </a:cubicBezTo>
                <a:cubicBezTo>
                  <a:pt x="65" y="48"/>
                  <a:pt x="69" y="47"/>
                  <a:pt x="72" y="46"/>
                </a:cubicBezTo>
                <a:cubicBezTo>
                  <a:pt x="75" y="52"/>
                  <a:pt x="79" y="57"/>
                  <a:pt x="84" y="60"/>
                </a:cubicBezTo>
                <a:cubicBezTo>
                  <a:pt x="89" y="57"/>
                  <a:pt x="93" y="52"/>
                  <a:pt x="96" y="46"/>
                </a:cubicBezTo>
                <a:cubicBezTo>
                  <a:pt x="99" y="47"/>
                  <a:pt x="102" y="48"/>
                  <a:pt x="105" y="48"/>
                </a:cubicBezTo>
                <a:cubicBezTo>
                  <a:pt x="108" y="53"/>
                  <a:pt x="108" y="64"/>
                  <a:pt x="108" y="71"/>
                </a:cubicBezTo>
                <a:cubicBezTo>
                  <a:pt x="70" y="71"/>
                  <a:pt x="70" y="71"/>
                  <a:pt x="70" y="71"/>
                </a:cubicBezTo>
                <a:cubicBezTo>
                  <a:pt x="70" y="74"/>
                  <a:pt x="70" y="77"/>
                  <a:pt x="70" y="81"/>
                </a:cubicBezTo>
                <a:cubicBezTo>
                  <a:pt x="47" y="81"/>
                  <a:pt x="24" y="81"/>
                  <a:pt x="0" y="81"/>
                </a:cubicBezTo>
                <a:cubicBezTo>
                  <a:pt x="0" y="68"/>
                  <a:pt x="1" y="58"/>
                  <a:pt x="3" y="54"/>
                </a:cubicBezTo>
                <a:close/>
                <a:moveTo>
                  <a:pt x="74" y="26"/>
                </a:moveTo>
                <a:cubicBezTo>
                  <a:pt x="79" y="27"/>
                  <a:pt x="89" y="26"/>
                  <a:pt x="94" y="24"/>
                </a:cubicBezTo>
                <a:cubicBezTo>
                  <a:pt x="94" y="27"/>
                  <a:pt x="94" y="32"/>
                  <a:pt x="92" y="37"/>
                </a:cubicBezTo>
                <a:cubicBezTo>
                  <a:pt x="91" y="39"/>
                  <a:pt x="90" y="40"/>
                  <a:pt x="89" y="41"/>
                </a:cubicBezTo>
                <a:cubicBezTo>
                  <a:pt x="99" y="42"/>
                  <a:pt x="99" y="42"/>
                  <a:pt x="99" y="42"/>
                </a:cubicBezTo>
                <a:cubicBezTo>
                  <a:pt x="99" y="42"/>
                  <a:pt x="98" y="33"/>
                  <a:pt x="98" y="31"/>
                </a:cubicBezTo>
                <a:cubicBezTo>
                  <a:pt x="102" y="2"/>
                  <a:pt x="65" y="2"/>
                  <a:pt x="69" y="31"/>
                </a:cubicBezTo>
                <a:cubicBezTo>
                  <a:pt x="69" y="33"/>
                  <a:pt x="68" y="42"/>
                  <a:pt x="68" y="42"/>
                </a:cubicBezTo>
                <a:cubicBezTo>
                  <a:pt x="78" y="41"/>
                  <a:pt x="78" y="41"/>
                  <a:pt x="78" y="41"/>
                </a:cubicBezTo>
                <a:cubicBezTo>
                  <a:pt x="77" y="40"/>
                  <a:pt x="76" y="39"/>
                  <a:pt x="75" y="37"/>
                </a:cubicBezTo>
                <a:cubicBezTo>
                  <a:pt x="74" y="33"/>
                  <a:pt x="73" y="29"/>
                  <a:pt x="74" y="26"/>
                </a:cubicBezTo>
                <a:cubicBezTo>
                  <a:pt x="74" y="26"/>
                  <a:pt x="74" y="26"/>
                  <a:pt x="74" y="26"/>
                </a:cubicBezTo>
                <a:close/>
                <a:moveTo>
                  <a:pt x="22" y="30"/>
                </a:moveTo>
                <a:cubicBezTo>
                  <a:pt x="21" y="25"/>
                  <a:pt x="21" y="21"/>
                  <a:pt x="23" y="15"/>
                </a:cubicBezTo>
                <a:cubicBezTo>
                  <a:pt x="29" y="11"/>
                  <a:pt x="37" y="17"/>
                  <a:pt x="47" y="15"/>
                </a:cubicBezTo>
                <a:cubicBezTo>
                  <a:pt x="48" y="20"/>
                  <a:pt x="48" y="24"/>
                  <a:pt x="48" y="31"/>
                </a:cubicBezTo>
                <a:cubicBezTo>
                  <a:pt x="48" y="31"/>
                  <a:pt x="52" y="27"/>
                  <a:pt x="52" y="25"/>
                </a:cubicBezTo>
                <a:cubicBezTo>
                  <a:pt x="53" y="22"/>
                  <a:pt x="52" y="10"/>
                  <a:pt x="50" y="8"/>
                </a:cubicBezTo>
                <a:cubicBezTo>
                  <a:pt x="45" y="0"/>
                  <a:pt x="26" y="0"/>
                  <a:pt x="20" y="6"/>
                </a:cubicBezTo>
                <a:cubicBezTo>
                  <a:pt x="18" y="8"/>
                  <a:pt x="16" y="25"/>
                  <a:pt x="18" y="27"/>
                </a:cubicBezTo>
                <a:cubicBezTo>
                  <a:pt x="20" y="29"/>
                  <a:pt x="22" y="30"/>
                  <a:pt x="22" y="3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solidFill>
                <a:schemeClr val="tx1">
                  <a:lumMod val="75000"/>
                  <a:lumOff val="25000"/>
                </a:schemeClr>
              </a:solidFill>
            </a:endParaRPr>
          </a:p>
        </p:txBody>
      </p:sp>
      <p:sp>
        <p:nvSpPr>
          <p:cNvPr id="9" name=" 9"/>
          <p:cNvSpPr/>
          <p:nvPr/>
        </p:nvSpPr>
        <p:spPr bwMode="auto">
          <a:xfrm>
            <a:off x="6744937" y="3491862"/>
            <a:ext cx="654651" cy="654651"/>
          </a:xfrm>
          <a:custGeom>
            <a:avLst/>
            <a:gdLst/>
            <a:ahLst/>
            <a:cxnLst/>
            <a:rect l="0" t="0" r="r" b="b"/>
            <a:pathLst>
              <a:path w="1646238" h="2433638">
                <a:moveTo>
                  <a:pt x="577732" y="161925"/>
                </a:moveTo>
                <a:lnTo>
                  <a:pt x="586070" y="162719"/>
                </a:lnTo>
                <a:lnTo>
                  <a:pt x="593614" y="163910"/>
                </a:lnTo>
                <a:lnTo>
                  <a:pt x="597585" y="164703"/>
                </a:lnTo>
                <a:lnTo>
                  <a:pt x="601953" y="165894"/>
                </a:lnTo>
                <a:lnTo>
                  <a:pt x="605526" y="167482"/>
                </a:lnTo>
                <a:lnTo>
                  <a:pt x="609100" y="169069"/>
                </a:lnTo>
                <a:lnTo>
                  <a:pt x="612674" y="171053"/>
                </a:lnTo>
                <a:lnTo>
                  <a:pt x="616247" y="173435"/>
                </a:lnTo>
                <a:lnTo>
                  <a:pt x="619821" y="176610"/>
                </a:lnTo>
                <a:lnTo>
                  <a:pt x="623394" y="179388"/>
                </a:lnTo>
                <a:lnTo>
                  <a:pt x="626968" y="182563"/>
                </a:lnTo>
                <a:lnTo>
                  <a:pt x="630145" y="186135"/>
                </a:lnTo>
                <a:lnTo>
                  <a:pt x="633321" y="190103"/>
                </a:lnTo>
                <a:lnTo>
                  <a:pt x="636498" y="194469"/>
                </a:lnTo>
                <a:lnTo>
                  <a:pt x="639674" y="199232"/>
                </a:lnTo>
                <a:lnTo>
                  <a:pt x="642454" y="204788"/>
                </a:lnTo>
                <a:lnTo>
                  <a:pt x="645233" y="210344"/>
                </a:lnTo>
                <a:lnTo>
                  <a:pt x="648013" y="216297"/>
                </a:lnTo>
                <a:lnTo>
                  <a:pt x="650792" y="222647"/>
                </a:lnTo>
                <a:lnTo>
                  <a:pt x="653969" y="229394"/>
                </a:lnTo>
                <a:lnTo>
                  <a:pt x="656351" y="237332"/>
                </a:lnTo>
                <a:lnTo>
                  <a:pt x="658733" y="245269"/>
                </a:lnTo>
                <a:lnTo>
                  <a:pt x="838208" y="927100"/>
                </a:lnTo>
                <a:lnTo>
                  <a:pt x="840193" y="928291"/>
                </a:lnTo>
                <a:lnTo>
                  <a:pt x="841781" y="933450"/>
                </a:lnTo>
                <a:lnTo>
                  <a:pt x="899356" y="921941"/>
                </a:lnTo>
                <a:lnTo>
                  <a:pt x="911665" y="922338"/>
                </a:lnTo>
                <a:lnTo>
                  <a:pt x="923180" y="923529"/>
                </a:lnTo>
                <a:lnTo>
                  <a:pt x="935489" y="924719"/>
                </a:lnTo>
                <a:lnTo>
                  <a:pt x="946607" y="926704"/>
                </a:lnTo>
                <a:lnTo>
                  <a:pt x="957725" y="929482"/>
                </a:lnTo>
                <a:lnTo>
                  <a:pt x="969240" y="932657"/>
                </a:lnTo>
                <a:lnTo>
                  <a:pt x="979960" y="936229"/>
                </a:lnTo>
                <a:lnTo>
                  <a:pt x="991078" y="939800"/>
                </a:lnTo>
                <a:lnTo>
                  <a:pt x="1001402" y="944166"/>
                </a:lnTo>
                <a:lnTo>
                  <a:pt x="1011726" y="948929"/>
                </a:lnTo>
                <a:lnTo>
                  <a:pt x="1022049" y="954485"/>
                </a:lnTo>
                <a:lnTo>
                  <a:pt x="1031976" y="960438"/>
                </a:lnTo>
                <a:lnTo>
                  <a:pt x="1041506" y="966788"/>
                </a:lnTo>
                <a:lnTo>
                  <a:pt x="1051432" y="973535"/>
                </a:lnTo>
                <a:lnTo>
                  <a:pt x="1060565" y="980679"/>
                </a:lnTo>
                <a:lnTo>
                  <a:pt x="1069697" y="988616"/>
                </a:lnTo>
                <a:lnTo>
                  <a:pt x="1076050" y="994172"/>
                </a:lnTo>
                <a:lnTo>
                  <a:pt x="1081212" y="999729"/>
                </a:lnTo>
                <a:lnTo>
                  <a:pt x="1086374" y="1005682"/>
                </a:lnTo>
                <a:lnTo>
                  <a:pt x="1090345" y="1012032"/>
                </a:lnTo>
                <a:lnTo>
                  <a:pt x="1126478" y="1071960"/>
                </a:lnTo>
                <a:lnTo>
                  <a:pt x="1183258" y="1074341"/>
                </a:lnTo>
                <a:lnTo>
                  <a:pt x="1184847" y="1075532"/>
                </a:lnTo>
                <a:lnTo>
                  <a:pt x="1199538" y="1077913"/>
                </a:lnTo>
                <a:lnTo>
                  <a:pt x="1214230" y="1081088"/>
                </a:lnTo>
                <a:lnTo>
                  <a:pt x="1228524" y="1085057"/>
                </a:lnTo>
                <a:lnTo>
                  <a:pt x="1242818" y="1089422"/>
                </a:lnTo>
                <a:lnTo>
                  <a:pt x="1256716" y="1094582"/>
                </a:lnTo>
                <a:lnTo>
                  <a:pt x="1271010" y="1100932"/>
                </a:lnTo>
                <a:lnTo>
                  <a:pt x="1284510" y="1106885"/>
                </a:lnTo>
                <a:lnTo>
                  <a:pt x="1298011" y="1114029"/>
                </a:lnTo>
                <a:lnTo>
                  <a:pt x="1310717" y="1121172"/>
                </a:lnTo>
                <a:lnTo>
                  <a:pt x="1323820" y="1129507"/>
                </a:lnTo>
                <a:lnTo>
                  <a:pt x="1336129" y="1137444"/>
                </a:lnTo>
                <a:lnTo>
                  <a:pt x="1348041" y="1146175"/>
                </a:lnTo>
                <a:lnTo>
                  <a:pt x="1359953" y="1155700"/>
                </a:lnTo>
                <a:lnTo>
                  <a:pt x="1371071" y="1165225"/>
                </a:lnTo>
                <a:lnTo>
                  <a:pt x="1381792" y="1175147"/>
                </a:lnTo>
                <a:lnTo>
                  <a:pt x="1392115" y="1185863"/>
                </a:lnTo>
                <a:lnTo>
                  <a:pt x="1408792" y="1204119"/>
                </a:lnTo>
                <a:lnTo>
                  <a:pt x="1424278" y="1223566"/>
                </a:lnTo>
                <a:lnTo>
                  <a:pt x="1439763" y="1243410"/>
                </a:lnTo>
                <a:lnTo>
                  <a:pt x="1454058" y="1263254"/>
                </a:lnTo>
                <a:lnTo>
                  <a:pt x="1467955" y="1283891"/>
                </a:lnTo>
                <a:lnTo>
                  <a:pt x="1480264" y="1305322"/>
                </a:lnTo>
                <a:lnTo>
                  <a:pt x="1492970" y="1327150"/>
                </a:lnTo>
                <a:lnTo>
                  <a:pt x="1504088" y="1348582"/>
                </a:lnTo>
                <a:lnTo>
                  <a:pt x="1505279" y="1351360"/>
                </a:lnTo>
                <a:lnTo>
                  <a:pt x="1506471" y="1352154"/>
                </a:lnTo>
                <a:lnTo>
                  <a:pt x="1508059" y="1352550"/>
                </a:lnTo>
                <a:lnTo>
                  <a:pt x="1518780" y="1353344"/>
                </a:lnTo>
                <a:lnTo>
                  <a:pt x="1528309" y="1355329"/>
                </a:lnTo>
                <a:lnTo>
                  <a:pt x="1537839" y="1357710"/>
                </a:lnTo>
                <a:lnTo>
                  <a:pt x="1546971" y="1360885"/>
                </a:lnTo>
                <a:lnTo>
                  <a:pt x="1555707" y="1364457"/>
                </a:lnTo>
                <a:lnTo>
                  <a:pt x="1563648" y="1368822"/>
                </a:lnTo>
                <a:lnTo>
                  <a:pt x="1571590" y="1373982"/>
                </a:lnTo>
                <a:lnTo>
                  <a:pt x="1578737" y="1379935"/>
                </a:lnTo>
                <a:lnTo>
                  <a:pt x="1585487" y="1385888"/>
                </a:lnTo>
                <a:lnTo>
                  <a:pt x="1591840" y="1392238"/>
                </a:lnTo>
                <a:lnTo>
                  <a:pt x="1597796" y="1398985"/>
                </a:lnTo>
                <a:lnTo>
                  <a:pt x="1603752" y="1406525"/>
                </a:lnTo>
                <a:lnTo>
                  <a:pt x="1608914" y="1413669"/>
                </a:lnTo>
                <a:lnTo>
                  <a:pt x="1613678" y="1421607"/>
                </a:lnTo>
                <a:lnTo>
                  <a:pt x="1618046" y="1429544"/>
                </a:lnTo>
                <a:lnTo>
                  <a:pt x="1622017" y="1437879"/>
                </a:lnTo>
                <a:lnTo>
                  <a:pt x="1625988" y="1446213"/>
                </a:lnTo>
                <a:lnTo>
                  <a:pt x="1629561" y="1454547"/>
                </a:lnTo>
                <a:lnTo>
                  <a:pt x="1632738" y="1463279"/>
                </a:lnTo>
                <a:lnTo>
                  <a:pt x="1635517" y="1471613"/>
                </a:lnTo>
                <a:lnTo>
                  <a:pt x="1637900" y="1479947"/>
                </a:lnTo>
                <a:lnTo>
                  <a:pt x="1639885" y="1488282"/>
                </a:lnTo>
                <a:lnTo>
                  <a:pt x="1641473" y="1497013"/>
                </a:lnTo>
                <a:lnTo>
                  <a:pt x="1643062" y="1504950"/>
                </a:lnTo>
                <a:lnTo>
                  <a:pt x="1644253" y="1512491"/>
                </a:lnTo>
                <a:lnTo>
                  <a:pt x="1645047" y="1520429"/>
                </a:lnTo>
                <a:lnTo>
                  <a:pt x="1645841" y="1527969"/>
                </a:lnTo>
                <a:lnTo>
                  <a:pt x="1646238" y="1534716"/>
                </a:lnTo>
                <a:lnTo>
                  <a:pt x="1646238" y="1541463"/>
                </a:lnTo>
                <a:lnTo>
                  <a:pt x="1646238" y="1548210"/>
                </a:lnTo>
                <a:lnTo>
                  <a:pt x="1645841" y="1553766"/>
                </a:lnTo>
                <a:lnTo>
                  <a:pt x="1645444" y="1558925"/>
                </a:lnTo>
                <a:lnTo>
                  <a:pt x="1643458" y="1570832"/>
                </a:lnTo>
                <a:lnTo>
                  <a:pt x="1642267" y="1583532"/>
                </a:lnTo>
                <a:lnTo>
                  <a:pt x="1641473" y="1595835"/>
                </a:lnTo>
                <a:lnTo>
                  <a:pt x="1640679" y="1608535"/>
                </a:lnTo>
                <a:lnTo>
                  <a:pt x="1634723" y="1749029"/>
                </a:lnTo>
                <a:lnTo>
                  <a:pt x="1628370" y="1889126"/>
                </a:lnTo>
                <a:lnTo>
                  <a:pt x="1627973" y="1902222"/>
                </a:lnTo>
                <a:lnTo>
                  <a:pt x="1626385" y="1915716"/>
                </a:lnTo>
                <a:lnTo>
                  <a:pt x="1625194" y="1928416"/>
                </a:lnTo>
                <a:lnTo>
                  <a:pt x="1623208" y="1941910"/>
                </a:lnTo>
                <a:lnTo>
                  <a:pt x="1621223" y="1954610"/>
                </a:lnTo>
                <a:lnTo>
                  <a:pt x="1618840" y="1968104"/>
                </a:lnTo>
                <a:lnTo>
                  <a:pt x="1616061" y="1980804"/>
                </a:lnTo>
                <a:lnTo>
                  <a:pt x="1612884" y="1993504"/>
                </a:lnTo>
                <a:lnTo>
                  <a:pt x="1604546" y="2026444"/>
                </a:lnTo>
                <a:lnTo>
                  <a:pt x="1595414" y="2058988"/>
                </a:lnTo>
                <a:lnTo>
                  <a:pt x="1586281" y="2091532"/>
                </a:lnTo>
                <a:lnTo>
                  <a:pt x="1577148" y="2123679"/>
                </a:lnTo>
                <a:lnTo>
                  <a:pt x="1579134" y="2125663"/>
                </a:lnTo>
                <a:lnTo>
                  <a:pt x="1617252" y="2294732"/>
                </a:lnTo>
                <a:lnTo>
                  <a:pt x="1571590" y="2303463"/>
                </a:lnTo>
                <a:lnTo>
                  <a:pt x="1487411" y="2318147"/>
                </a:lnTo>
                <a:lnTo>
                  <a:pt x="1251951" y="2359026"/>
                </a:lnTo>
                <a:lnTo>
                  <a:pt x="1000608" y="2402285"/>
                </a:lnTo>
                <a:lnTo>
                  <a:pt x="897370" y="2420541"/>
                </a:lnTo>
                <a:lnTo>
                  <a:pt x="824310" y="2433638"/>
                </a:lnTo>
                <a:lnTo>
                  <a:pt x="785398" y="2236391"/>
                </a:lnTo>
                <a:lnTo>
                  <a:pt x="781030" y="2228851"/>
                </a:lnTo>
                <a:lnTo>
                  <a:pt x="776662" y="2221707"/>
                </a:lnTo>
                <a:lnTo>
                  <a:pt x="771897" y="2214563"/>
                </a:lnTo>
                <a:lnTo>
                  <a:pt x="767133" y="2207816"/>
                </a:lnTo>
                <a:lnTo>
                  <a:pt x="761574" y="2201069"/>
                </a:lnTo>
                <a:lnTo>
                  <a:pt x="756015" y="2194719"/>
                </a:lnTo>
                <a:lnTo>
                  <a:pt x="750456" y="2188369"/>
                </a:lnTo>
                <a:lnTo>
                  <a:pt x="744897" y="2182416"/>
                </a:lnTo>
                <a:lnTo>
                  <a:pt x="738544" y="2176463"/>
                </a:lnTo>
                <a:lnTo>
                  <a:pt x="732191" y="2170907"/>
                </a:lnTo>
                <a:lnTo>
                  <a:pt x="725441" y="2165351"/>
                </a:lnTo>
                <a:lnTo>
                  <a:pt x="719088" y="2159794"/>
                </a:lnTo>
                <a:lnTo>
                  <a:pt x="711940" y="2155032"/>
                </a:lnTo>
                <a:lnTo>
                  <a:pt x="704396" y="2149873"/>
                </a:lnTo>
                <a:lnTo>
                  <a:pt x="697249" y="2145507"/>
                </a:lnTo>
                <a:lnTo>
                  <a:pt x="689705" y="2141141"/>
                </a:lnTo>
                <a:lnTo>
                  <a:pt x="678984" y="2135585"/>
                </a:lnTo>
                <a:lnTo>
                  <a:pt x="668660" y="2130029"/>
                </a:lnTo>
                <a:lnTo>
                  <a:pt x="648807" y="2118519"/>
                </a:lnTo>
                <a:lnTo>
                  <a:pt x="630145" y="2106216"/>
                </a:lnTo>
                <a:lnTo>
                  <a:pt x="611482" y="2093119"/>
                </a:lnTo>
                <a:lnTo>
                  <a:pt x="593217" y="2080022"/>
                </a:lnTo>
                <a:lnTo>
                  <a:pt x="576144" y="2065735"/>
                </a:lnTo>
                <a:lnTo>
                  <a:pt x="559070" y="2051447"/>
                </a:lnTo>
                <a:lnTo>
                  <a:pt x="543187" y="2035969"/>
                </a:lnTo>
                <a:lnTo>
                  <a:pt x="526907" y="2020491"/>
                </a:lnTo>
                <a:lnTo>
                  <a:pt x="511422" y="2004616"/>
                </a:lnTo>
                <a:lnTo>
                  <a:pt x="496333" y="1988344"/>
                </a:lnTo>
                <a:lnTo>
                  <a:pt x="481245" y="1971676"/>
                </a:lnTo>
                <a:lnTo>
                  <a:pt x="466951" y="1954610"/>
                </a:lnTo>
                <a:lnTo>
                  <a:pt x="452259" y="1937147"/>
                </a:lnTo>
                <a:lnTo>
                  <a:pt x="424067" y="1902222"/>
                </a:lnTo>
                <a:lnTo>
                  <a:pt x="418111" y="1894285"/>
                </a:lnTo>
                <a:lnTo>
                  <a:pt x="412552" y="1886744"/>
                </a:lnTo>
                <a:lnTo>
                  <a:pt x="401435" y="1870472"/>
                </a:lnTo>
                <a:lnTo>
                  <a:pt x="391508" y="1853804"/>
                </a:lnTo>
                <a:lnTo>
                  <a:pt x="381978" y="1837532"/>
                </a:lnTo>
                <a:lnTo>
                  <a:pt x="372846" y="1820069"/>
                </a:lnTo>
                <a:lnTo>
                  <a:pt x="364110" y="1803401"/>
                </a:lnTo>
                <a:lnTo>
                  <a:pt x="356169" y="1785541"/>
                </a:lnTo>
                <a:lnTo>
                  <a:pt x="348228" y="1768079"/>
                </a:lnTo>
                <a:lnTo>
                  <a:pt x="332345" y="1733551"/>
                </a:lnTo>
                <a:lnTo>
                  <a:pt x="324404" y="1716485"/>
                </a:lnTo>
                <a:lnTo>
                  <a:pt x="316065" y="1699022"/>
                </a:lnTo>
                <a:lnTo>
                  <a:pt x="307727" y="1682354"/>
                </a:lnTo>
                <a:lnTo>
                  <a:pt x="298991" y="1666082"/>
                </a:lnTo>
                <a:lnTo>
                  <a:pt x="289462" y="1649413"/>
                </a:lnTo>
                <a:lnTo>
                  <a:pt x="279535" y="1633935"/>
                </a:lnTo>
                <a:lnTo>
                  <a:pt x="275962" y="1624410"/>
                </a:lnTo>
                <a:lnTo>
                  <a:pt x="271594" y="1614885"/>
                </a:lnTo>
                <a:lnTo>
                  <a:pt x="266829" y="1605360"/>
                </a:lnTo>
                <a:lnTo>
                  <a:pt x="261667" y="1595835"/>
                </a:lnTo>
                <a:lnTo>
                  <a:pt x="256505" y="1586310"/>
                </a:lnTo>
                <a:lnTo>
                  <a:pt x="250946" y="1577182"/>
                </a:lnTo>
                <a:lnTo>
                  <a:pt x="239431" y="1558132"/>
                </a:lnTo>
                <a:lnTo>
                  <a:pt x="227122" y="1539479"/>
                </a:lnTo>
                <a:lnTo>
                  <a:pt x="214813" y="1521619"/>
                </a:lnTo>
                <a:lnTo>
                  <a:pt x="190592" y="1486694"/>
                </a:lnTo>
                <a:lnTo>
                  <a:pt x="185827" y="1479154"/>
                </a:lnTo>
                <a:lnTo>
                  <a:pt x="181063" y="1470422"/>
                </a:lnTo>
                <a:lnTo>
                  <a:pt x="170342" y="1450579"/>
                </a:lnTo>
                <a:lnTo>
                  <a:pt x="164783" y="1441054"/>
                </a:lnTo>
                <a:lnTo>
                  <a:pt x="159224" y="1431132"/>
                </a:lnTo>
                <a:lnTo>
                  <a:pt x="156444" y="1427163"/>
                </a:lnTo>
                <a:lnTo>
                  <a:pt x="153268" y="1423194"/>
                </a:lnTo>
                <a:lnTo>
                  <a:pt x="149694" y="1419622"/>
                </a:lnTo>
                <a:lnTo>
                  <a:pt x="146518" y="1416447"/>
                </a:lnTo>
                <a:lnTo>
                  <a:pt x="143738" y="1413272"/>
                </a:lnTo>
                <a:lnTo>
                  <a:pt x="140959" y="1409304"/>
                </a:lnTo>
                <a:lnTo>
                  <a:pt x="138576" y="1404541"/>
                </a:lnTo>
                <a:lnTo>
                  <a:pt x="136591" y="1398985"/>
                </a:lnTo>
                <a:lnTo>
                  <a:pt x="134209" y="1393429"/>
                </a:lnTo>
                <a:lnTo>
                  <a:pt x="132620" y="1387475"/>
                </a:lnTo>
                <a:lnTo>
                  <a:pt x="129047" y="1373982"/>
                </a:lnTo>
                <a:lnTo>
                  <a:pt x="125870" y="1360488"/>
                </a:lnTo>
                <a:lnTo>
                  <a:pt x="122694" y="1346994"/>
                </a:lnTo>
                <a:lnTo>
                  <a:pt x="120311" y="1335485"/>
                </a:lnTo>
                <a:lnTo>
                  <a:pt x="117532" y="1325563"/>
                </a:lnTo>
                <a:lnTo>
                  <a:pt x="109194" y="1300560"/>
                </a:lnTo>
                <a:lnTo>
                  <a:pt x="100458" y="1276350"/>
                </a:lnTo>
                <a:lnTo>
                  <a:pt x="95296" y="1264047"/>
                </a:lnTo>
                <a:lnTo>
                  <a:pt x="90531" y="1252538"/>
                </a:lnTo>
                <a:lnTo>
                  <a:pt x="85767" y="1241425"/>
                </a:lnTo>
                <a:lnTo>
                  <a:pt x="80208" y="1229916"/>
                </a:lnTo>
                <a:lnTo>
                  <a:pt x="77031" y="1223566"/>
                </a:lnTo>
                <a:lnTo>
                  <a:pt x="73458" y="1217216"/>
                </a:lnTo>
                <a:lnTo>
                  <a:pt x="65119" y="1203722"/>
                </a:lnTo>
                <a:lnTo>
                  <a:pt x="55987" y="1190625"/>
                </a:lnTo>
                <a:lnTo>
                  <a:pt x="46457" y="1177132"/>
                </a:lnTo>
                <a:lnTo>
                  <a:pt x="26207" y="1150938"/>
                </a:lnTo>
                <a:lnTo>
                  <a:pt x="6353" y="1125538"/>
                </a:lnTo>
                <a:lnTo>
                  <a:pt x="3574" y="1121172"/>
                </a:lnTo>
                <a:lnTo>
                  <a:pt x="1589" y="1116410"/>
                </a:lnTo>
                <a:lnTo>
                  <a:pt x="397" y="1111250"/>
                </a:lnTo>
                <a:lnTo>
                  <a:pt x="0" y="1106091"/>
                </a:lnTo>
                <a:lnTo>
                  <a:pt x="0" y="1100535"/>
                </a:lnTo>
                <a:lnTo>
                  <a:pt x="794" y="1094582"/>
                </a:lnTo>
                <a:lnTo>
                  <a:pt x="1986" y="1088629"/>
                </a:lnTo>
                <a:lnTo>
                  <a:pt x="3574" y="1083072"/>
                </a:lnTo>
                <a:lnTo>
                  <a:pt x="5559" y="1077516"/>
                </a:lnTo>
                <a:lnTo>
                  <a:pt x="8339" y="1071960"/>
                </a:lnTo>
                <a:lnTo>
                  <a:pt x="11118" y="1066404"/>
                </a:lnTo>
                <a:lnTo>
                  <a:pt x="14295" y="1061641"/>
                </a:lnTo>
                <a:lnTo>
                  <a:pt x="17868" y="1056879"/>
                </a:lnTo>
                <a:lnTo>
                  <a:pt x="21045" y="1052910"/>
                </a:lnTo>
                <a:lnTo>
                  <a:pt x="24618" y="1048941"/>
                </a:lnTo>
                <a:lnTo>
                  <a:pt x="28192" y="1045766"/>
                </a:lnTo>
                <a:lnTo>
                  <a:pt x="33751" y="1041400"/>
                </a:lnTo>
                <a:lnTo>
                  <a:pt x="39310" y="1037432"/>
                </a:lnTo>
                <a:lnTo>
                  <a:pt x="45663" y="1034257"/>
                </a:lnTo>
                <a:lnTo>
                  <a:pt x="52016" y="1031479"/>
                </a:lnTo>
                <a:lnTo>
                  <a:pt x="58369" y="1029097"/>
                </a:lnTo>
                <a:lnTo>
                  <a:pt x="64722" y="1027113"/>
                </a:lnTo>
                <a:lnTo>
                  <a:pt x="71869" y="1025922"/>
                </a:lnTo>
                <a:lnTo>
                  <a:pt x="78619" y="1024732"/>
                </a:lnTo>
                <a:lnTo>
                  <a:pt x="85767" y="1023938"/>
                </a:lnTo>
                <a:lnTo>
                  <a:pt x="92517" y="1023541"/>
                </a:lnTo>
                <a:lnTo>
                  <a:pt x="100061" y="1023938"/>
                </a:lnTo>
                <a:lnTo>
                  <a:pt x="107208" y="1024335"/>
                </a:lnTo>
                <a:lnTo>
                  <a:pt x="114355" y="1024732"/>
                </a:lnTo>
                <a:lnTo>
                  <a:pt x="121503" y="1025922"/>
                </a:lnTo>
                <a:lnTo>
                  <a:pt x="129047" y="1027510"/>
                </a:lnTo>
                <a:lnTo>
                  <a:pt x="136194" y="1029097"/>
                </a:lnTo>
                <a:lnTo>
                  <a:pt x="143341" y="1031082"/>
                </a:lnTo>
                <a:lnTo>
                  <a:pt x="150488" y="1033066"/>
                </a:lnTo>
                <a:lnTo>
                  <a:pt x="157636" y="1035844"/>
                </a:lnTo>
                <a:lnTo>
                  <a:pt x="164783" y="1038622"/>
                </a:lnTo>
                <a:lnTo>
                  <a:pt x="171533" y="1041400"/>
                </a:lnTo>
                <a:lnTo>
                  <a:pt x="177886" y="1044972"/>
                </a:lnTo>
                <a:lnTo>
                  <a:pt x="185033" y="1048544"/>
                </a:lnTo>
                <a:lnTo>
                  <a:pt x="191386" y="1052116"/>
                </a:lnTo>
                <a:lnTo>
                  <a:pt x="197739" y="1055688"/>
                </a:lnTo>
                <a:lnTo>
                  <a:pt x="203695" y="1059657"/>
                </a:lnTo>
                <a:lnTo>
                  <a:pt x="209651" y="1064022"/>
                </a:lnTo>
                <a:lnTo>
                  <a:pt x="215210" y="1067991"/>
                </a:lnTo>
                <a:lnTo>
                  <a:pt x="220769" y="1072754"/>
                </a:lnTo>
                <a:lnTo>
                  <a:pt x="225534" y="1077516"/>
                </a:lnTo>
                <a:lnTo>
                  <a:pt x="230299" y="1081882"/>
                </a:lnTo>
                <a:lnTo>
                  <a:pt x="235064" y="1086644"/>
                </a:lnTo>
                <a:lnTo>
                  <a:pt x="239828" y="1092200"/>
                </a:lnTo>
                <a:lnTo>
                  <a:pt x="244593" y="1097757"/>
                </a:lnTo>
                <a:lnTo>
                  <a:pt x="252932" y="1109663"/>
                </a:lnTo>
                <a:lnTo>
                  <a:pt x="260873" y="1121966"/>
                </a:lnTo>
                <a:lnTo>
                  <a:pt x="268814" y="1135063"/>
                </a:lnTo>
                <a:lnTo>
                  <a:pt x="283903" y="1160463"/>
                </a:lnTo>
                <a:lnTo>
                  <a:pt x="291447" y="1173163"/>
                </a:lnTo>
                <a:lnTo>
                  <a:pt x="299388" y="1185069"/>
                </a:lnTo>
                <a:lnTo>
                  <a:pt x="306139" y="1195785"/>
                </a:lnTo>
                <a:lnTo>
                  <a:pt x="312889" y="1206897"/>
                </a:lnTo>
                <a:lnTo>
                  <a:pt x="327580" y="1230710"/>
                </a:lnTo>
                <a:lnTo>
                  <a:pt x="342272" y="1255713"/>
                </a:lnTo>
                <a:lnTo>
                  <a:pt x="357757" y="1281113"/>
                </a:lnTo>
                <a:lnTo>
                  <a:pt x="365699" y="1293416"/>
                </a:lnTo>
                <a:lnTo>
                  <a:pt x="373640" y="1305719"/>
                </a:lnTo>
                <a:lnTo>
                  <a:pt x="382375" y="1317229"/>
                </a:lnTo>
                <a:lnTo>
                  <a:pt x="390714" y="1328738"/>
                </a:lnTo>
                <a:lnTo>
                  <a:pt x="399846" y="1339454"/>
                </a:lnTo>
                <a:lnTo>
                  <a:pt x="409376" y="1348979"/>
                </a:lnTo>
                <a:lnTo>
                  <a:pt x="418905" y="1358504"/>
                </a:lnTo>
                <a:lnTo>
                  <a:pt x="423670" y="1362472"/>
                </a:lnTo>
                <a:lnTo>
                  <a:pt x="428832" y="1366441"/>
                </a:lnTo>
                <a:lnTo>
                  <a:pt x="437171" y="1372791"/>
                </a:lnTo>
                <a:lnTo>
                  <a:pt x="445112" y="1378744"/>
                </a:lnTo>
                <a:lnTo>
                  <a:pt x="453450" y="1383904"/>
                </a:lnTo>
                <a:lnTo>
                  <a:pt x="462186" y="1388666"/>
                </a:lnTo>
                <a:lnTo>
                  <a:pt x="470921" y="1392635"/>
                </a:lnTo>
                <a:lnTo>
                  <a:pt x="479260" y="1396207"/>
                </a:lnTo>
                <a:lnTo>
                  <a:pt x="488789" y="1399382"/>
                </a:lnTo>
                <a:lnTo>
                  <a:pt x="497525" y="1402160"/>
                </a:lnTo>
                <a:lnTo>
                  <a:pt x="506657" y="1404144"/>
                </a:lnTo>
                <a:lnTo>
                  <a:pt x="516187" y="1405732"/>
                </a:lnTo>
                <a:lnTo>
                  <a:pt x="525716" y="1407319"/>
                </a:lnTo>
                <a:lnTo>
                  <a:pt x="535246" y="1408113"/>
                </a:lnTo>
                <a:lnTo>
                  <a:pt x="545172" y="1408113"/>
                </a:lnTo>
                <a:lnTo>
                  <a:pt x="555099" y="1407716"/>
                </a:lnTo>
                <a:lnTo>
                  <a:pt x="565423" y="1406922"/>
                </a:lnTo>
                <a:lnTo>
                  <a:pt x="575746" y="1404938"/>
                </a:lnTo>
                <a:lnTo>
                  <a:pt x="578923" y="1404541"/>
                </a:lnTo>
                <a:lnTo>
                  <a:pt x="582497" y="1402954"/>
                </a:lnTo>
                <a:lnTo>
                  <a:pt x="586467" y="1401366"/>
                </a:lnTo>
                <a:lnTo>
                  <a:pt x="590041" y="1398985"/>
                </a:lnTo>
                <a:lnTo>
                  <a:pt x="594012" y="1395810"/>
                </a:lnTo>
                <a:lnTo>
                  <a:pt x="597585" y="1392635"/>
                </a:lnTo>
                <a:lnTo>
                  <a:pt x="601556" y="1389460"/>
                </a:lnTo>
                <a:lnTo>
                  <a:pt x="604335" y="1385491"/>
                </a:lnTo>
                <a:lnTo>
                  <a:pt x="609894" y="1379141"/>
                </a:lnTo>
                <a:lnTo>
                  <a:pt x="614659" y="1372394"/>
                </a:lnTo>
                <a:lnTo>
                  <a:pt x="619424" y="1365647"/>
                </a:lnTo>
                <a:lnTo>
                  <a:pt x="623394" y="1358900"/>
                </a:lnTo>
                <a:lnTo>
                  <a:pt x="627762" y="1352154"/>
                </a:lnTo>
                <a:lnTo>
                  <a:pt x="631336" y="1344613"/>
                </a:lnTo>
                <a:lnTo>
                  <a:pt x="634512" y="1337469"/>
                </a:lnTo>
                <a:lnTo>
                  <a:pt x="637292" y="1330325"/>
                </a:lnTo>
                <a:lnTo>
                  <a:pt x="640071" y="1323182"/>
                </a:lnTo>
                <a:lnTo>
                  <a:pt x="642057" y="1315244"/>
                </a:lnTo>
                <a:lnTo>
                  <a:pt x="644042" y="1307704"/>
                </a:lnTo>
                <a:lnTo>
                  <a:pt x="645233" y="1299766"/>
                </a:lnTo>
                <a:lnTo>
                  <a:pt x="646424" y="1291829"/>
                </a:lnTo>
                <a:lnTo>
                  <a:pt x="647218" y="1283891"/>
                </a:lnTo>
                <a:lnTo>
                  <a:pt x="647616" y="1275557"/>
                </a:lnTo>
                <a:lnTo>
                  <a:pt x="648013" y="1267619"/>
                </a:lnTo>
                <a:lnTo>
                  <a:pt x="647616" y="1259682"/>
                </a:lnTo>
                <a:lnTo>
                  <a:pt x="647218" y="1252538"/>
                </a:lnTo>
                <a:lnTo>
                  <a:pt x="646424" y="1245394"/>
                </a:lnTo>
                <a:lnTo>
                  <a:pt x="645233" y="1237457"/>
                </a:lnTo>
                <a:lnTo>
                  <a:pt x="466951" y="280988"/>
                </a:lnTo>
                <a:lnTo>
                  <a:pt x="465362" y="271463"/>
                </a:lnTo>
                <a:lnTo>
                  <a:pt x="464568" y="263128"/>
                </a:lnTo>
                <a:lnTo>
                  <a:pt x="464568" y="254397"/>
                </a:lnTo>
                <a:lnTo>
                  <a:pt x="464965" y="246857"/>
                </a:lnTo>
                <a:lnTo>
                  <a:pt x="465759" y="239316"/>
                </a:lnTo>
                <a:lnTo>
                  <a:pt x="467348" y="232569"/>
                </a:lnTo>
                <a:lnTo>
                  <a:pt x="468936" y="225822"/>
                </a:lnTo>
                <a:lnTo>
                  <a:pt x="471318" y="219869"/>
                </a:lnTo>
                <a:lnTo>
                  <a:pt x="473701" y="214313"/>
                </a:lnTo>
                <a:lnTo>
                  <a:pt x="476480" y="209153"/>
                </a:lnTo>
                <a:lnTo>
                  <a:pt x="479657" y="204391"/>
                </a:lnTo>
                <a:lnTo>
                  <a:pt x="482833" y="199628"/>
                </a:lnTo>
                <a:lnTo>
                  <a:pt x="486407" y="195263"/>
                </a:lnTo>
                <a:lnTo>
                  <a:pt x="490775" y="191691"/>
                </a:lnTo>
                <a:lnTo>
                  <a:pt x="494348" y="188119"/>
                </a:lnTo>
                <a:lnTo>
                  <a:pt x="498319" y="184944"/>
                </a:lnTo>
                <a:lnTo>
                  <a:pt x="502289" y="182166"/>
                </a:lnTo>
                <a:lnTo>
                  <a:pt x="506657" y="179785"/>
                </a:lnTo>
                <a:lnTo>
                  <a:pt x="514201" y="175419"/>
                </a:lnTo>
                <a:lnTo>
                  <a:pt x="522143" y="171450"/>
                </a:lnTo>
                <a:lnTo>
                  <a:pt x="528893" y="169069"/>
                </a:lnTo>
                <a:lnTo>
                  <a:pt x="534849" y="167482"/>
                </a:lnTo>
                <a:lnTo>
                  <a:pt x="539614" y="166291"/>
                </a:lnTo>
                <a:lnTo>
                  <a:pt x="543981" y="165497"/>
                </a:lnTo>
                <a:lnTo>
                  <a:pt x="552320" y="163910"/>
                </a:lnTo>
                <a:lnTo>
                  <a:pt x="561055" y="162719"/>
                </a:lnTo>
                <a:lnTo>
                  <a:pt x="569393" y="162322"/>
                </a:lnTo>
                <a:lnTo>
                  <a:pt x="577732" y="161925"/>
                </a:lnTo>
                <a:close/>
                <a:moveTo>
                  <a:pt x="576263" y="0"/>
                </a:moveTo>
                <a:lnTo>
                  <a:pt x="594539" y="397"/>
                </a:lnTo>
                <a:lnTo>
                  <a:pt x="612419" y="1589"/>
                </a:lnTo>
                <a:lnTo>
                  <a:pt x="630298" y="3973"/>
                </a:lnTo>
                <a:lnTo>
                  <a:pt x="647780" y="7151"/>
                </a:lnTo>
                <a:lnTo>
                  <a:pt x="664864" y="10727"/>
                </a:lnTo>
                <a:lnTo>
                  <a:pt x="681551" y="15098"/>
                </a:lnTo>
                <a:lnTo>
                  <a:pt x="697841" y="20263"/>
                </a:lnTo>
                <a:lnTo>
                  <a:pt x="714131" y="26620"/>
                </a:lnTo>
                <a:lnTo>
                  <a:pt x="729626" y="33374"/>
                </a:lnTo>
                <a:lnTo>
                  <a:pt x="745122" y="41321"/>
                </a:lnTo>
                <a:lnTo>
                  <a:pt x="759822" y="50062"/>
                </a:lnTo>
                <a:lnTo>
                  <a:pt x="774920" y="59200"/>
                </a:lnTo>
                <a:lnTo>
                  <a:pt x="788826" y="69530"/>
                </a:lnTo>
                <a:lnTo>
                  <a:pt x="803130" y="80655"/>
                </a:lnTo>
                <a:lnTo>
                  <a:pt x="816638" y="92575"/>
                </a:lnTo>
                <a:lnTo>
                  <a:pt x="830147" y="105289"/>
                </a:lnTo>
                <a:lnTo>
                  <a:pt x="842464" y="118798"/>
                </a:lnTo>
                <a:lnTo>
                  <a:pt x="854780" y="132307"/>
                </a:lnTo>
                <a:lnTo>
                  <a:pt x="865508" y="146610"/>
                </a:lnTo>
                <a:lnTo>
                  <a:pt x="876235" y="160516"/>
                </a:lnTo>
                <a:lnTo>
                  <a:pt x="885374" y="175615"/>
                </a:lnTo>
                <a:lnTo>
                  <a:pt x="894115" y="190315"/>
                </a:lnTo>
                <a:lnTo>
                  <a:pt x="901664" y="205811"/>
                </a:lnTo>
                <a:lnTo>
                  <a:pt x="908815" y="221306"/>
                </a:lnTo>
                <a:lnTo>
                  <a:pt x="915172" y="237596"/>
                </a:lnTo>
                <a:lnTo>
                  <a:pt x="920337" y="253886"/>
                </a:lnTo>
                <a:lnTo>
                  <a:pt x="924708" y="270574"/>
                </a:lnTo>
                <a:lnTo>
                  <a:pt x="928284" y="287658"/>
                </a:lnTo>
                <a:lnTo>
                  <a:pt x="931462" y="304743"/>
                </a:lnTo>
                <a:lnTo>
                  <a:pt x="933449" y="322622"/>
                </a:lnTo>
                <a:lnTo>
                  <a:pt x="934641" y="340502"/>
                </a:lnTo>
                <a:lnTo>
                  <a:pt x="935038" y="359175"/>
                </a:lnTo>
                <a:lnTo>
                  <a:pt x="934641" y="377452"/>
                </a:lnTo>
                <a:lnTo>
                  <a:pt x="933449" y="395331"/>
                </a:lnTo>
                <a:lnTo>
                  <a:pt x="931462" y="413211"/>
                </a:lnTo>
                <a:lnTo>
                  <a:pt x="928284" y="430693"/>
                </a:lnTo>
                <a:lnTo>
                  <a:pt x="924708" y="447777"/>
                </a:lnTo>
                <a:lnTo>
                  <a:pt x="920337" y="464465"/>
                </a:lnTo>
                <a:lnTo>
                  <a:pt x="915172" y="480755"/>
                </a:lnTo>
                <a:lnTo>
                  <a:pt x="908815" y="496647"/>
                </a:lnTo>
                <a:lnTo>
                  <a:pt x="901664" y="512540"/>
                </a:lnTo>
                <a:lnTo>
                  <a:pt x="894115" y="527638"/>
                </a:lnTo>
                <a:lnTo>
                  <a:pt x="885374" y="543134"/>
                </a:lnTo>
                <a:lnTo>
                  <a:pt x="876235" y="557437"/>
                </a:lnTo>
                <a:lnTo>
                  <a:pt x="865508" y="572138"/>
                </a:lnTo>
                <a:lnTo>
                  <a:pt x="854780" y="585647"/>
                </a:lnTo>
                <a:lnTo>
                  <a:pt x="842464" y="599553"/>
                </a:lnTo>
                <a:lnTo>
                  <a:pt x="830147" y="612664"/>
                </a:lnTo>
                <a:lnTo>
                  <a:pt x="830147" y="613061"/>
                </a:lnTo>
                <a:lnTo>
                  <a:pt x="822201" y="620611"/>
                </a:lnTo>
                <a:lnTo>
                  <a:pt x="813857" y="628160"/>
                </a:lnTo>
                <a:lnTo>
                  <a:pt x="805911" y="634914"/>
                </a:lnTo>
                <a:lnTo>
                  <a:pt x="797964" y="641668"/>
                </a:lnTo>
                <a:lnTo>
                  <a:pt x="791607" y="619419"/>
                </a:lnTo>
                <a:lnTo>
                  <a:pt x="785250" y="597963"/>
                </a:lnTo>
                <a:lnTo>
                  <a:pt x="778496" y="576111"/>
                </a:lnTo>
                <a:lnTo>
                  <a:pt x="771344" y="553861"/>
                </a:lnTo>
                <a:lnTo>
                  <a:pt x="780880" y="543928"/>
                </a:lnTo>
                <a:lnTo>
                  <a:pt x="790018" y="533201"/>
                </a:lnTo>
                <a:lnTo>
                  <a:pt x="798759" y="522473"/>
                </a:lnTo>
                <a:lnTo>
                  <a:pt x="806705" y="511745"/>
                </a:lnTo>
                <a:lnTo>
                  <a:pt x="813857" y="500223"/>
                </a:lnTo>
                <a:lnTo>
                  <a:pt x="820611" y="488701"/>
                </a:lnTo>
                <a:lnTo>
                  <a:pt x="826571" y="476782"/>
                </a:lnTo>
                <a:lnTo>
                  <a:pt x="831736" y="464862"/>
                </a:lnTo>
                <a:lnTo>
                  <a:pt x="836504" y="452545"/>
                </a:lnTo>
                <a:lnTo>
                  <a:pt x="840477" y="439831"/>
                </a:lnTo>
                <a:lnTo>
                  <a:pt x="844053" y="427117"/>
                </a:lnTo>
                <a:lnTo>
                  <a:pt x="846834" y="414005"/>
                </a:lnTo>
                <a:lnTo>
                  <a:pt x="849218" y="400894"/>
                </a:lnTo>
                <a:lnTo>
                  <a:pt x="850807" y="386988"/>
                </a:lnTo>
                <a:lnTo>
                  <a:pt x="851602" y="373479"/>
                </a:lnTo>
                <a:lnTo>
                  <a:pt x="851999" y="359175"/>
                </a:lnTo>
                <a:lnTo>
                  <a:pt x="851602" y="344872"/>
                </a:lnTo>
                <a:lnTo>
                  <a:pt x="850807" y="330966"/>
                </a:lnTo>
                <a:lnTo>
                  <a:pt x="849218" y="317457"/>
                </a:lnTo>
                <a:lnTo>
                  <a:pt x="846834" y="303948"/>
                </a:lnTo>
                <a:lnTo>
                  <a:pt x="844053" y="291234"/>
                </a:lnTo>
                <a:lnTo>
                  <a:pt x="840477" y="278123"/>
                </a:lnTo>
                <a:lnTo>
                  <a:pt x="836504" y="265806"/>
                </a:lnTo>
                <a:lnTo>
                  <a:pt x="831736" y="253092"/>
                </a:lnTo>
                <a:lnTo>
                  <a:pt x="826571" y="241172"/>
                </a:lnTo>
                <a:lnTo>
                  <a:pt x="820611" y="229253"/>
                </a:lnTo>
                <a:lnTo>
                  <a:pt x="813460" y="217730"/>
                </a:lnTo>
                <a:lnTo>
                  <a:pt x="806308" y="206605"/>
                </a:lnTo>
                <a:lnTo>
                  <a:pt x="798759" y="195481"/>
                </a:lnTo>
                <a:lnTo>
                  <a:pt x="789621" y="185150"/>
                </a:lnTo>
                <a:lnTo>
                  <a:pt x="780880" y="174820"/>
                </a:lnTo>
                <a:lnTo>
                  <a:pt x="770947" y="164092"/>
                </a:lnTo>
                <a:lnTo>
                  <a:pt x="760617" y="154556"/>
                </a:lnTo>
                <a:lnTo>
                  <a:pt x="750287" y="145021"/>
                </a:lnTo>
                <a:lnTo>
                  <a:pt x="739559" y="136677"/>
                </a:lnTo>
                <a:lnTo>
                  <a:pt x="728434" y="129128"/>
                </a:lnTo>
                <a:lnTo>
                  <a:pt x="717310" y="121976"/>
                </a:lnTo>
                <a:lnTo>
                  <a:pt x="705788" y="114825"/>
                </a:lnTo>
                <a:lnTo>
                  <a:pt x="693868" y="108865"/>
                </a:lnTo>
                <a:lnTo>
                  <a:pt x="682346" y="103700"/>
                </a:lnTo>
                <a:lnTo>
                  <a:pt x="669632" y="98932"/>
                </a:lnTo>
                <a:lnTo>
                  <a:pt x="657315" y="94959"/>
                </a:lnTo>
                <a:lnTo>
                  <a:pt x="644204" y="91383"/>
                </a:lnTo>
                <a:lnTo>
                  <a:pt x="631490" y="88204"/>
                </a:lnTo>
                <a:lnTo>
                  <a:pt x="617584" y="86218"/>
                </a:lnTo>
                <a:lnTo>
                  <a:pt x="604472" y="84628"/>
                </a:lnTo>
                <a:lnTo>
                  <a:pt x="590169" y="83436"/>
                </a:lnTo>
                <a:lnTo>
                  <a:pt x="576263" y="83436"/>
                </a:lnTo>
                <a:lnTo>
                  <a:pt x="561960" y="83436"/>
                </a:lnTo>
                <a:lnTo>
                  <a:pt x="548451" y="84628"/>
                </a:lnTo>
                <a:lnTo>
                  <a:pt x="534545" y="86218"/>
                </a:lnTo>
                <a:lnTo>
                  <a:pt x="521434" y="88204"/>
                </a:lnTo>
                <a:lnTo>
                  <a:pt x="507925" y="91383"/>
                </a:lnTo>
                <a:lnTo>
                  <a:pt x="495211" y="94959"/>
                </a:lnTo>
                <a:lnTo>
                  <a:pt x="482497" y="98932"/>
                </a:lnTo>
                <a:lnTo>
                  <a:pt x="470578" y="103700"/>
                </a:lnTo>
                <a:lnTo>
                  <a:pt x="458658" y="108865"/>
                </a:lnTo>
                <a:lnTo>
                  <a:pt x="446341" y="114825"/>
                </a:lnTo>
                <a:lnTo>
                  <a:pt x="435217" y="121976"/>
                </a:lnTo>
                <a:lnTo>
                  <a:pt x="423694" y="129128"/>
                </a:lnTo>
                <a:lnTo>
                  <a:pt x="412967" y="136677"/>
                </a:lnTo>
                <a:lnTo>
                  <a:pt x="401842" y="145021"/>
                </a:lnTo>
                <a:lnTo>
                  <a:pt x="391512" y="154556"/>
                </a:lnTo>
                <a:lnTo>
                  <a:pt x="381579" y="164092"/>
                </a:lnTo>
                <a:lnTo>
                  <a:pt x="381182" y="164092"/>
                </a:lnTo>
                <a:lnTo>
                  <a:pt x="371249" y="174820"/>
                </a:lnTo>
                <a:lnTo>
                  <a:pt x="362111" y="185150"/>
                </a:lnTo>
                <a:lnTo>
                  <a:pt x="353767" y="195481"/>
                </a:lnTo>
                <a:lnTo>
                  <a:pt x="345821" y="207003"/>
                </a:lnTo>
                <a:lnTo>
                  <a:pt x="338669" y="218128"/>
                </a:lnTo>
                <a:lnTo>
                  <a:pt x="331915" y="229253"/>
                </a:lnTo>
                <a:lnTo>
                  <a:pt x="325955" y="241172"/>
                </a:lnTo>
                <a:lnTo>
                  <a:pt x="320790" y="253092"/>
                </a:lnTo>
                <a:lnTo>
                  <a:pt x="315625" y="265806"/>
                </a:lnTo>
                <a:lnTo>
                  <a:pt x="311652" y="278123"/>
                </a:lnTo>
                <a:lnTo>
                  <a:pt x="308473" y="291234"/>
                </a:lnTo>
                <a:lnTo>
                  <a:pt x="305692" y="303948"/>
                </a:lnTo>
                <a:lnTo>
                  <a:pt x="303308" y="317457"/>
                </a:lnTo>
                <a:lnTo>
                  <a:pt x="301719" y="330966"/>
                </a:lnTo>
                <a:lnTo>
                  <a:pt x="300924" y="345269"/>
                </a:lnTo>
                <a:lnTo>
                  <a:pt x="300527" y="359175"/>
                </a:lnTo>
                <a:lnTo>
                  <a:pt x="300924" y="373479"/>
                </a:lnTo>
                <a:lnTo>
                  <a:pt x="301719" y="386988"/>
                </a:lnTo>
                <a:lnTo>
                  <a:pt x="303308" y="400894"/>
                </a:lnTo>
                <a:lnTo>
                  <a:pt x="305692" y="414005"/>
                </a:lnTo>
                <a:lnTo>
                  <a:pt x="308473" y="427514"/>
                </a:lnTo>
                <a:lnTo>
                  <a:pt x="311652" y="440228"/>
                </a:lnTo>
                <a:lnTo>
                  <a:pt x="315625" y="452545"/>
                </a:lnTo>
                <a:lnTo>
                  <a:pt x="320790" y="464862"/>
                </a:lnTo>
                <a:lnTo>
                  <a:pt x="325955" y="476782"/>
                </a:lnTo>
                <a:lnTo>
                  <a:pt x="331915" y="489098"/>
                </a:lnTo>
                <a:lnTo>
                  <a:pt x="338669" y="500223"/>
                </a:lnTo>
                <a:lnTo>
                  <a:pt x="345821" y="511745"/>
                </a:lnTo>
                <a:lnTo>
                  <a:pt x="353767" y="522870"/>
                </a:lnTo>
                <a:lnTo>
                  <a:pt x="362111" y="533201"/>
                </a:lnTo>
                <a:lnTo>
                  <a:pt x="371249" y="543928"/>
                </a:lnTo>
                <a:lnTo>
                  <a:pt x="381182" y="554258"/>
                </a:lnTo>
                <a:lnTo>
                  <a:pt x="387539" y="560218"/>
                </a:lnTo>
                <a:lnTo>
                  <a:pt x="393896" y="566575"/>
                </a:lnTo>
                <a:lnTo>
                  <a:pt x="400650" y="572138"/>
                </a:lnTo>
                <a:lnTo>
                  <a:pt x="407405" y="577700"/>
                </a:lnTo>
                <a:lnTo>
                  <a:pt x="414159" y="582468"/>
                </a:lnTo>
                <a:lnTo>
                  <a:pt x="420913" y="587633"/>
                </a:lnTo>
                <a:lnTo>
                  <a:pt x="428065" y="592401"/>
                </a:lnTo>
                <a:lnTo>
                  <a:pt x="435614" y="597169"/>
                </a:lnTo>
                <a:lnTo>
                  <a:pt x="442368" y="601142"/>
                </a:lnTo>
                <a:lnTo>
                  <a:pt x="449917" y="605115"/>
                </a:lnTo>
                <a:lnTo>
                  <a:pt x="457069" y="608691"/>
                </a:lnTo>
                <a:lnTo>
                  <a:pt x="465015" y="612267"/>
                </a:lnTo>
                <a:lnTo>
                  <a:pt x="472564" y="615445"/>
                </a:lnTo>
                <a:lnTo>
                  <a:pt x="480113" y="618227"/>
                </a:lnTo>
                <a:lnTo>
                  <a:pt x="488457" y="621008"/>
                </a:lnTo>
                <a:lnTo>
                  <a:pt x="496403" y="623789"/>
                </a:lnTo>
                <a:lnTo>
                  <a:pt x="498787" y="634914"/>
                </a:lnTo>
                <a:lnTo>
                  <a:pt x="501171" y="645642"/>
                </a:lnTo>
                <a:lnTo>
                  <a:pt x="505541" y="667891"/>
                </a:lnTo>
                <a:lnTo>
                  <a:pt x="508720" y="690141"/>
                </a:lnTo>
                <a:lnTo>
                  <a:pt x="511501" y="712788"/>
                </a:lnTo>
                <a:lnTo>
                  <a:pt x="498390" y="710404"/>
                </a:lnTo>
                <a:lnTo>
                  <a:pt x="484881" y="707226"/>
                </a:lnTo>
                <a:lnTo>
                  <a:pt x="472167" y="703253"/>
                </a:lnTo>
                <a:lnTo>
                  <a:pt x="459453" y="699279"/>
                </a:lnTo>
                <a:lnTo>
                  <a:pt x="446739" y="694909"/>
                </a:lnTo>
                <a:lnTo>
                  <a:pt x="434819" y="690141"/>
                </a:lnTo>
                <a:lnTo>
                  <a:pt x="422503" y="684579"/>
                </a:lnTo>
                <a:lnTo>
                  <a:pt x="410583" y="678619"/>
                </a:lnTo>
                <a:lnTo>
                  <a:pt x="398664" y="671864"/>
                </a:lnTo>
                <a:lnTo>
                  <a:pt x="387142" y="665110"/>
                </a:lnTo>
                <a:lnTo>
                  <a:pt x="376017" y="657561"/>
                </a:lnTo>
                <a:lnTo>
                  <a:pt x="364892" y="649615"/>
                </a:lnTo>
                <a:lnTo>
                  <a:pt x="354164" y="641271"/>
                </a:lnTo>
                <a:lnTo>
                  <a:pt x="343040" y="632133"/>
                </a:lnTo>
                <a:lnTo>
                  <a:pt x="332709" y="622994"/>
                </a:lnTo>
                <a:lnTo>
                  <a:pt x="322379" y="612664"/>
                </a:lnTo>
                <a:lnTo>
                  <a:pt x="309665" y="599553"/>
                </a:lnTo>
                <a:lnTo>
                  <a:pt x="297746" y="585647"/>
                </a:lnTo>
                <a:lnTo>
                  <a:pt x="286621" y="572138"/>
                </a:lnTo>
                <a:lnTo>
                  <a:pt x="276291" y="557437"/>
                </a:lnTo>
                <a:lnTo>
                  <a:pt x="267153" y="543134"/>
                </a:lnTo>
                <a:lnTo>
                  <a:pt x="258412" y="527638"/>
                </a:lnTo>
                <a:lnTo>
                  <a:pt x="250465" y="512540"/>
                </a:lnTo>
                <a:lnTo>
                  <a:pt x="243711" y="496647"/>
                </a:lnTo>
                <a:lnTo>
                  <a:pt x="237751" y="480755"/>
                </a:lnTo>
                <a:lnTo>
                  <a:pt x="231792" y="464465"/>
                </a:lnTo>
                <a:lnTo>
                  <a:pt x="227421" y="447777"/>
                </a:lnTo>
                <a:lnTo>
                  <a:pt x="223845" y="430693"/>
                </a:lnTo>
                <a:lnTo>
                  <a:pt x="221064" y="413211"/>
                </a:lnTo>
                <a:lnTo>
                  <a:pt x="219078" y="395331"/>
                </a:lnTo>
                <a:lnTo>
                  <a:pt x="217886" y="377452"/>
                </a:lnTo>
                <a:lnTo>
                  <a:pt x="217488" y="359175"/>
                </a:lnTo>
                <a:lnTo>
                  <a:pt x="217886" y="340502"/>
                </a:lnTo>
                <a:lnTo>
                  <a:pt x="219078" y="322622"/>
                </a:lnTo>
                <a:lnTo>
                  <a:pt x="221064" y="304743"/>
                </a:lnTo>
                <a:lnTo>
                  <a:pt x="223845" y="287658"/>
                </a:lnTo>
                <a:lnTo>
                  <a:pt x="227421" y="270574"/>
                </a:lnTo>
                <a:lnTo>
                  <a:pt x="231792" y="253886"/>
                </a:lnTo>
                <a:lnTo>
                  <a:pt x="237751" y="237596"/>
                </a:lnTo>
                <a:lnTo>
                  <a:pt x="243711" y="221306"/>
                </a:lnTo>
                <a:lnTo>
                  <a:pt x="250465" y="205811"/>
                </a:lnTo>
                <a:lnTo>
                  <a:pt x="258412" y="190315"/>
                </a:lnTo>
                <a:lnTo>
                  <a:pt x="267153" y="175615"/>
                </a:lnTo>
                <a:lnTo>
                  <a:pt x="276291" y="160516"/>
                </a:lnTo>
                <a:lnTo>
                  <a:pt x="286621" y="146610"/>
                </a:lnTo>
                <a:lnTo>
                  <a:pt x="297746" y="132307"/>
                </a:lnTo>
                <a:lnTo>
                  <a:pt x="309665" y="118798"/>
                </a:lnTo>
                <a:lnTo>
                  <a:pt x="322379" y="105289"/>
                </a:lnTo>
                <a:lnTo>
                  <a:pt x="335491" y="92575"/>
                </a:lnTo>
                <a:lnTo>
                  <a:pt x="349397" y="80655"/>
                </a:lnTo>
                <a:lnTo>
                  <a:pt x="363303" y="69530"/>
                </a:lnTo>
                <a:lnTo>
                  <a:pt x="378003" y="59200"/>
                </a:lnTo>
                <a:lnTo>
                  <a:pt x="392307" y="50062"/>
                </a:lnTo>
                <a:lnTo>
                  <a:pt x="407405" y="41321"/>
                </a:lnTo>
                <a:lnTo>
                  <a:pt x="422900" y="33374"/>
                </a:lnTo>
                <a:lnTo>
                  <a:pt x="438395" y="26620"/>
                </a:lnTo>
                <a:lnTo>
                  <a:pt x="454288" y="20263"/>
                </a:lnTo>
                <a:lnTo>
                  <a:pt x="470975" y="15098"/>
                </a:lnTo>
                <a:lnTo>
                  <a:pt x="487662" y="10727"/>
                </a:lnTo>
                <a:lnTo>
                  <a:pt x="504747" y="7151"/>
                </a:lnTo>
                <a:lnTo>
                  <a:pt x="522228" y="3973"/>
                </a:lnTo>
                <a:lnTo>
                  <a:pt x="539710" y="1589"/>
                </a:lnTo>
                <a:lnTo>
                  <a:pt x="557589" y="397"/>
                </a:lnTo>
                <a:lnTo>
                  <a:pt x="57626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chemeClr val="tx1">
                  <a:lumMod val="75000"/>
                  <a:lumOff val="25000"/>
                </a:schemeClr>
              </a:solidFill>
            </a:endParaRPr>
          </a:p>
        </p:txBody>
      </p:sp>
      <p:sp>
        <p:nvSpPr>
          <p:cNvPr id="10" name="Text Placeholder 14"/>
          <p:cNvSpPr txBox="1"/>
          <p:nvPr/>
        </p:nvSpPr>
        <p:spPr>
          <a:xfrm>
            <a:off x="8277747" y="3856968"/>
            <a:ext cx="3626931" cy="733425"/>
          </a:xfrm>
          <a:prstGeom prst="rect">
            <a:avLst/>
          </a:prstGeom>
          <a:noFill/>
          <a:ln w="9525">
            <a:noFill/>
          </a:ln>
        </p:spPr>
        <p:txBody>
          <a:bodyPr wrap="square" lIns="0" tIns="0" rIns="0" bIns="0" anchor="t">
            <a:spAutoFit/>
          </a:bodyPr>
          <a:lstStyle/>
          <a:p>
            <a:pPr algn="l"/>
            <a:r>
              <a:rPr lang="en-US" altLang="zh-CN" sz="1200" noProof="0" dirty="0">
                <a:ln>
                  <a:noFill/>
                </a:ln>
                <a:solidFill>
                  <a:schemeClr val="tx1">
                    <a:lumMod val="75000"/>
                    <a:lumOff val="25000"/>
                  </a:schemeClr>
                </a:solidFill>
                <a:uLnTx/>
                <a:uFillTx/>
                <a:ea typeface="方正舒体" panose="02010601030101010101" charset="-122"/>
                <a:sym typeface="+mn-ea"/>
              </a:rPr>
              <a:t>Lorme ipsum dolor sit,consectetur adipsiicing elit.Lorme ipsum dolor sit,consectetur adipsiicing elit.Lorme ipsum dolor sit,consectetur adipsiicing elit.Lorme ipsum dolor sit,consectetur adipsiicing elit.</a:t>
            </a:r>
            <a:endParaRPr lang="en-US" altLang="zh-CN" sz="1200" kern="0" noProof="0" dirty="0">
              <a:ln>
                <a:noFill/>
              </a:ln>
              <a:solidFill>
                <a:schemeClr val="tx1">
                  <a:lumMod val="75000"/>
                  <a:lumOff val="25000"/>
                </a:schemeClr>
              </a:solidFill>
              <a:uLnTx/>
              <a:uFillTx/>
              <a:ea typeface="方正舒体" panose="02010601030101010101" charset="-122"/>
              <a:sym typeface="+mn-ea"/>
            </a:endParaRPr>
          </a:p>
        </p:txBody>
      </p:sp>
      <p:sp>
        <p:nvSpPr>
          <p:cNvPr id="11" name="TextBox 1957"/>
          <p:cNvSpPr/>
          <p:nvPr/>
        </p:nvSpPr>
        <p:spPr>
          <a:xfrm>
            <a:off x="8211075" y="3406776"/>
            <a:ext cx="2665591" cy="398780"/>
          </a:xfrm>
          <a:prstGeom prst="rect">
            <a:avLst/>
          </a:prstGeom>
          <a:noFill/>
          <a:ln w="9525">
            <a:noFill/>
            <a:miter/>
          </a:ln>
        </p:spPr>
        <p:txBody>
          <a:bodyPr wrap="square">
            <a:spAutoFit/>
          </a:bodyPr>
          <a:lstStyle/>
          <a:p>
            <a:pPr algn="l"/>
            <a:r>
              <a:rPr lang="en-US" altLang="zh-CN" sz="2000" noProof="0" dirty="0">
                <a:ln>
                  <a:noFill/>
                </a:ln>
                <a:solidFill>
                  <a:schemeClr val="tx1">
                    <a:lumMod val="75000"/>
                    <a:lumOff val="25000"/>
                  </a:schemeClr>
                </a:solidFill>
                <a:uLnTx/>
                <a:uFillTx/>
                <a:ea typeface="方正舒体" panose="02010601030101010101" charset="-122"/>
                <a:sym typeface="+mn-ea"/>
              </a:rPr>
              <a:t>ADD YOUR TEXT HERE</a:t>
            </a:r>
            <a:endParaRPr lang="en-US" altLang="zh-CN" sz="2000" noProof="0" dirty="0">
              <a:ln>
                <a:noFill/>
              </a:ln>
              <a:solidFill>
                <a:schemeClr val="tx1">
                  <a:lumMod val="75000"/>
                  <a:lumOff val="25000"/>
                </a:schemeClr>
              </a:solidFill>
              <a:uLnTx/>
              <a:uFillTx/>
              <a:ea typeface="方正舒体" panose="02010601030101010101" charset="-122"/>
              <a:sym typeface="+mn-ea"/>
            </a:endParaRPr>
          </a:p>
        </p:txBody>
      </p:sp>
      <p:sp>
        <p:nvSpPr>
          <p:cNvPr id="12" name="Text Placeholder 14"/>
          <p:cNvSpPr txBox="1"/>
          <p:nvPr/>
        </p:nvSpPr>
        <p:spPr>
          <a:xfrm>
            <a:off x="267004" y="3868397"/>
            <a:ext cx="3640265" cy="733425"/>
          </a:xfrm>
          <a:prstGeom prst="rect">
            <a:avLst/>
          </a:prstGeom>
          <a:noFill/>
          <a:ln w="9525">
            <a:noFill/>
          </a:ln>
        </p:spPr>
        <p:txBody>
          <a:bodyPr wrap="square" lIns="0" tIns="0" rIns="0" bIns="0" anchor="t">
            <a:spAutoFit/>
          </a:bodyPr>
          <a:lstStyle/>
          <a:p>
            <a:pPr algn="r"/>
            <a:r>
              <a:rPr lang="en-US" altLang="zh-CN" sz="1200" noProof="0" dirty="0">
                <a:ln>
                  <a:noFill/>
                </a:ln>
                <a:solidFill>
                  <a:schemeClr val="tx1">
                    <a:lumMod val="75000"/>
                    <a:lumOff val="25000"/>
                  </a:schemeClr>
                </a:solidFill>
                <a:uLnTx/>
                <a:uFillTx/>
                <a:ea typeface="方正舒体" panose="02010601030101010101" charset="-122"/>
                <a:sym typeface="+mn-ea"/>
              </a:rPr>
              <a:t>Lorme ipsum dolor sit,consectetur adipsiicing elit.Lorme ipsum dolor sit,consectetur adipsiicing elit.Lorme ipsum dolor sit,consectetur adipsiicing elit.Lorme ipsum dolor sit,consectetur adipsiicing elit.</a:t>
            </a:r>
            <a:endParaRPr lang="en-US" altLang="zh-CN" sz="1200" kern="0" noProof="0" dirty="0">
              <a:ln>
                <a:noFill/>
              </a:ln>
              <a:solidFill>
                <a:schemeClr val="tx1">
                  <a:lumMod val="75000"/>
                  <a:lumOff val="25000"/>
                </a:schemeClr>
              </a:solidFill>
              <a:uLnTx/>
              <a:uFillTx/>
              <a:ea typeface="方正舒体" panose="02010601030101010101" charset="-122"/>
              <a:sym typeface="+mn-ea"/>
            </a:endParaRPr>
          </a:p>
        </p:txBody>
      </p:sp>
      <p:sp>
        <p:nvSpPr>
          <p:cNvPr id="14" name="TextBox 1957"/>
          <p:cNvSpPr/>
          <p:nvPr/>
        </p:nvSpPr>
        <p:spPr>
          <a:xfrm>
            <a:off x="1308350" y="3458208"/>
            <a:ext cx="2665591" cy="398780"/>
          </a:xfrm>
          <a:prstGeom prst="rect">
            <a:avLst/>
          </a:prstGeom>
          <a:noFill/>
          <a:ln w="9525">
            <a:noFill/>
            <a:miter/>
          </a:ln>
        </p:spPr>
        <p:txBody>
          <a:bodyPr wrap="square">
            <a:spAutoFit/>
          </a:bodyPr>
          <a:lstStyle/>
          <a:p>
            <a:pPr algn="r"/>
            <a:r>
              <a:rPr lang="en-US" altLang="zh-CN" sz="2000" noProof="0" dirty="0">
                <a:ln>
                  <a:noFill/>
                </a:ln>
                <a:solidFill>
                  <a:schemeClr val="tx1">
                    <a:lumMod val="75000"/>
                    <a:lumOff val="25000"/>
                  </a:schemeClr>
                </a:solidFill>
                <a:uLnTx/>
                <a:uFillTx/>
                <a:ea typeface="方正舒体" panose="02010601030101010101" charset="-122"/>
                <a:sym typeface="+mn-ea"/>
              </a:rPr>
              <a:t>ADD YOUR TEXT HERE</a:t>
            </a:r>
            <a:endParaRPr lang="en-US" altLang="zh-CN" sz="2000" noProof="0" dirty="0">
              <a:ln>
                <a:noFill/>
              </a:ln>
              <a:solidFill>
                <a:schemeClr val="tx1">
                  <a:lumMod val="75000"/>
                  <a:lumOff val="25000"/>
                </a:schemeClr>
              </a:solidFill>
              <a:uLnTx/>
              <a:uFillTx/>
              <a:ea typeface="方正舒体" panose="02010601030101010101" charset="-122"/>
              <a:sym typeface="+mn-ea"/>
            </a:endParaRPr>
          </a:p>
        </p:txBody>
      </p:sp>
      <p:sp>
        <p:nvSpPr>
          <p:cNvPr id="15" name="Text Placeholder 14"/>
          <p:cNvSpPr txBox="1"/>
          <p:nvPr/>
        </p:nvSpPr>
        <p:spPr>
          <a:xfrm>
            <a:off x="4225388" y="609747"/>
            <a:ext cx="3724081" cy="550545"/>
          </a:xfrm>
          <a:prstGeom prst="rect">
            <a:avLst/>
          </a:prstGeom>
          <a:noFill/>
          <a:ln w="9525">
            <a:noFill/>
          </a:ln>
        </p:spPr>
        <p:txBody>
          <a:bodyPr wrap="square" lIns="0" tIns="0" rIns="0" bIns="0" anchor="t">
            <a:spAutoFit/>
          </a:bodyPr>
          <a:lstStyle/>
          <a:p>
            <a:pPr algn="ctr"/>
            <a:r>
              <a:rPr lang="en-US" altLang="zh-CN" sz="1200" noProof="0" dirty="0">
                <a:ln>
                  <a:noFill/>
                </a:ln>
                <a:solidFill>
                  <a:schemeClr val="tx1">
                    <a:lumMod val="75000"/>
                    <a:lumOff val="25000"/>
                  </a:schemeClr>
                </a:solidFill>
                <a:uLnTx/>
                <a:uFillTx/>
                <a:ea typeface="方正舒体" panose="02010601030101010101" charset="-122"/>
                <a:sym typeface="+mn-ea"/>
              </a:rPr>
              <a:t>Lorme ipsum dolor sit,consectetur adipsiicing elit.Lorme ipsum dolor sit,consectetur adipsiicing elit.Lorme ipsum dolor sit,consectetur adipsiicing elit.</a:t>
            </a:r>
            <a:endParaRPr lang="en-US" altLang="zh-CN" sz="1200" kern="0" noProof="0" dirty="0">
              <a:ln>
                <a:noFill/>
              </a:ln>
              <a:solidFill>
                <a:schemeClr val="tx1">
                  <a:lumMod val="75000"/>
                  <a:lumOff val="25000"/>
                </a:schemeClr>
              </a:solidFill>
              <a:uLnTx/>
              <a:uFillTx/>
              <a:ea typeface="方正舒体" panose="02010601030101010101" charset="-122"/>
              <a:sym typeface="+mn-ea"/>
            </a:endParaRPr>
          </a:p>
        </p:txBody>
      </p:sp>
      <p:sp>
        <p:nvSpPr>
          <p:cNvPr id="16" name="Text Placeholder 14"/>
          <p:cNvSpPr txBox="1"/>
          <p:nvPr/>
        </p:nvSpPr>
        <p:spPr>
          <a:xfrm>
            <a:off x="2969423" y="5490103"/>
            <a:ext cx="6204897" cy="367665"/>
          </a:xfrm>
          <a:prstGeom prst="rect">
            <a:avLst/>
          </a:prstGeom>
          <a:noFill/>
          <a:ln w="9525">
            <a:noFill/>
          </a:ln>
        </p:spPr>
        <p:txBody>
          <a:bodyPr wrap="square" lIns="0" tIns="0" rIns="0" bIns="0" anchor="t">
            <a:spAutoFit/>
          </a:bodyPr>
          <a:lstStyle/>
          <a:p>
            <a:pPr algn="ctr"/>
            <a:r>
              <a:rPr lang="en-US" altLang="zh-CN" sz="1200" noProof="0" dirty="0">
                <a:ln>
                  <a:noFill/>
                </a:ln>
                <a:solidFill>
                  <a:schemeClr val="tx1">
                    <a:lumMod val="75000"/>
                    <a:lumOff val="25000"/>
                  </a:schemeClr>
                </a:solidFill>
                <a:uLnTx/>
                <a:uFillTx/>
                <a:ea typeface="方正舒体" panose="02010601030101010101" charset="-122"/>
                <a:sym typeface="+mn-ea"/>
              </a:rPr>
              <a:t>Lorme ipsum dolor sit,consectetur adipsiicing elit.Lorme ipsum dolor sit,consectetur adipsiicing elit.Lorme ipsum dolor sit,consectetur adipsiicing elit.</a:t>
            </a:r>
            <a:endParaRPr lang="en-US" altLang="zh-CN" sz="1200" kern="0" noProof="0" dirty="0">
              <a:ln>
                <a:noFill/>
              </a:ln>
              <a:solidFill>
                <a:schemeClr val="tx1">
                  <a:lumMod val="75000"/>
                  <a:lumOff val="25000"/>
                </a:schemeClr>
              </a:solidFill>
              <a:uLnTx/>
              <a:uFillTx/>
              <a:ea typeface="方正舒体" panose="02010601030101010101"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423352" y="2055567"/>
            <a:ext cx="3368395" cy="2072427"/>
            <a:chOff x="2205" y="3167"/>
            <a:chExt cx="6357" cy="3911"/>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2205" y="3167"/>
              <a:ext cx="6357" cy="3911"/>
            </a:xfrm>
            <a:prstGeom prst="rect">
              <a:avLst/>
            </a:prstGeom>
          </p:spPr>
        </p:pic>
        <p:pic>
          <p:nvPicPr>
            <p:cNvPr id="6" name="图片 5" descr="C:\Users\影\Desktop\10038431_130323419137_2.jpg10038431_130323419137_2"/>
            <p:cNvPicPr>
              <a:picLocks noChangeAspect="1"/>
            </p:cNvPicPr>
            <p:nvPr/>
          </p:nvPicPr>
          <p:blipFill>
            <a:blip r:embed="rId2" cstate="print"/>
            <a:srcRect b="6564"/>
            <a:stretch>
              <a:fillRect/>
            </a:stretch>
          </p:blipFill>
          <p:spPr>
            <a:xfrm>
              <a:off x="3364" y="3725"/>
              <a:ext cx="4025" cy="2465"/>
            </a:xfrm>
            <a:prstGeom prst="rect">
              <a:avLst/>
            </a:prstGeom>
          </p:spPr>
        </p:pic>
      </p:gr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235131" y="2177480"/>
            <a:ext cx="1565193" cy="1878232"/>
          </a:xfrm>
          <a:prstGeom prst="rect">
            <a:avLst/>
          </a:prstGeom>
        </p:spPr>
      </p:pic>
      <p:sp>
        <p:nvSpPr>
          <p:cNvPr id="15" name="TextBox 1210"/>
          <p:cNvSpPr/>
          <p:nvPr/>
        </p:nvSpPr>
        <p:spPr>
          <a:xfrm>
            <a:off x="4286345" y="4511619"/>
            <a:ext cx="3275794" cy="398780"/>
          </a:xfrm>
          <a:prstGeom prst="rect">
            <a:avLst/>
          </a:prstGeom>
          <a:noFill/>
          <a:ln w="9525">
            <a:noFill/>
            <a:miter/>
          </a:ln>
        </p:spPr>
        <p:txBody>
          <a:bodyPr wrap="square">
            <a:spAutoFit/>
          </a:bodyPr>
          <a:lstStyle/>
          <a:p>
            <a:pPr algn="ctr"/>
            <a:r>
              <a:rPr lang="en-US" altLang="zh-CN" sz="2000" b="1" noProof="0" dirty="0">
                <a:ln>
                  <a:noFill/>
                </a:ln>
                <a:solidFill>
                  <a:schemeClr val="tx1">
                    <a:lumMod val="50000"/>
                    <a:lumOff val="50000"/>
                  </a:schemeClr>
                </a:solidFill>
                <a:uLnTx/>
                <a:uFillTx/>
                <a:ea typeface="方正舒体" panose="02010601030101010101" charset="-122"/>
                <a:sym typeface="+mn-ea"/>
              </a:rPr>
              <a:t>ADD YOUR TEXT HERE</a:t>
            </a:r>
            <a:endParaRPr lang="en-US" altLang="zh-CN" sz="2000" b="1" noProof="0" dirty="0">
              <a:ln>
                <a:noFill/>
              </a:ln>
              <a:solidFill>
                <a:schemeClr val="tx1">
                  <a:lumMod val="50000"/>
                  <a:lumOff val="50000"/>
                </a:schemeClr>
              </a:solidFill>
              <a:uLnTx/>
              <a:uFillTx/>
              <a:ea typeface="方正舒体" panose="02010601030101010101" charset="-122"/>
              <a:sym typeface="+mn-ea"/>
            </a:endParaRPr>
          </a:p>
        </p:txBody>
      </p:sp>
      <p:sp>
        <p:nvSpPr>
          <p:cNvPr id="18" name="TextBox 1210"/>
          <p:cNvSpPr/>
          <p:nvPr/>
        </p:nvSpPr>
        <p:spPr>
          <a:xfrm>
            <a:off x="2195399" y="4948476"/>
            <a:ext cx="7512929" cy="641985"/>
          </a:xfrm>
          <a:prstGeom prst="rect">
            <a:avLst/>
          </a:prstGeom>
          <a:noFill/>
          <a:ln w="9525">
            <a:noFill/>
            <a:miter/>
          </a:ln>
        </p:spPr>
        <p:txBody>
          <a:bodyPr wrap="square">
            <a:spAutoFit/>
          </a:bodyPr>
          <a:lstStyle/>
          <a:p>
            <a:pPr algn="ctr"/>
            <a:r>
              <a:rPr lang="en-US" altLang="zh-CN" sz="1200" noProof="0" dirty="0">
                <a:ln>
                  <a:noFill/>
                </a:ln>
                <a:solidFill>
                  <a:schemeClr val="tx1">
                    <a:lumMod val="50000"/>
                    <a:lumOff val="50000"/>
                  </a:schemeClr>
                </a:solidFill>
                <a:uLnTx/>
                <a:uFillTx/>
                <a:ea typeface="方正舒体" panose="02010601030101010101" charset="-122"/>
                <a:sym typeface="+mn-ea"/>
              </a:rPr>
              <a:t>Lorme ipsum dolor sit,consectetur adipsiicing elit.Lorme ipsum dolor sit,consectetur adipsiicing elit.Lorme ipsum dolor sit,consectetur adipsiicing elit.Lorme ipsum dolor sit,consectetur adipsiicing elit.Lorme ipsum dolor sit,consectetur adipsiicing elit.</a:t>
            </a:r>
            <a:endParaRPr lang="en-US" altLang="zh-CN" sz="1200" noProof="0" dirty="0">
              <a:ln>
                <a:noFill/>
              </a:ln>
              <a:solidFill>
                <a:schemeClr val="tx1">
                  <a:lumMod val="50000"/>
                  <a:lumOff val="50000"/>
                </a:schemeClr>
              </a:solidFill>
              <a:uLnTx/>
              <a:uFillTx/>
              <a:ea typeface="方正舒体" panose="02010601030101010101" charset="-122"/>
              <a:sym typeface="+mn-ea"/>
            </a:endParaRPr>
          </a:p>
        </p:txBody>
      </p:sp>
      <p:pic>
        <p:nvPicPr>
          <p:cNvPr id="5" name="图片 4" descr="C:\Users\影\Desktop\10038431_130323419137_2.jpg10038431_130323419137_2"/>
          <p:cNvPicPr>
            <a:picLocks noChangeAspect="1"/>
          </p:cNvPicPr>
          <p:nvPr/>
        </p:nvPicPr>
        <p:blipFill>
          <a:blip r:embed="rId4" cstate="print"/>
          <a:srcRect l="69919" t="27461" b="6564"/>
          <a:stretch>
            <a:fillRect/>
          </a:stretch>
        </p:blipFill>
        <p:spPr>
          <a:xfrm>
            <a:off x="7528486" y="2458771"/>
            <a:ext cx="978484" cy="1315017"/>
          </a:xfrm>
          <a:prstGeom prst="rect">
            <a:avLst/>
          </a:prstGeom>
        </p:spPr>
      </p:pic>
      <p:pic>
        <p:nvPicPr>
          <p:cNvPr id="8" name="Picture 3"/>
          <p:cNvPicPr>
            <a:picLocks noChangeAspect="1"/>
          </p:cNvPicPr>
          <p:nvPr/>
        </p:nvPicPr>
        <p:blipFill>
          <a:blip r:embed="rId5" cstate="print"/>
          <a:srcRect/>
          <a:stretch>
            <a:fillRect/>
          </a:stretch>
        </p:blipFill>
        <p:spPr>
          <a:xfrm>
            <a:off x="4742251" y="945644"/>
            <a:ext cx="3427551" cy="3110068"/>
          </a:xfrm>
          <a:prstGeom prst="rect">
            <a:avLst/>
          </a:prstGeom>
          <a:noFill/>
          <a:ln w="9525">
            <a:noFill/>
          </a:ln>
        </p:spPr>
      </p:pic>
      <p:pic>
        <p:nvPicPr>
          <p:cNvPr id="4" name="图片 3" descr="C:\Users\影\Desktop\10038431_130323419137_2.jpg10038431_130323419137_2"/>
          <p:cNvPicPr>
            <a:picLocks noChangeAspect="1"/>
          </p:cNvPicPr>
          <p:nvPr/>
        </p:nvPicPr>
        <p:blipFill>
          <a:blip r:embed="rId6" cstate="print"/>
          <a:srcRect b="6564"/>
          <a:stretch>
            <a:fillRect/>
          </a:stretch>
        </p:blipFill>
        <p:spPr>
          <a:xfrm>
            <a:off x="4954965" y="1265668"/>
            <a:ext cx="2993234" cy="186235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733461" y="2964221"/>
            <a:ext cx="8601897" cy="822960"/>
          </a:xfrm>
          <a:prstGeom prst="rect">
            <a:avLst/>
          </a:prstGeom>
          <a:noFill/>
        </p:spPr>
        <p:txBody>
          <a:bodyPr wrap="square" rtlCol="0">
            <a:spAutoFit/>
          </a:bodyPr>
          <a:lstStyle/>
          <a:p>
            <a:pPr lvl="0" algn="ctr"/>
            <a:r>
              <a:rPr lang="zh-CN" altLang="en-US" sz="4800" b="1" noProof="0" dirty="0">
                <a:ln w="12700">
                  <a:solidFill>
                    <a:srgbClr val="7EA122"/>
                  </a:solidFill>
                </a:ln>
                <a:solidFill>
                  <a:srgbClr val="7EA122"/>
                </a:solidFill>
                <a:effectLst/>
                <a:uLnTx/>
                <a:uFillTx/>
                <a:latin typeface="方正兰亭超细黑简体" panose="02000000000000000000" charset="-122"/>
                <a:ea typeface="方正兰亭超细黑简体" panose="02000000000000000000" charset="-122"/>
                <a:sym typeface="+mn-ea"/>
              </a:rPr>
              <a:t>单击此处输入您的标题</a:t>
            </a:r>
            <a:endParaRPr lang="zh-CN" altLang="en-US" sz="4800" b="1" noProof="0" dirty="0">
              <a:ln w="12700">
                <a:solidFill>
                  <a:srgbClr val="7EA122"/>
                </a:solidFill>
              </a:ln>
              <a:solidFill>
                <a:srgbClr val="7EA122"/>
              </a:solidFill>
              <a:effectLst/>
              <a:uLnTx/>
              <a:uFillTx/>
              <a:latin typeface="方正兰亭超细黑简体" panose="02000000000000000000" charset="-122"/>
              <a:ea typeface="方正兰亭超细黑简体" panose="02000000000000000000" charset="-122"/>
              <a:sym typeface="+mn-ea"/>
            </a:endParaRPr>
          </a:p>
        </p:txBody>
      </p:sp>
      <p:sp>
        <p:nvSpPr>
          <p:cNvPr id="13" name="文本框 12"/>
          <p:cNvSpPr txBox="1"/>
          <p:nvPr/>
        </p:nvSpPr>
        <p:spPr>
          <a:xfrm>
            <a:off x="2703056" y="3787138"/>
            <a:ext cx="6371893" cy="457200"/>
          </a:xfrm>
          <a:prstGeom prst="rect">
            <a:avLst/>
          </a:prstGeom>
          <a:noFill/>
        </p:spPr>
        <p:txBody>
          <a:bodyPr wrap="square" rtlCol="0">
            <a:spAutoFit/>
          </a:bodyPr>
          <a:lstStyle/>
          <a:p>
            <a:pPr indent="0" algn="ctr" fontAlgn="auto">
              <a:lnSpc>
                <a:spcPct val="150000"/>
              </a:lnSpc>
            </a:pP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27" name="文本框 26"/>
          <p:cNvSpPr txBox="1"/>
          <p:nvPr/>
        </p:nvSpPr>
        <p:spPr>
          <a:xfrm>
            <a:off x="5388966" y="1804136"/>
            <a:ext cx="1290888" cy="1160145"/>
          </a:xfrm>
          <a:prstGeom prst="rect">
            <a:avLst/>
          </a:prstGeom>
          <a:noFill/>
        </p:spPr>
        <p:txBody>
          <a:bodyPr wrap="square" rtlCol="0">
            <a:spAutoFit/>
          </a:bodyPr>
          <a:lstStyle/>
          <a:p>
            <a:r>
              <a:rPr lang="en-US" altLang="zh-CN" sz="6600">
                <a:solidFill>
                  <a:schemeClr val="tx1">
                    <a:lumMod val="65000"/>
                    <a:lumOff val="35000"/>
                  </a:schemeClr>
                </a:solidFill>
                <a:latin typeface="Palatino Linotype" panose="02040502050505030304" charset="0"/>
                <a:ea typeface="文鼎习字体" panose="020B0602010101010101" charset="-122"/>
              </a:rPr>
              <a:t>02</a:t>
            </a:r>
            <a:endParaRPr lang="en-US" altLang="zh-CN" sz="6600">
              <a:solidFill>
                <a:schemeClr val="tx1">
                  <a:lumMod val="65000"/>
                  <a:lumOff val="35000"/>
                </a:schemeClr>
              </a:solidFill>
              <a:latin typeface="Palatino Linotype" panose="02040502050505030304" charset="0"/>
              <a:ea typeface="文鼎习字体" panose="020B0602010101010101" charset="-122"/>
            </a:endParaRPr>
          </a:p>
        </p:txBody>
      </p:sp>
    </p:spTree>
  </p:cSld>
  <p:clrMapOvr>
    <a:masterClrMapping/>
  </p:clrMapOvr>
</p:sld>
</file>

<file path=ppt/theme/theme1.xml><?xml version="1.0" encoding="utf-8"?>
<a:theme xmlns:a="http://schemas.openxmlformats.org/drawingml/2006/main" name="好客模板www.haoke.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16481</Words>
  <Application>WPS 演示</Application>
  <PresentationFormat>自定义</PresentationFormat>
  <Paragraphs>543</Paragraphs>
  <Slides>29</Slides>
  <Notes>2</Notes>
  <HiddenSlides>0</HiddenSlides>
  <MMClips>0</MMClips>
  <ScaleCrop>false</ScaleCrop>
  <HeadingPairs>
    <vt:vector size="6" baseType="variant">
      <vt:variant>
        <vt:lpstr>已用的字体</vt:lpstr>
      </vt:variant>
      <vt:variant>
        <vt:i4>38</vt:i4>
      </vt:variant>
      <vt:variant>
        <vt:lpstr>主题</vt:lpstr>
      </vt:variant>
      <vt:variant>
        <vt:i4>1</vt:i4>
      </vt:variant>
      <vt:variant>
        <vt:lpstr>幻灯片标题</vt:lpstr>
      </vt:variant>
      <vt:variant>
        <vt:i4>29</vt:i4>
      </vt:variant>
    </vt:vector>
  </HeadingPairs>
  <TitlesOfParts>
    <vt:vector size="68" baseType="lpstr">
      <vt:lpstr>Arial</vt:lpstr>
      <vt:lpstr>宋体</vt:lpstr>
      <vt:lpstr>Wingdings</vt:lpstr>
      <vt:lpstr>方正兰亭超细黑简体</vt:lpstr>
      <vt:lpstr>黑体</vt:lpstr>
      <vt:lpstr>Times New Roman</vt:lpstr>
      <vt:lpstr>Arial Unicode MS</vt:lpstr>
      <vt:lpstr>华文中宋</vt:lpstr>
      <vt:lpstr>微软雅黑</vt:lpstr>
      <vt:lpstr>Palatino Linotype</vt:lpstr>
      <vt:lpstr>文鼎习字体</vt:lpstr>
      <vt:lpstr>方正清刻本悦宋简体</vt:lpstr>
      <vt:lpstr>Yu Gothic UI Semibold</vt:lpstr>
      <vt:lpstr>Agency FB</vt:lpstr>
      <vt:lpstr>Trebuchet MS</vt:lpstr>
      <vt:lpstr>方正舒体</vt:lpstr>
      <vt:lpstr>Arial</vt:lpstr>
      <vt:lpstr>Verdana</vt:lpstr>
      <vt:lpstr>Calibri</vt:lpstr>
      <vt:lpstr>Oswald Light</vt:lpstr>
      <vt:lpstr>Calibri Light</vt:lpstr>
      <vt:lpstr>Arial Unicode MS</vt:lpstr>
      <vt:lpstr>Gill Sans</vt:lpstr>
      <vt:lpstr>ヒラギノ角ゴ ProN W3</vt:lpstr>
      <vt:lpstr>Impact</vt:lpstr>
      <vt:lpstr>MS PGothic</vt:lpstr>
      <vt:lpstr>Lato Bold</vt:lpstr>
      <vt:lpstr>Lato</vt:lpstr>
      <vt:lpstr>ArialUnicodeMS</vt:lpstr>
      <vt:lpstr>Roboto condensed</vt:lpstr>
      <vt:lpstr>Hilda Sonnenschein</vt:lpstr>
      <vt:lpstr>Roboto Medium</vt:lpstr>
      <vt:lpstr>Zebrra</vt:lpstr>
      <vt:lpstr>FontAwesome</vt:lpstr>
      <vt:lpstr>Roboto Light</vt:lpstr>
      <vt:lpstr>MStream HKS Bold</vt:lpstr>
      <vt:lpstr>Kozuka Mincho Pr6N R</vt:lpstr>
      <vt:lpstr>Adobe 明體 Std L</vt:lpstr>
      <vt:lpstr>好客模板www.haoke.com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一颗苹果</cp:lastModifiedBy>
  <cp:revision>5</cp:revision>
  <dcterms:created xsi:type="dcterms:W3CDTF">2017-05-14T09:44:00Z</dcterms:created>
  <dcterms:modified xsi:type="dcterms:W3CDTF">2021-09-04T03:09:59Z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C05BF5213CFE4C95AECE590E4FBA763A</vt:lpwstr>
  </property>
</Properties>
</file>