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3"/>
    <p:sldId id="258" r:id="rId4"/>
    <p:sldId id="259" r:id="rId5"/>
    <p:sldId id="264" r:id="rId6"/>
    <p:sldId id="265" r:id="rId7"/>
    <p:sldId id="266" r:id="rId8"/>
    <p:sldId id="274" r:id="rId9"/>
    <p:sldId id="267" r:id="rId10"/>
    <p:sldId id="263" r:id="rId11"/>
    <p:sldId id="268" r:id="rId12"/>
    <p:sldId id="275" r:id="rId13"/>
    <p:sldId id="269" r:id="rId14"/>
    <p:sldId id="270" r:id="rId15"/>
    <p:sldId id="281" r:id="rId16"/>
    <p:sldId id="276" r:id="rId17"/>
    <p:sldId id="271" r:id="rId18"/>
    <p:sldId id="272" r:id="rId19"/>
    <p:sldId id="280" r:id="rId20"/>
    <p:sldId id="279" r:id="rId2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539E"/>
    <a:srgbClr val="E94E84"/>
    <a:srgbClr val="F6B1AB"/>
    <a:srgbClr val="FD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84"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6" name="矩形 35"/>
          <p:cNvSpPr/>
          <p:nvPr/>
        </p:nvSpPr>
        <p:spPr>
          <a:xfrm>
            <a:off x="2175641" y="1206661"/>
            <a:ext cx="4792718" cy="2730180"/>
          </a:xfrm>
          <a:prstGeom prst="rect">
            <a:avLst/>
          </a:prstGeom>
          <a:noFill/>
          <a:ln w="25400">
            <a:gradFill>
              <a:gsLst>
                <a:gs pos="0">
                  <a:srgbClr val="E94E84"/>
                </a:gs>
                <a:gs pos="100000">
                  <a:srgbClr val="82539E"/>
                </a:gs>
              </a:gsLst>
              <a:lin ang="5400000" scaled="1"/>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矩形 36"/>
          <p:cNvSpPr/>
          <p:nvPr/>
        </p:nvSpPr>
        <p:spPr>
          <a:xfrm>
            <a:off x="2460648" y="1442545"/>
            <a:ext cx="4194515" cy="2258412"/>
          </a:xfrm>
          <a:prstGeom prst="rect">
            <a:avLst/>
          </a:prstGeom>
          <a:noFill/>
          <a:ln w="5715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8" name="组合 47"/>
          <p:cNvGrpSpPr/>
          <p:nvPr/>
        </p:nvGrpSpPr>
        <p:grpSpPr>
          <a:xfrm>
            <a:off x="2709931" y="1407442"/>
            <a:ext cx="3709095" cy="969496"/>
            <a:chOff x="3627040" y="2073354"/>
            <a:chExt cx="4945460" cy="1292661"/>
          </a:xfrm>
        </p:grpSpPr>
        <p:sp>
          <p:nvSpPr>
            <p:cNvPr id="49" name="文本框 6"/>
            <p:cNvSpPr txBox="1"/>
            <p:nvPr/>
          </p:nvSpPr>
          <p:spPr>
            <a:xfrm>
              <a:off x="3627040" y="2073354"/>
              <a:ext cx="4945460" cy="12926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700" dirty="0">
                  <a:gradFill>
                    <a:gsLst>
                      <a:gs pos="0">
                        <a:srgbClr val="E94E84"/>
                      </a:gs>
                      <a:gs pos="100000">
                        <a:srgbClr val="82539E"/>
                      </a:gs>
                    </a:gsLst>
                    <a:lin ang="5400000" scaled="1"/>
                  </a:gradFill>
                  <a:latin typeface="华文行楷" panose="02010800040101010101" pitchFamily="2" charset="-122"/>
                  <a:ea typeface="华文行楷" panose="02010800040101010101" pitchFamily="2" charset="-122"/>
                  <a:cs typeface="+mn-ea"/>
                  <a:sym typeface="+mn-lt"/>
                </a:rPr>
                <a:t>遇见  水彩</a:t>
              </a:r>
              <a:endParaRPr lang="zh-CN" altLang="en-US" sz="5700" dirty="0">
                <a:gradFill>
                  <a:gsLst>
                    <a:gs pos="0">
                      <a:srgbClr val="E94E84"/>
                    </a:gs>
                    <a:gs pos="100000">
                      <a:srgbClr val="82539E"/>
                    </a:gs>
                  </a:gsLst>
                  <a:lin ang="5400000" scaled="1"/>
                </a:gradFill>
                <a:latin typeface="华文行楷" panose="02010800040101010101" pitchFamily="2" charset="-122"/>
                <a:ea typeface="华文行楷" panose="02010800040101010101" pitchFamily="2" charset="-122"/>
                <a:cs typeface="+mn-ea"/>
                <a:sym typeface="+mn-lt"/>
              </a:endParaRPr>
            </a:p>
          </p:txBody>
        </p:sp>
        <p:sp>
          <p:nvSpPr>
            <p:cNvPr id="50" name="椭圆 49"/>
            <p:cNvSpPr/>
            <p:nvPr/>
          </p:nvSpPr>
          <p:spPr>
            <a:xfrm flipV="1">
              <a:off x="6019799" y="2474952"/>
              <a:ext cx="180000" cy="180000"/>
            </a:xfrm>
            <a:prstGeom prst="ellipse">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lin ang="5400000" scaled="1"/>
                </a:gradFill>
                <a:latin typeface="迷你繁启体" panose="03000509000000000000" pitchFamily="65" charset="-122"/>
                <a:ea typeface="迷你繁启体" panose="03000509000000000000" pitchFamily="65" charset="-122"/>
                <a:cs typeface="+mn-ea"/>
                <a:sym typeface="+mn-lt"/>
              </a:endParaRPr>
            </a:p>
          </p:txBody>
        </p:sp>
      </p:grpSp>
      <p:sp>
        <p:nvSpPr>
          <p:cNvPr id="51" name="文本框 8"/>
          <p:cNvSpPr txBox="1"/>
          <p:nvPr/>
        </p:nvSpPr>
        <p:spPr>
          <a:xfrm>
            <a:off x="2907280" y="2406405"/>
            <a:ext cx="1719470" cy="3231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kern="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汇报</a:t>
            </a:r>
            <a:r>
              <a:rPr lang="zh-CN" altLang="en-US" sz="1500" ker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人</a:t>
            </a:r>
            <a:r>
              <a:rPr lang="zh-CN" altLang="en-US" sz="1500" kern="0" smtClea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a:t>
            </a:r>
            <a:r>
              <a:rPr lang="en-US" altLang="zh-CN" sz="1500" kern="0" smtClea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xx</a:t>
            </a:r>
            <a:endParaRPr lang="zh-CN" altLang="en-US" sz="15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endParaRPr>
          </a:p>
        </p:txBody>
      </p:sp>
      <p:sp>
        <p:nvSpPr>
          <p:cNvPr id="52" name="文本框 9"/>
          <p:cNvSpPr txBox="1"/>
          <p:nvPr/>
        </p:nvSpPr>
        <p:spPr>
          <a:xfrm>
            <a:off x="4504500" y="2406405"/>
            <a:ext cx="1719470" cy="3231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kern="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部门：某某某</a:t>
            </a:r>
            <a:endParaRPr lang="zh-CN" altLang="en-US" sz="15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endParaRPr>
          </a:p>
        </p:txBody>
      </p:sp>
      <p:sp>
        <p:nvSpPr>
          <p:cNvPr id="53" name="文本框 4"/>
          <p:cNvSpPr txBox="1"/>
          <p:nvPr/>
        </p:nvSpPr>
        <p:spPr>
          <a:xfrm>
            <a:off x="2489525" y="2894234"/>
            <a:ext cx="41367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I love you more than I've ever loved any woman. And I've waited longer for you than I've waited for any woman. I love you more than I've ever loved any woman. And I've </a:t>
            </a:r>
            <a:r>
              <a:rPr lang="zh-CN" altLang="en-US" sz="900" dirty="0" smtClea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waited</a:t>
            </a:r>
            <a:endParaRPr lang="zh-CN" altLang="en-US" sz="9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51" grpId="0"/>
      <p:bldP spid="52"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 name="等腰三角形 12"/>
          <p:cNvSpPr/>
          <p:nvPr/>
        </p:nvSpPr>
        <p:spPr>
          <a:xfrm>
            <a:off x="845344" y="1057245"/>
            <a:ext cx="3530153" cy="3043235"/>
          </a:xfrm>
          <a:prstGeom prst="triangle">
            <a:avLst/>
          </a:prstGeom>
          <a:gradFill>
            <a:gsLst>
              <a:gs pos="0">
                <a:srgbClr val="E94E84"/>
              </a:gs>
              <a:gs pos="100000">
                <a:srgbClr val="82539E"/>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4" name="六边形 13"/>
          <p:cNvSpPr>
            <a:spLocks noChangeAspect="1"/>
          </p:cNvSpPr>
          <p:nvPr/>
        </p:nvSpPr>
        <p:spPr>
          <a:xfrm rot="1800000">
            <a:off x="2140986" y="2490377"/>
            <a:ext cx="876960" cy="756000"/>
          </a:xfrm>
          <a:prstGeom prst="hexagon">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5" name="racing-flag_65578"/>
          <p:cNvSpPr>
            <a:spLocks noChangeAspect="1"/>
          </p:cNvSpPr>
          <p:nvPr/>
        </p:nvSpPr>
        <p:spPr bwMode="auto">
          <a:xfrm>
            <a:off x="2454313" y="2717906"/>
            <a:ext cx="334422" cy="457264"/>
          </a:xfrm>
          <a:custGeom>
            <a:avLst/>
            <a:gdLst>
              <a:gd name="connsiteX0" fmla="*/ 391996 w 445224"/>
              <a:gd name="connsiteY0" fmla="*/ 158381 h 608766"/>
              <a:gd name="connsiteX1" fmla="*/ 325739 w 445224"/>
              <a:gd name="connsiteY1" fmla="*/ 172076 h 608766"/>
              <a:gd name="connsiteX2" fmla="*/ 342608 w 445224"/>
              <a:gd name="connsiteY2" fmla="*/ 233860 h 608766"/>
              <a:gd name="connsiteX3" fmla="*/ 408763 w 445224"/>
              <a:gd name="connsiteY3" fmla="*/ 220265 h 608766"/>
              <a:gd name="connsiteX4" fmla="*/ 391996 w 445224"/>
              <a:gd name="connsiteY4" fmla="*/ 158381 h 608766"/>
              <a:gd name="connsiteX5" fmla="*/ 14090 w 445224"/>
              <a:gd name="connsiteY5" fmla="*/ 89189 h 608766"/>
              <a:gd name="connsiteX6" fmla="*/ 36952 w 445224"/>
              <a:gd name="connsiteY6" fmla="*/ 102684 h 608766"/>
              <a:gd name="connsiteX7" fmla="*/ 159388 w 445224"/>
              <a:gd name="connsiteY7" fmla="*/ 585430 h 608766"/>
              <a:gd name="connsiteX8" fmla="*/ 145874 w 445224"/>
              <a:gd name="connsiteY8" fmla="*/ 608157 h 608766"/>
              <a:gd name="connsiteX9" fmla="*/ 141201 w 445224"/>
              <a:gd name="connsiteY9" fmla="*/ 608766 h 608766"/>
              <a:gd name="connsiteX10" fmla="*/ 123114 w 445224"/>
              <a:gd name="connsiteY10" fmla="*/ 594663 h 608766"/>
              <a:gd name="connsiteX11" fmla="*/ 576 w 445224"/>
              <a:gd name="connsiteY11" fmla="*/ 111917 h 608766"/>
              <a:gd name="connsiteX12" fmla="*/ 14090 w 445224"/>
              <a:gd name="connsiteY12" fmla="*/ 89189 h 608766"/>
              <a:gd name="connsiteX13" fmla="*/ 356632 w 445224"/>
              <a:gd name="connsiteY13" fmla="*/ 28220 h 608766"/>
              <a:gd name="connsiteX14" fmla="*/ 290070 w 445224"/>
              <a:gd name="connsiteY14" fmla="*/ 42018 h 608766"/>
              <a:gd name="connsiteX15" fmla="*/ 306634 w 445224"/>
              <a:gd name="connsiteY15" fmla="*/ 102989 h 608766"/>
              <a:gd name="connsiteX16" fmla="*/ 241393 w 445224"/>
              <a:gd name="connsiteY16" fmla="*/ 136975 h 608766"/>
              <a:gd name="connsiteX17" fmla="*/ 224829 w 445224"/>
              <a:gd name="connsiteY17" fmla="*/ 76105 h 608766"/>
              <a:gd name="connsiteX18" fmla="*/ 159791 w 445224"/>
              <a:gd name="connsiteY18" fmla="*/ 110598 h 608766"/>
              <a:gd name="connsiteX19" fmla="*/ 176355 w 445224"/>
              <a:gd name="connsiteY19" fmla="*/ 171569 h 608766"/>
              <a:gd name="connsiteX20" fmla="*/ 106440 w 445224"/>
              <a:gd name="connsiteY20" fmla="*/ 186685 h 608766"/>
              <a:gd name="connsiteX21" fmla="*/ 125240 w 445224"/>
              <a:gd name="connsiteY21" fmla="*/ 255976 h 608766"/>
              <a:gd name="connsiteX22" fmla="*/ 195155 w 445224"/>
              <a:gd name="connsiteY22" fmla="*/ 240758 h 608766"/>
              <a:gd name="connsiteX23" fmla="*/ 211923 w 445224"/>
              <a:gd name="connsiteY23" fmla="*/ 302541 h 608766"/>
              <a:gd name="connsiteX24" fmla="*/ 276554 w 445224"/>
              <a:gd name="connsiteY24" fmla="*/ 268353 h 608766"/>
              <a:gd name="connsiteX25" fmla="*/ 259787 w 445224"/>
              <a:gd name="connsiteY25" fmla="*/ 206468 h 608766"/>
              <a:gd name="connsiteX26" fmla="*/ 195155 w 445224"/>
              <a:gd name="connsiteY26" fmla="*/ 240758 h 608766"/>
              <a:gd name="connsiteX27" fmla="*/ 176355 w 445224"/>
              <a:gd name="connsiteY27" fmla="*/ 171569 h 608766"/>
              <a:gd name="connsiteX28" fmla="*/ 241393 w 445224"/>
              <a:gd name="connsiteY28" fmla="*/ 136975 h 608766"/>
              <a:gd name="connsiteX29" fmla="*/ 260193 w 445224"/>
              <a:gd name="connsiteY29" fmla="*/ 206265 h 608766"/>
              <a:gd name="connsiteX30" fmla="*/ 325434 w 445224"/>
              <a:gd name="connsiteY30" fmla="*/ 172178 h 608766"/>
              <a:gd name="connsiteX31" fmla="*/ 306634 w 445224"/>
              <a:gd name="connsiteY31" fmla="*/ 102989 h 608766"/>
              <a:gd name="connsiteX32" fmla="*/ 373196 w 445224"/>
              <a:gd name="connsiteY32" fmla="*/ 89192 h 608766"/>
              <a:gd name="connsiteX33" fmla="*/ 356632 w 445224"/>
              <a:gd name="connsiteY33" fmla="*/ 28220 h 608766"/>
              <a:gd name="connsiteX34" fmla="*/ 364660 w 445224"/>
              <a:gd name="connsiteY34" fmla="*/ 423 h 608766"/>
              <a:gd name="connsiteX35" fmla="*/ 384882 w 445224"/>
              <a:gd name="connsiteY35" fmla="*/ 17771 h 608766"/>
              <a:gd name="connsiteX36" fmla="*/ 444737 w 445224"/>
              <a:gd name="connsiteY36" fmla="*/ 238628 h 608766"/>
              <a:gd name="connsiteX37" fmla="*/ 432340 w 445224"/>
              <a:gd name="connsiteY37" fmla="*/ 250092 h 608766"/>
              <a:gd name="connsiteX38" fmla="*/ 133979 w 445224"/>
              <a:gd name="connsiteY38" fmla="*/ 345556 h 608766"/>
              <a:gd name="connsiteX39" fmla="*/ 113757 w 445224"/>
              <a:gd name="connsiteY39" fmla="*/ 328208 h 608766"/>
              <a:gd name="connsiteX40" fmla="*/ 53902 w 445224"/>
              <a:gd name="connsiteY40" fmla="*/ 107351 h 608766"/>
              <a:gd name="connsiteX41" fmla="*/ 66299 w 445224"/>
              <a:gd name="connsiteY41" fmla="*/ 95887 h 608766"/>
              <a:gd name="connsiteX42" fmla="*/ 364660 w 445224"/>
              <a:gd name="connsiteY42" fmla="*/ 423 h 60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5224" h="608766">
                <a:moveTo>
                  <a:pt x="391996" y="158381"/>
                </a:moveTo>
                <a:cubicBezTo>
                  <a:pt x="368521" y="159192"/>
                  <a:pt x="347791" y="163859"/>
                  <a:pt x="325739" y="172076"/>
                </a:cubicBezTo>
                <a:cubicBezTo>
                  <a:pt x="331430" y="192671"/>
                  <a:pt x="337019" y="213265"/>
                  <a:pt x="342608" y="233860"/>
                </a:cubicBezTo>
                <a:cubicBezTo>
                  <a:pt x="364558" y="225642"/>
                  <a:pt x="385289" y="220975"/>
                  <a:pt x="408763" y="220265"/>
                </a:cubicBezTo>
                <a:cubicBezTo>
                  <a:pt x="403174" y="199569"/>
                  <a:pt x="397585" y="178975"/>
                  <a:pt x="391996" y="158381"/>
                </a:cubicBezTo>
                <a:close/>
                <a:moveTo>
                  <a:pt x="14090" y="89189"/>
                </a:moveTo>
                <a:cubicBezTo>
                  <a:pt x="24149" y="86653"/>
                  <a:pt x="34411" y="92639"/>
                  <a:pt x="36952" y="102684"/>
                </a:cubicBezTo>
                <a:lnTo>
                  <a:pt x="159388" y="585430"/>
                </a:lnTo>
                <a:cubicBezTo>
                  <a:pt x="162030" y="595475"/>
                  <a:pt x="155934" y="605621"/>
                  <a:pt x="145874" y="608157"/>
                </a:cubicBezTo>
                <a:cubicBezTo>
                  <a:pt x="144350" y="608563"/>
                  <a:pt x="142725" y="608766"/>
                  <a:pt x="141201" y="608766"/>
                </a:cubicBezTo>
                <a:cubicBezTo>
                  <a:pt x="132869" y="608766"/>
                  <a:pt x="125248" y="603084"/>
                  <a:pt x="123114" y="594663"/>
                </a:cubicBezTo>
                <a:lnTo>
                  <a:pt x="576" y="111917"/>
                </a:lnTo>
                <a:cubicBezTo>
                  <a:pt x="-1964" y="101872"/>
                  <a:pt x="4132" y="91726"/>
                  <a:pt x="14090" y="89189"/>
                </a:cubicBezTo>
                <a:close/>
                <a:moveTo>
                  <a:pt x="356632" y="28220"/>
                </a:moveTo>
                <a:cubicBezTo>
                  <a:pt x="333055" y="29032"/>
                  <a:pt x="312121" y="33800"/>
                  <a:pt x="290070" y="42018"/>
                </a:cubicBezTo>
                <a:cubicBezTo>
                  <a:pt x="295557" y="62308"/>
                  <a:pt x="301146" y="82699"/>
                  <a:pt x="306634" y="102989"/>
                </a:cubicBezTo>
                <a:cubicBezTo>
                  <a:pt x="283972" y="112728"/>
                  <a:pt x="262734" y="124598"/>
                  <a:pt x="241393" y="136975"/>
                </a:cubicBezTo>
                <a:cubicBezTo>
                  <a:pt x="235905" y="116685"/>
                  <a:pt x="230418" y="96395"/>
                  <a:pt x="224829" y="76105"/>
                </a:cubicBezTo>
                <a:cubicBezTo>
                  <a:pt x="203590" y="88482"/>
                  <a:pt x="182351" y="100554"/>
                  <a:pt x="159791" y="110598"/>
                </a:cubicBezTo>
                <a:cubicBezTo>
                  <a:pt x="165279" y="130888"/>
                  <a:pt x="170868" y="151178"/>
                  <a:pt x="176355" y="171569"/>
                </a:cubicBezTo>
                <a:cubicBezTo>
                  <a:pt x="153287" y="180598"/>
                  <a:pt x="131236" y="185975"/>
                  <a:pt x="106440" y="186685"/>
                </a:cubicBezTo>
                <a:cubicBezTo>
                  <a:pt x="112639" y="209816"/>
                  <a:pt x="118939" y="232845"/>
                  <a:pt x="125240" y="255976"/>
                </a:cubicBezTo>
                <a:cubicBezTo>
                  <a:pt x="150035" y="255265"/>
                  <a:pt x="172087" y="249889"/>
                  <a:pt x="195155" y="240758"/>
                </a:cubicBezTo>
                <a:cubicBezTo>
                  <a:pt x="200745" y="261352"/>
                  <a:pt x="206334" y="281947"/>
                  <a:pt x="211923" y="302541"/>
                </a:cubicBezTo>
                <a:cubicBezTo>
                  <a:pt x="234280" y="292599"/>
                  <a:pt x="255417" y="280628"/>
                  <a:pt x="276554" y="268353"/>
                </a:cubicBezTo>
                <a:cubicBezTo>
                  <a:pt x="270965" y="247657"/>
                  <a:pt x="265376" y="227062"/>
                  <a:pt x="259787" y="206468"/>
                </a:cubicBezTo>
                <a:cubicBezTo>
                  <a:pt x="238649" y="218845"/>
                  <a:pt x="217512" y="230816"/>
                  <a:pt x="195155" y="240758"/>
                </a:cubicBezTo>
                <a:cubicBezTo>
                  <a:pt x="188855" y="217628"/>
                  <a:pt x="182554" y="194598"/>
                  <a:pt x="176355" y="171569"/>
                </a:cubicBezTo>
                <a:cubicBezTo>
                  <a:pt x="198915" y="161424"/>
                  <a:pt x="220154" y="149453"/>
                  <a:pt x="241393" y="136975"/>
                </a:cubicBezTo>
                <a:cubicBezTo>
                  <a:pt x="247694" y="160105"/>
                  <a:pt x="253892" y="183134"/>
                  <a:pt x="260193" y="206265"/>
                </a:cubicBezTo>
                <a:cubicBezTo>
                  <a:pt x="281432" y="193787"/>
                  <a:pt x="302772" y="181917"/>
                  <a:pt x="325434" y="172178"/>
                </a:cubicBezTo>
                <a:cubicBezTo>
                  <a:pt x="319133" y="149149"/>
                  <a:pt x="312833" y="126018"/>
                  <a:pt x="306634" y="102989"/>
                </a:cubicBezTo>
                <a:cubicBezTo>
                  <a:pt x="328686" y="94670"/>
                  <a:pt x="349518" y="89902"/>
                  <a:pt x="373196" y="89192"/>
                </a:cubicBezTo>
                <a:cubicBezTo>
                  <a:pt x="367708" y="68800"/>
                  <a:pt x="362119" y="48510"/>
                  <a:pt x="356632" y="28220"/>
                </a:cubicBezTo>
                <a:close/>
                <a:moveTo>
                  <a:pt x="364660" y="423"/>
                </a:moveTo>
                <a:cubicBezTo>
                  <a:pt x="378887" y="1336"/>
                  <a:pt x="382647" y="9858"/>
                  <a:pt x="384882" y="17771"/>
                </a:cubicBezTo>
                <a:cubicBezTo>
                  <a:pt x="404800" y="91424"/>
                  <a:pt x="424820" y="165076"/>
                  <a:pt x="444737" y="238628"/>
                </a:cubicBezTo>
                <a:cubicBezTo>
                  <a:pt x="446973" y="246642"/>
                  <a:pt x="441282" y="251207"/>
                  <a:pt x="432340" y="250092"/>
                </a:cubicBezTo>
                <a:cubicBezTo>
                  <a:pt x="320048" y="241976"/>
                  <a:pt x="246372" y="353672"/>
                  <a:pt x="133979" y="345556"/>
                </a:cubicBezTo>
                <a:cubicBezTo>
                  <a:pt x="125138" y="344440"/>
                  <a:pt x="117009" y="339976"/>
                  <a:pt x="113757" y="328208"/>
                </a:cubicBezTo>
                <a:cubicBezTo>
                  <a:pt x="93636" y="254657"/>
                  <a:pt x="73819" y="181004"/>
                  <a:pt x="53902" y="107351"/>
                </a:cubicBezTo>
                <a:cubicBezTo>
                  <a:pt x="51666" y="99337"/>
                  <a:pt x="57357" y="94772"/>
                  <a:pt x="66299" y="95887"/>
                </a:cubicBezTo>
                <a:cubicBezTo>
                  <a:pt x="178591" y="104003"/>
                  <a:pt x="252267" y="-7693"/>
                  <a:pt x="364660" y="423"/>
                </a:cubicBezTo>
                <a:close/>
              </a:path>
            </a:pathLst>
          </a:custGeom>
          <a:gradFill>
            <a:gsLst>
              <a:gs pos="0">
                <a:srgbClr val="E94E84"/>
              </a:gs>
              <a:gs pos="100000">
                <a:srgbClr val="82539E"/>
              </a:gs>
            </a:gsLst>
            <a:path path="circle">
              <a:fillToRect l="100000" t="100000"/>
            </a:path>
          </a:gradFill>
          <a:ln>
            <a:noFill/>
          </a:ln>
        </p:spPr>
      </p:sp>
      <p:sp>
        <p:nvSpPr>
          <p:cNvPr id="16" name="文本框 13"/>
          <p:cNvSpPr txBox="1"/>
          <p:nvPr/>
        </p:nvSpPr>
        <p:spPr>
          <a:xfrm>
            <a:off x="5198741" y="1057245"/>
            <a:ext cx="1516134"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dirty="0">
                <a:gradFill>
                  <a:gsLst>
                    <a:gs pos="0">
                      <a:srgbClr val="E94E84"/>
                    </a:gs>
                    <a:gs pos="100000">
                      <a:srgbClr val="82539E"/>
                    </a:gs>
                  </a:gsLst>
                  <a:path path="circle">
                    <a:fillToRect l="100000" t="100000"/>
                  </a:path>
                </a:gradFill>
                <a:latin typeface="+mn-ea"/>
                <a:cs typeface="+mn-ea"/>
                <a:sym typeface="+mn-lt"/>
              </a:rPr>
              <a:t>TITLE HERE</a:t>
            </a:r>
            <a:endParaRPr lang="en-US" altLang="zh-CN" dirty="0">
              <a:gradFill>
                <a:gsLst>
                  <a:gs pos="0">
                    <a:srgbClr val="E94E84"/>
                  </a:gs>
                  <a:gs pos="100000">
                    <a:srgbClr val="82539E"/>
                  </a:gs>
                </a:gsLst>
                <a:path path="circle">
                  <a:fillToRect l="100000" t="100000"/>
                </a:path>
              </a:gradFill>
              <a:latin typeface="+mn-ea"/>
              <a:cs typeface="+mn-ea"/>
              <a:sym typeface="+mn-lt"/>
            </a:endParaRPr>
          </a:p>
        </p:txBody>
      </p:sp>
      <p:sp>
        <p:nvSpPr>
          <p:cNvPr id="17" name="文本框 16"/>
          <p:cNvSpPr txBox="1"/>
          <p:nvPr/>
        </p:nvSpPr>
        <p:spPr>
          <a:xfrm>
            <a:off x="5205541" y="3142605"/>
            <a:ext cx="2481656" cy="9020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750" kern="2000" dirty="0">
                <a:gradFill>
                  <a:gsLst>
                    <a:gs pos="0">
                      <a:srgbClr val="E94E84"/>
                    </a:gs>
                    <a:gs pos="100000">
                      <a:srgbClr val="82539E"/>
                    </a:gs>
                  </a:gsLst>
                  <a:path path="circle">
                    <a:fillToRect l="100000" t="100000"/>
                  </a:path>
                </a:gradFill>
                <a:latin typeface="+mn-ea"/>
                <a:cs typeface="+mn-ea"/>
                <a:sym typeface="+mn-lt"/>
              </a:rPr>
              <a:t>I love you more than I've ever loved any woman. And</a:t>
            </a:r>
            <a:r>
              <a:rPr lang="en-US" altLang="zh-CN" sz="750" kern="2000" dirty="0">
                <a:gradFill>
                  <a:gsLst>
                    <a:gs pos="0">
                      <a:srgbClr val="E94E84"/>
                    </a:gs>
                    <a:gs pos="100000">
                      <a:srgbClr val="82539E"/>
                    </a:gs>
                  </a:gsLst>
                  <a:path path="circle">
                    <a:fillToRect l="100000" t="100000"/>
                  </a:path>
                </a:gradFill>
                <a:latin typeface="+mn-ea"/>
                <a:cs typeface="+mn-ea"/>
                <a:sym typeface="+mn-lt"/>
              </a:rPr>
              <a:t> </a:t>
            </a:r>
            <a:r>
              <a:rPr lang="zh-CN" altLang="en-US" sz="750" kern="2000" dirty="0">
                <a:gradFill>
                  <a:gsLst>
                    <a:gs pos="0">
                      <a:srgbClr val="E94E84"/>
                    </a:gs>
                    <a:gs pos="100000">
                      <a:srgbClr val="82539E"/>
                    </a:gs>
                  </a:gsLst>
                  <a:path path="circle">
                    <a:fillToRect l="100000" t="100000"/>
                  </a:path>
                </a:gradFill>
                <a:latin typeface="+mn-ea"/>
                <a:cs typeface="+mn-ea"/>
                <a:sym typeface="+mn-lt"/>
              </a:rPr>
              <a:t>I've waited longer for you than I've waited for any woman. </a:t>
            </a:r>
            <a:endParaRPr lang="en-US" altLang="zh-CN" sz="750" kern="2000" dirty="0">
              <a:gradFill>
                <a:gsLst>
                  <a:gs pos="0">
                    <a:srgbClr val="E94E84"/>
                  </a:gs>
                  <a:gs pos="100000">
                    <a:srgbClr val="82539E"/>
                  </a:gs>
                </a:gsLst>
                <a:path path="circle">
                  <a:fillToRect l="100000" t="100000"/>
                </a:path>
              </a:gradFill>
              <a:latin typeface="+mn-ea"/>
              <a:cs typeface="+mn-ea"/>
              <a:sym typeface="+mn-lt"/>
            </a:endParaRPr>
          </a:p>
        </p:txBody>
      </p:sp>
      <p:sp>
        <p:nvSpPr>
          <p:cNvPr id="18" name="文本框 16"/>
          <p:cNvSpPr txBox="1"/>
          <p:nvPr/>
        </p:nvSpPr>
        <p:spPr>
          <a:xfrm>
            <a:off x="5205541" y="1524589"/>
            <a:ext cx="2481656" cy="15350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750" kern="2000" dirty="0">
                <a:gradFill>
                  <a:gsLst>
                    <a:gs pos="0">
                      <a:srgbClr val="E94E84"/>
                    </a:gs>
                    <a:gs pos="100000">
                      <a:srgbClr val="82539E"/>
                    </a:gs>
                  </a:gsLst>
                  <a:path path="circle">
                    <a:fillToRect l="100000" t="100000"/>
                  </a:path>
                </a:gradFill>
                <a:latin typeface="+mn-ea"/>
                <a:cs typeface="+mn-ea"/>
                <a:sym typeface="+mn-lt"/>
              </a:rPr>
              <a:t>I love you more than I've ever loved any woman. And</a:t>
            </a:r>
            <a:r>
              <a:rPr lang="en-US" altLang="zh-CN" sz="750" kern="2000" dirty="0">
                <a:gradFill>
                  <a:gsLst>
                    <a:gs pos="0">
                      <a:srgbClr val="E94E84"/>
                    </a:gs>
                    <a:gs pos="100000">
                      <a:srgbClr val="82539E"/>
                    </a:gs>
                  </a:gsLst>
                  <a:path path="circle">
                    <a:fillToRect l="100000" t="100000"/>
                  </a:path>
                </a:gradFill>
                <a:latin typeface="+mn-ea"/>
                <a:cs typeface="+mn-ea"/>
                <a:sym typeface="+mn-lt"/>
              </a:rPr>
              <a:t> </a:t>
            </a:r>
            <a:r>
              <a:rPr lang="zh-CN" altLang="en-US" sz="750" kern="2000" dirty="0">
                <a:gradFill>
                  <a:gsLst>
                    <a:gs pos="0">
                      <a:srgbClr val="E94E84"/>
                    </a:gs>
                    <a:gs pos="100000">
                      <a:srgbClr val="82539E"/>
                    </a:gs>
                  </a:gsLst>
                  <a:path path="circle">
                    <a:fillToRect l="100000" t="100000"/>
                  </a:path>
                </a:gradFill>
                <a:latin typeface="+mn-ea"/>
                <a:cs typeface="+mn-ea"/>
                <a:sym typeface="+mn-lt"/>
              </a:rPr>
              <a:t>I've waited longer for you than I've waited for any woman. I love you more </a:t>
            </a:r>
            <a:endParaRPr lang="en-US" altLang="zh-CN" sz="750" kern="2000" dirty="0">
              <a:gradFill>
                <a:gsLst>
                  <a:gs pos="0">
                    <a:srgbClr val="E94E84"/>
                  </a:gs>
                  <a:gs pos="100000">
                    <a:srgbClr val="82539E"/>
                  </a:gs>
                </a:gsLst>
                <a:path path="circle">
                  <a:fillToRect l="100000" t="100000"/>
                </a:path>
              </a:gradFill>
              <a:latin typeface="+mn-ea"/>
              <a:cs typeface="+mn-ea"/>
              <a:sym typeface="+mn-lt"/>
            </a:endParaRPr>
          </a:p>
          <a:p>
            <a:pPr>
              <a:lnSpc>
                <a:spcPct val="250000"/>
              </a:lnSpc>
            </a:pPr>
            <a:r>
              <a:rPr lang="zh-CN" altLang="en-US" sz="750" kern="2000" dirty="0">
                <a:gradFill>
                  <a:gsLst>
                    <a:gs pos="0">
                      <a:srgbClr val="E94E84"/>
                    </a:gs>
                    <a:gs pos="100000">
                      <a:srgbClr val="82539E"/>
                    </a:gs>
                  </a:gsLst>
                  <a:path path="circle">
                    <a:fillToRect l="100000" t="100000"/>
                  </a:path>
                </a:gradFill>
                <a:latin typeface="+mn-ea"/>
                <a:cs typeface="+mn-ea"/>
                <a:sym typeface="+mn-lt"/>
              </a:rPr>
              <a:t>than I've ever loved any woman. And</a:t>
            </a:r>
            <a:r>
              <a:rPr lang="en-US" altLang="zh-CN" sz="750" kern="2000" dirty="0">
                <a:gradFill>
                  <a:gsLst>
                    <a:gs pos="0">
                      <a:srgbClr val="E94E84"/>
                    </a:gs>
                    <a:gs pos="100000">
                      <a:srgbClr val="82539E"/>
                    </a:gs>
                  </a:gsLst>
                  <a:path path="circle">
                    <a:fillToRect l="100000" t="100000"/>
                  </a:path>
                </a:gradFill>
                <a:latin typeface="+mn-ea"/>
                <a:cs typeface="+mn-ea"/>
                <a:sym typeface="+mn-lt"/>
              </a:rPr>
              <a:t> </a:t>
            </a:r>
            <a:r>
              <a:rPr lang="zh-CN" altLang="en-US" sz="750" kern="2000" dirty="0">
                <a:gradFill>
                  <a:gsLst>
                    <a:gs pos="0">
                      <a:srgbClr val="E94E84"/>
                    </a:gs>
                    <a:gs pos="100000">
                      <a:srgbClr val="82539E"/>
                    </a:gs>
                  </a:gsLst>
                  <a:path path="circle">
                    <a:fillToRect l="100000" t="100000"/>
                  </a:path>
                </a:gradFill>
                <a:latin typeface="+mn-ea"/>
                <a:cs typeface="+mn-ea"/>
                <a:sym typeface="+mn-lt"/>
              </a:rPr>
              <a:t>I've waited longer for you than I've waited for any woman. </a:t>
            </a:r>
            <a:endParaRPr lang="zh-CN" altLang="en-US" sz="750" kern="2000" dirty="0">
              <a:gradFill>
                <a:gsLst>
                  <a:gs pos="0">
                    <a:srgbClr val="E94E84"/>
                  </a:gs>
                  <a:gs pos="100000">
                    <a:srgbClr val="82539E"/>
                  </a:gs>
                </a:gsLst>
                <a:path path="circle">
                  <a:fillToRect l="100000" t="100000"/>
                </a:path>
              </a:gradFill>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358267" y="1489315"/>
            <a:ext cx="4258420" cy="2032534"/>
          </a:xfrm>
          <a:prstGeom prst="rect">
            <a:avLst/>
          </a:prstGeom>
          <a:solidFill>
            <a:schemeClr val="bg1"/>
          </a:solidFill>
          <a:ln w="76200">
            <a:gradFill flip="none" rotWithShape="1">
              <a:gsLst>
                <a:gs pos="0">
                  <a:srgbClr val="E94E84"/>
                </a:gs>
                <a:gs pos="100000">
                  <a:srgbClr val="82539E"/>
                </a:gs>
              </a:gsLst>
              <a:path path="circle">
                <a:fillToRect l="100000" t="100000"/>
              </a:path>
              <a:tileRect r="-100000" b="-100000"/>
            </a:gradFill>
          </a:ln>
          <a:effectLst>
            <a:outerShdw blurRad="25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gradFill>
                <a:gsLst>
                  <a:gs pos="0">
                    <a:srgbClr val="E94E84"/>
                  </a:gs>
                  <a:gs pos="100000">
                    <a:srgbClr val="82539E"/>
                  </a:gs>
                </a:gsLst>
                <a:path path="circle">
                  <a:fillToRect l="100000" t="100000"/>
                </a:path>
              </a:gradFill>
            </a:endParaRPr>
          </a:p>
        </p:txBody>
      </p:sp>
      <p:sp>
        <p:nvSpPr>
          <p:cNvPr id="8" name="文本框 7"/>
          <p:cNvSpPr txBox="1"/>
          <p:nvPr/>
        </p:nvSpPr>
        <p:spPr>
          <a:xfrm>
            <a:off x="4087239" y="1573428"/>
            <a:ext cx="800474" cy="646331"/>
          </a:xfrm>
          <a:prstGeom prst="rect">
            <a:avLst/>
          </a:prstGeom>
          <a:noFill/>
        </p:spPr>
        <p:txBody>
          <a:bodyPr wrap="square" rtlCol="0">
            <a:spAutoFit/>
          </a:bodyPr>
          <a:lstStyle/>
          <a:p>
            <a:r>
              <a:rPr lang="en-US" altLang="zh-CN" sz="3600" b="1" dirty="0" smtClean="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03</a:t>
            </a:r>
            <a:endParaRPr lang="zh-CN" altLang="en-US" sz="36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9" name="文本框 8"/>
          <p:cNvSpPr txBox="1"/>
          <p:nvPr/>
        </p:nvSpPr>
        <p:spPr>
          <a:xfrm>
            <a:off x="3023357" y="2107663"/>
            <a:ext cx="2928239" cy="369332"/>
          </a:xfrm>
          <a:prstGeom prst="rect">
            <a:avLst/>
          </a:prstGeom>
          <a:noFill/>
        </p:spPr>
        <p:txBody>
          <a:bodyPr wrap="square" rtlCol="0">
            <a:spAutoFit/>
          </a:bodyPr>
          <a:lstStyle/>
          <a:p>
            <a:pPr algn="ctr"/>
            <a:r>
              <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请在这里输入您的标题</a:t>
            </a:r>
            <a:endPar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10" name="文本框 9"/>
          <p:cNvSpPr txBox="1"/>
          <p:nvPr/>
        </p:nvSpPr>
        <p:spPr>
          <a:xfrm>
            <a:off x="3175032" y="2521578"/>
            <a:ext cx="2624888" cy="646331"/>
          </a:xfrm>
          <a:prstGeom prst="rect">
            <a:avLst/>
          </a:prstGeom>
          <a:noFill/>
        </p:spPr>
        <p:txBody>
          <a:bodyPr wrap="square" rtlCol="0">
            <a:spAutoFit/>
          </a:bodyPr>
          <a:lstStyle/>
          <a:p>
            <a:pPr algn="ctr"/>
            <a:r>
              <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输入您的文字输入您的文字输入您的文字输入您的文字输入您的文字输入您的文字</a:t>
            </a:r>
            <a:endPar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extBox 4"/>
          <p:cNvSpPr txBox="1"/>
          <p:nvPr/>
        </p:nvSpPr>
        <p:spPr>
          <a:xfrm>
            <a:off x="551941" y="1592544"/>
            <a:ext cx="448827" cy="291426"/>
          </a:xfrm>
          <a:prstGeom prst="rect">
            <a:avLst/>
          </a:prstGeom>
          <a:noFill/>
        </p:spPr>
        <p:txBody>
          <a:bodyPr wrap="square" lIns="25718" tIns="12859" rIns="25718" bIns="12859"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tr-TR"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rPr>
              <a:t>1</a:t>
            </a:r>
            <a:endParaRPr lang="en-US"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Oval 25"/>
          <p:cNvSpPr/>
          <p:nvPr/>
        </p:nvSpPr>
        <p:spPr>
          <a:xfrm>
            <a:off x="598302" y="1542914"/>
            <a:ext cx="379366" cy="379366"/>
          </a:xfrm>
          <a:prstGeom prst="ellipse">
            <a:avLst/>
          </a:prstGeom>
          <a:noFill/>
          <a:ln w="10160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5718" tIns="12859" rIns="25718" bIns="12859" rtlCol="0" anchor="ctr"/>
          <a:lstStyle>
            <a:defPPr>
              <a:defRPr lang="en-US">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1050">
              <a:gradFill>
                <a:gsLst>
                  <a:gs pos="0">
                    <a:srgbClr val="E94E84"/>
                  </a:gs>
                  <a:gs pos="100000">
                    <a:srgbClr val="82539E"/>
                  </a:gs>
                </a:gsLst>
                <a:lin ang="5400000" scaled="1"/>
              </a:gradFill>
            </a:endParaRPr>
          </a:p>
        </p:txBody>
      </p:sp>
      <p:sp>
        <p:nvSpPr>
          <p:cNvPr id="6" name="TextBox 28"/>
          <p:cNvSpPr txBox="1"/>
          <p:nvPr/>
        </p:nvSpPr>
        <p:spPr>
          <a:xfrm>
            <a:off x="551941" y="2963077"/>
            <a:ext cx="448827" cy="291426"/>
          </a:xfrm>
          <a:prstGeom prst="rect">
            <a:avLst/>
          </a:prstGeom>
          <a:noFill/>
        </p:spPr>
        <p:txBody>
          <a:bodyPr wrap="square" lIns="25718" tIns="12859" rIns="25718" bIns="12859"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tr-TR"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rPr>
              <a:t>2</a:t>
            </a:r>
            <a:endParaRPr lang="en-US"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Oval 29"/>
          <p:cNvSpPr/>
          <p:nvPr/>
        </p:nvSpPr>
        <p:spPr>
          <a:xfrm>
            <a:off x="598302" y="2913446"/>
            <a:ext cx="379366" cy="379366"/>
          </a:xfrm>
          <a:prstGeom prst="ellipse">
            <a:avLst/>
          </a:prstGeom>
          <a:noFill/>
          <a:ln w="10160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5718" tIns="12859" rIns="25718" bIns="12859" rtlCol="0" anchor="ctr"/>
          <a:lstStyle>
            <a:defPPr>
              <a:defRPr lang="en-US">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1050">
              <a:gradFill>
                <a:gsLst>
                  <a:gs pos="0">
                    <a:srgbClr val="E94E84"/>
                  </a:gs>
                  <a:gs pos="100000">
                    <a:srgbClr val="82539E"/>
                  </a:gs>
                </a:gsLst>
                <a:lin ang="5400000" scaled="1"/>
              </a:gradFill>
            </a:endParaRPr>
          </a:p>
        </p:txBody>
      </p:sp>
      <p:sp>
        <p:nvSpPr>
          <p:cNvPr id="10" name="TextBox 32"/>
          <p:cNvSpPr txBox="1"/>
          <p:nvPr/>
        </p:nvSpPr>
        <p:spPr>
          <a:xfrm>
            <a:off x="3336756" y="1592544"/>
            <a:ext cx="448827" cy="291426"/>
          </a:xfrm>
          <a:prstGeom prst="rect">
            <a:avLst/>
          </a:prstGeom>
          <a:noFill/>
        </p:spPr>
        <p:txBody>
          <a:bodyPr wrap="square" lIns="25718" tIns="12859" rIns="25718" bIns="12859"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tr-TR"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rPr>
              <a:t>3</a:t>
            </a:r>
            <a:endParaRPr lang="en-US"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Oval 33"/>
          <p:cNvSpPr/>
          <p:nvPr/>
        </p:nvSpPr>
        <p:spPr>
          <a:xfrm>
            <a:off x="3378355" y="1542914"/>
            <a:ext cx="379366" cy="379366"/>
          </a:xfrm>
          <a:prstGeom prst="ellipse">
            <a:avLst/>
          </a:prstGeom>
          <a:noFill/>
          <a:ln w="10160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5718" tIns="12859" rIns="25718" bIns="12859" rtlCol="0" anchor="ctr"/>
          <a:lstStyle>
            <a:defPPr>
              <a:defRPr lang="en-US">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1050">
              <a:gradFill>
                <a:gsLst>
                  <a:gs pos="0">
                    <a:srgbClr val="E94E84"/>
                  </a:gs>
                  <a:gs pos="100000">
                    <a:srgbClr val="82539E"/>
                  </a:gs>
                </a:gsLst>
                <a:lin ang="5400000" scaled="1"/>
              </a:gradFill>
            </a:endParaRPr>
          </a:p>
        </p:txBody>
      </p:sp>
      <p:sp>
        <p:nvSpPr>
          <p:cNvPr id="14" name="TextBox 36"/>
          <p:cNvSpPr txBox="1"/>
          <p:nvPr/>
        </p:nvSpPr>
        <p:spPr>
          <a:xfrm>
            <a:off x="3331994" y="2963077"/>
            <a:ext cx="448827" cy="291426"/>
          </a:xfrm>
          <a:prstGeom prst="rect">
            <a:avLst/>
          </a:prstGeom>
          <a:noFill/>
        </p:spPr>
        <p:txBody>
          <a:bodyPr wrap="square" lIns="25718" tIns="12859" rIns="25718" bIns="12859"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tr-TR"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rPr>
              <a:t>4</a:t>
            </a:r>
            <a:endParaRPr lang="en-US"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5" name="Oval 37"/>
          <p:cNvSpPr/>
          <p:nvPr/>
        </p:nvSpPr>
        <p:spPr>
          <a:xfrm>
            <a:off x="3378355" y="2913446"/>
            <a:ext cx="379366" cy="379366"/>
          </a:xfrm>
          <a:prstGeom prst="ellipse">
            <a:avLst/>
          </a:prstGeom>
          <a:noFill/>
          <a:ln w="10160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5718" tIns="12859" rIns="25718" bIns="12859" rtlCol="0" anchor="ctr"/>
          <a:lstStyle>
            <a:defPPr>
              <a:defRPr lang="en-US">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1050">
              <a:gradFill>
                <a:gsLst>
                  <a:gs pos="0">
                    <a:srgbClr val="E94E84"/>
                  </a:gs>
                  <a:gs pos="100000">
                    <a:srgbClr val="82539E"/>
                  </a:gs>
                </a:gsLst>
                <a:lin ang="5400000" scaled="1"/>
              </a:gradFill>
            </a:endParaRPr>
          </a:p>
        </p:txBody>
      </p:sp>
      <p:sp>
        <p:nvSpPr>
          <p:cNvPr id="18" name="TextBox 40"/>
          <p:cNvSpPr txBox="1"/>
          <p:nvPr/>
        </p:nvSpPr>
        <p:spPr>
          <a:xfrm>
            <a:off x="6065687" y="1592544"/>
            <a:ext cx="448827" cy="291426"/>
          </a:xfrm>
          <a:prstGeom prst="rect">
            <a:avLst/>
          </a:prstGeom>
          <a:noFill/>
          <a:ln>
            <a:noFill/>
          </a:ln>
        </p:spPr>
        <p:txBody>
          <a:bodyPr wrap="square" lIns="25718" tIns="12859" rIns="25718" bIns="12859"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tr-TR"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rPr>
              <a:t>5</a:t>
            </a:r>
            <a:endParaRPr lang="en-US"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9" name="Oval 41"/>
          <p:cNvSpPr/>
          <p:nvPr/>
        </p:nvSpPr>
        <p:spPr>
          <a:xfrm>
            <a:off x="6112048" y="1542914"/>
            <a:ext cx="379366" cy="379366"/>
          </a:xfrm>
          <a:prstGeom prst="ellipse">
            <a:avLst/>
          </a:prstGeom>
          <a:noFill/>
          <a:ln w="10160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5718" tIns="12859" rIns="25718" bIns="12859" rtlCol="0" anchor="ctr"/>
          <a:lstStyle>
            <a:defPPr>
              <a:defRPr lang="en-US">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1050">
              <a:gradFill>
                <a:gsLst>
                  <a:gs pos="0">
                    <a:srgbClr val="E94E84"/>
                  </a:gs>
                  <a:gs pos="100000">
                    <a:srgbClr val="82539E"/>
                  </a:gs>
                </a:gsLst>
                <a:lin ang="5400000" scaled="1"/>
              </a:gradFill>
            </a:endParaRPr>
          </a:p>
        </p:txBody>
      </p:sp>
      <p:sp>
        <p:nvSpPr>
          <p:cNvPr id="22" name="TextBox 44"/>
          <p:cNvSpPr txBox="1"/>
          <p:nvPr/>
        </p:nvSpPr>
        <p:spPr>
          <a:xfrm>
            <a:off x="6065687" y="2963077"/>
            <a:ext cx="448827" cy="291426"/>
          </a:xfrm>
          <a:prstGeom prst="rect">
            <a:avLst/>
          </a:prstGeom>
          <a:noFill/>
        </p:spPr>
        <p:txBody>
          <a:bodyPr wrap="square" lIns="25718" tIns="12859" rIns="25718" bIns="12859"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tr-TR"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rPr>
              <a:t>6</a:t>
            </a:r>
            <a:endParaRPr lang="en-US" sz="1725" dirty="0">
              <a:gradFill>
                <a:gsLst>
                  <a:gs pos="0">
                    <a:srgbClr val="E94E84"/>
                  </a:gs>
                  <a:gs pos="100000">
                    <a:srgbClr val="82539E"/>
                  </a:gs>
                </a:gsLst>
                <a:lin ang="5400000" scaled="1"/>
              </a:gra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Oval 45"/>
          <p:cNvSpPr/>
          <p:nvPr/>
        </p:nvSpPr>
        <p:spPr>
          <a:xfrm>
            <a:off x="6112048" y="2913446"/>
            <a:ext cx="379366" cy="379366"/>
          </a:xfrm>
          <a:prstGeom prst="ellipse">
            <a:avLst/>
          </a:prstGeom>
          <a:noFill/>
          <a:ln w="10160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25718" tIns="12859" rIns="25718" bIns="12859" rtlCol="0" anchor="ctr"/>
          <a:lstStyle>
            <a:defPPr>
              <a:defRPr lang="en-US">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en-US" sz="1050">
              <a:gradFill>
                <a:gsLst>
                  <a:gs pos="0">
                    <a:srgbClr val="E94E84"/>
                  </a:gs>
                  <a:gs pos="100000">
                    <a:srgbClr val="82539E"/>
                  </a:gs>
                </a:gsLst>
                <a:lin ang="5400000" scaled="1"/>
              </a:gradFill>
            </a:endParaRPr>
          </a:p>
        </p:txBody>
      </p:sp>
      <p:sp>
        <p:nvSpPr>
          <p:cNvPr id="26" name="文本框 32"/>
          <p:cNvSpPr txBox="1"/>
          <p:nvPr/>
        </p:nvSpPr>
        <p:spPr>
          <a:xfrm>
            <a:off x="1238094" y="1675853"/>
            <a:ext cx="17938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75"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a:t>
            </a:r>
            <a:endParaRPr lang="zh-CN" altLang="en-US" sz="675" dirty="0">
              <a:gradFill>
                <a:gsLst>
                  <a:gs pos="0">
                    <a:srgbClr val="E94E84"/>
                  </a:gs>
                  <a:gs pos="100000">
                    <a:srgbClr val="82539E"/>
                  </a:gs>
                </a:gsLst>
                <a:lin ang="5400000" scaled="1"/>
              </a:gradFill>
              <a:latin typeface="+mn-ea"/>
              <a:cs typeface="+mn-ea"/>
              <a:sym typeface="+mn-lt"/>
            </a:endParaRPr>
          </a:p>
        </p:txBody>
      </p:sp>
      <p:sp>
        <p:nvSpPr>
          <p:cNvPr id="27" name="文本框 30"/>
          <p:cNvSpPr txBox="1"/>
          <p:nvPr/>
        </p:nvSpPr>
        <p:spPr>
          <a:xfrm>
            <a:off x="1202604" y="1434800"/>
            <a:ext cx="1065156" cy="4039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350" b="1" dirty="0">
                <a:gradFill>
                  <a:gsLst>
                    <a:gs pos="0">
                      <a:srgbClr val="E94E84"/>
                    </a:gs>
                    <a:gs pos="100000">
                      <a:srgbClr val="82539E"/>
                    </a:gs>
                  </a:gsLst>
                  <a:lin ang="5400000" scaled="1"/>
                </a:gradFill>
                <a:latin typeface="+mn-ea"/>
              </a:rPr>
              <a:t>TITLE HERE</a:t>
            </a:r>
            <a:endParaRPr lang="en-US" altLang="zh-CN" sz="1350" b="1" dirty="0">
              <a:gradFill>
                <a:gsLst>
                  <a:gs pos="0">
                    <a:srgbClr val="E94E84"/>
                  </a:gs>
                  <a:gs pos="100000">
                    <a:srgbClr val="82539E"/>
                  </a:gs>
                </a:gsLst>
                <a:lin ang="5400000" scaled="1"/>
              </a:gradFill>
              <a:latin typeface="+mn-ea"/>
            </a:endParaRPr>
          </a:p>
        </p:txBody>
      </p:sp>
      <p:sp>
        <p:nvSpPr>
          <p:cNvPr id="28" name="文本框 32"/>
          <p:cNvSpPr txBox="1"/>
          <p:nvPr/>
        </p:nvSpPr>
        <p:spPr>
          <a:xfrm>
            <a:off x="1238094" y="3044925"/>
            <a:ext cx="17938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75"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a:t>
            </a:r>
            <a:endParaRPr lang="zh-CN" altLang="en-US" sz="675" dirty="0">
              <a:gradFill>
                <a:gsLst>
                  <a:gs pos="0">
                    <a:srgbClr val="E94E84"/>
                  </a:gs>
                  <a:gs pos="100000">
                    <a:srgbClr val="82539E"/>
                  </a:gs>
                </a:gsLst>
                <a:lin ang="5400000" scaled="1"/>
              </a:gradFill>
              <a:latin typeface="+mn-ea"/>
              <a:cs typeface="+mn-ea"/>
              <a:sym typeface="+mn-lt"/>
            </a:endParaRPr>
          </a:p>
        </p:txBody>
      </p:sp>
      <p:sp>
        <p:nvSpPr>
          <p:cNvPr id="29" name="文本框 30"/>
          <p:cNvSpPr txBox="1"/>
          <p:nvPr/>
        </p:nvSpPr>
        <p:spPr>
          <a:xfrm>
            <a:off x="1202604" y="2803872"/>
            <a:ext cx="1065156" cy="4039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350" b="1" dirty="0">
                <a:gradFill>
                  <a:gsLst>
                    <a:gs pos="0">
                      <a:srgbClr val="E94E84"/>
                    </a:gs>
                    <a:gs pos="100000">
                      <a:srgbClr val="82539E"/>
                    </a:gs>
                  </a:gsLst>
                  <a:lin ang="5400000" scaled="1"/>
                </a:gradFill>
                <a:latin typeface="+mn-ea"/>
              </a:rPr>
              <a:t>TITLE HERE</a:t>
            </a:r>
            <a:endParaRPr lang="en-US" altLang="zh-CN" sz="1350" b="1" dirty="0">
              <a:gradFill>
                <a:gsLst>
                  <a:gs pos="0">
                    <a:srgbClr val="E94E84"/>
                  </a:gs>
                  <a:gs pos="100000">
                    <a:srgbClr val="82539E"/>
                  </a:gs>
                </a:gsLst>
                <a:lin ang="5400000" scaled="1"/>
              </a:gradFill>
              <a:latin typeface="+mn-ea"/>
            </a:endParaRPr>
          </a:p>
        </p:txBody>
      </p:sp>
      <p:sp>
        <p:nvSpPr>
          <p:cNvPr id="30" name="文本框 32"/>
          <p:cNvSpPr txBox="1"/>
          <p:nvPr/>
        </p:nvSpPr>
        <p:spPr>
          <a:xfrm>
            <a:off x="3973848" y="1675853"/>
            <a:ext cx="17938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75"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a:t>
            </a:r>
            <a:endParaRPr lang="zh-CN" altLang="en-US" sz="675" dirty="0">
              <a:gradFill>
                <a:gsLst>
                  <a:gs pos="0">
                    <a:srgbClr val="E94E84"/>
                  </a:gs>
                  <a:gs pos="100000">
                    <a:srgbClr val="82539E"/>
                  </a:gs>
                </a:gsLst>
                <a:lin ang="5400000" scaled="1"/>
              </a:gradFill>
              <a:latin typeface="+mn-ea"/>
              <a:cs typeface="+mn-ea"/>
              <a:sym typeface="+mn-lt"/>
            </a:endParaRPr>
          </a:p>
        </p:txBody>
      </p:sp>
      <p:sp>
        <p:nvSpPr>
          <p:cNvPr id="31" name="文本框 30"/>
          <p:cNvSpPr txBox="1"/>
          <p:nvPr/>
        </p:nvSpPr>
        <p:spPr>
          <a:xfrm>
            <a:off x="3938359" y="1434800"/>
            <a:ext cx="1065156" cy="4039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350" b="1" dirty="0">
                <a:gradFill>
                  <a:gsLst>
                    <a:gs pos="0">
                      <a:srgbClr val="E94E84"/>
                    </a:gs>
                    <a:gs pos="100000">
                      <a:srgbClr val="82539E"/>
                    </a:gs>
                  </a:gsLst>
                  <a:lin ang="5400000" scaled="1"/>
                </a:gradFill>
                <a:latin typeface="+mn-ea"/>
              </a:rPr>
              <a:t>TITLE HERE</a:t>
            </a:r>
            <a:endParaRPr lang="en-US" altLang="zh-CN" sz="1350" b="1" dirty="0">
              <a:gradFill>
                <a:gsLst>
                  <a:gs pos="0">
                    <a:srgbClr val="E94E84"/>
                  </a:gs>
                  <a:gs pos="100000">
                    <a:srgbClr val="82539E"/>
                  </a:gs>
                </a:gsLst>
                <a:lin ang="5400000" scaled="1"/>
              </a:gradFill>
              <a:latin typeface="+mn-ea"/>
            </a:endParaRPr>
          </a:p>
        </p:txBody>
      </p:sp>
      <p:sp>
        <p:nvSpPr>
          <p:cNvPr id="32" name="文本框 32"/>
          <p:cNvSpPr txBox="1"/>
          <p:nvPr/>
        </p:nvSpPr>
        <p:spPr>
          <a:xfrm>
            <a:off x="3973848" y="3044925"/>
            <a:ext cx="17938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75"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a:t>
            </a:r>
            <a:endParaRPr lang="zh-CN" altLang="en-US" sz="675" dirty="0">
              <a:gradFill>
                <a:gsLst>
                  <a:gs pos="0">
                    <a:srgbClr val="E94E84"/>
                  </a:gs>
                  <a:gs pos="100000">
                    <a:srgbClr val="82539E"/>
                  </a:gs>
                </a:gsLst>
                <a:lin ang="5400000" scaled="1"/>
              </a:gradFill>
              <a:latin typeface="+mn-ea"/>
              <a:cs typeface="+mn-ea"/>
              <a:sym typeface="+mn-lt"/>
            </a:endParaRPr>
          </a:p>
        </p:txBody>
      </p:sp>
      <p:sp>
        <p:nvSpPr>
          <p:cNvPr id="33" name="文本框 30"/>
          <p:cNvSpPr txBox="1"/>
          <p:nvPr/>
        </p:nvSpPr>
        <p:spPr>
          <a:xfrm>
            <a:off x="3938359" y="2803872"/>
            <a:ext cx="1065156" cy="4039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350" b="1" dirty="0">
                <a:gradFill>
                  <a:gsLst>
                    <a:gs pos="0">
                      <a:srgbClr val="E94E84"/>
                    </a:gs>
                    <a:gs pos="100000">
                      <a:srgbClr val="82539E"/>
                    </a:gs>
                  </a:gsLst>
                  <a:lin ang="5400000" scaled="1"/>
                </a:gradFill>
                <a:latin typeface="+mn-ea"/>
              </a:rPr>
              <a:t>TITLE HERE</a:t>
            </a:r>
            <a:endParaRPr lang="en-US" altLang="zh-CN" sz="1350" b="1" dirty="0">
              <a:gradFill>
                <a:gsLst>
                  <a:gs pos="0">
                    <a:srgbClr val="E94E84"/>
                  </a:gs>
                  <a:gs pos="100000">
                    <a:srgbClr val="82539E"/>
                  </a:gs>
                </a:gsLst>
                <a:lin ang="5400000" scaled="1"/>
              </a:gradFill>
              <a:latin typeface="+mn-ea"/>
            </a:endParaRPr>
          </a:p>
        </p:txBody>
      </p:sp>
      <p:sp>
        <p:nvSpPr>
          <p:cNvPr id="38" name="文本框 32"/>
          <p:cNvSpPr txBox="1"/>
          <p:nvPr/>
        </p:nvSpPr>
        <p:spPr>
          <a:xfrm>
            <a:off x="6746920" y="1675853"/>
            <a:ext cx="17938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75"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a:t>
            </a:r>
            <a:endParaRPr lang="zh-CN" altLang="en-US" sz="675" dirty="0">
              <a:gradFill>
                <a:gsLst>
                  <a:gs pos="0">
                    <a:srgbClr val="E94E84"/>
                  </a:gs>
                  <a:gs pos="100000">
                    <a:srgbClr val="82539E"/>
                  </a:gs>
                </a:gsLst>
                <a:lin ang="5400000" scaled="1"/>
              </a:gradFill>
              <a:latin typeface="+mn-ea"/>
              <a:cs typeface="+mn-ea"/>
              <a:sym typeface="+mn-lt"/>
            </a:endParaRPr>
          </a:p>
        </p:txBody>
      </p:sp>
      <p:sp>
        <p:nvSpPr>
          <p:cNvPr id="39" name="文本框 30"/>
          <p:cNvSpPr txBox="1"/>
          <p:nvPr/>
        </p:nvSpPr>
        <p:spPr>
          <a:xfrm>
            <a:off x="6711430" y="1434800"/>
            <a:ext cx="1065156" cy="4039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350" b="1" dirty="0">
                <a:gradFill>
                  <a:gsLst>
                    <a:gs pos="0">
                      <a:srgbClr val="E94E84"/>
                    </a:gs>
                    <a:gs pos="100000">
                      <a:srgbClr val="82539E"/>
                    </a:gs>
                  </a:gsLst>
                  <a:lin ang="5400000" scaled="1"/>
                </a:gradFill>
                <a:latin typeface="+mn-ea"/>
              </a:rPr>
              <a:t>TITLE HERE</a:t>
            </a:r>
            <a:endParaRPr lang="en-US" altLang="zh-CN" sz="1350" b="1" dirty="0">
              <a:gradFill>
                <a:gsLst>
                  <a:gs pos="0">
                    <a:srgbClr val="E94E84"/>
                  </a:gs>
                  <a:gs pos="100000">
                    <a:srgbClr val="82539E"/>
                  </a:gs>
                </a:gsLst>
                <a:lin ang="5400000" scaled="1"/>
              </a:gradFill>
              <a:latin typeface="+mn-ea"/>
            </a:endParaRPr>
          </a:p>
        </p:txBody>
      </p:sp>
      <p:sp>
        <p:nvSpPr>
          <p:cNvPr id="40" name="文本框 32"/>
          <p:cNvSpPr txBox="1"/>
          <p:nvPr/>
        </p:nvSpPr>
        <p:spPr>
          <a:xfrm>
            <a:off x="6746920" y="3044925"/>
            <a:ext cx="17938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75"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a:t>
            </a:r>
            <a:endParaRPr lang="zh-CN" altLang="en-US" sz="675" dirty="0">
              <a:gradFill>
                <a:gsLst>
                  <a:gs pos="0">
                    <a:srgbClr val="E94E84"/>
                  </a:gs>
                  <a:gs pos="100000">
                    <a:srgbClr val="82539E"/>
                  </a:gs>
                </a:gsLst>
                <a:lin ang="5400000" scaled="1"/>
              </a:gradFill>
              <a:latin typeface="+mn-ea"/>
              <a:cs typeface="+mn-ea"/>
              <a:sym typeface="+mn-lt"/>
            </a:endParaRPr>
          </a:p>
        </p:txBody>
      </p:sp>
      <p:sp>
        <p:nvSpPr>
          <p:cNvPr id="41" name="文本框 30"/>
          <p:cNvSpPr txBox="1"/>
          <p:nvPr/>
        </p:nvSpPr>
        <p:spPr>
          <a:xfrm>
            <a:off x="6711430" y="2803872"/>
            <a:ext cx="1065156" cy="4039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350" b="1" dirty="0">
                <a:gradFill>
                  <a:gsLst>
                    <a:gs pos="0">
                      <a:srgbClr val="E94E84"/>
                    </a:gs>
                    <a:gs pos="100000">
                      <a:srgbClr val="82539E"/>
                    </a:gs>
                  </a:gsLst>
                  <a:lin ang="5400000" scaled="1"/>
                </a:gradFill>
                <a:latin typeface="+mn-ea"/>
              </a:rPr>
              <a:t>TITLE HERE</a:t>
            </a:r>
            <a:endParaRPr lang="en-US" altLang="zh-CN" sz="1350" b="1" dirty="0">
              <a:gradFill>
                <a:gsLst>
                  <a:gs pos="0">
                    <a:srgbClr val="E94E84"/>
                  </a:gs>
                  <a:gs pos="100000">
                    <a:srgbClr val="82539E"/>
                  </a:gs>
                </a:gsLst>
                <a:lin ang="5400000" scaled="1"/>
              </a:gra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7" grpId="0" animBg="1"/>
      <p:bldP spid="10" grpId="0"/>
      <p:bldP spid="11" grpId="0" animBg="1"/>
      <p:bldP spid="14" grpId="0"/>
      <p:bldP spid="15" grpId="0" animBg="1"/>
      <p:bldP spid="18" grpId="0"/>
      <p:bldP spid="19" grpId="0" animBg="1"/>
      <p:bldP spid="22" grpId="0"/>
      <p:bldP spid="23" grpId="0" animBg="1"/>
      <p:bldP spid="26" grpId="0"/>
      <p:bldP spid="27" grpId="0"/>
      <p:bldP spid="28" grpId="0"/>
      <p:bldP spid="29" grpId="0"/>
      <p:bldP spid="30" grpId="0"/>
      <p:bldP spid="31" grpId="0"/>
      <p:bldP spid="32" grpId="0"/>
      <p:bldP spid="33"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 name="文本框 13"/>
          <p:cNvSpPr txBox="1"/>
          <p:nvPr/>
        </p:nvSpPr>
        <p:spPr>
          <a:xfrm>
            <a:off x="1004043" y="1270309"/>
            <a:ext cx="1516134"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dirty="0">
                <a:gradFill>
                  <a:gsLst>
                    <a:gs pos="0">
                      <a:srgbClr val="E94E84"/>
                    </a:gs>
                    <a:gs pos="100000">
                      <a:srgbClr val="82539E"/>
                    </a:gs>
                  </a:gsLst>
                  <a:lin ang="5400000" scaled="1"/>
                </a:gradFill>
                <a:latin typeface="+mn-ea"/>
                <a:cs typeface="+mn-ea"/>
                <a:sym typeface="+mn-lt"/>
              </a:rPr>
              <a:t>TITLE HERE</a:t>
            </a:r>
            <a:endParaRPr lang="en-US" altLang="zh-CN" dirty="0">
              <a:gradFill>
                <a:gsLst>
                  <a:gs pos="0">
                    <a:srgbClr val="E94E84"/>
                  </a:gs>
                  <a:gs pos="100000">
                    <a:srgbClr val="82539E"/>
                  </a:gs>
                </a:gsLst>
                <a:lin ang="5400000" scaled="1"/>
              </a:gradFill>
              <a:latin typeface="+mn-ea"/>
              <a:cs typeface="+mn-ea"/>
              <a:sym typeface="+mn-lt"/>
            </a:endParaRPr>
          </a:p>
        </p:txBody>
      </p:sp>
      <p:sp>
        <p:nvSpPr>
          <p:cNvPr id="7" name="文本框 6"/>
          <p:cNvSpPr txBox="1"/>
          <p:nvPr/>
        </p:nvSpPr>
        <p:spPr>
          <a:xfrm>
            <a:off x="1004043" y="3022757"/>
            <a:ext cx="3796416" cy="15350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I love you more 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a:t>
            </a:r>
            <a:endParaRPr lang="en-US" altLang="zh-CN" sz="750" kern="2000" dirty="0">
              <a:gradFill>
                <a:gsLst>
                  <a:gs pos="0">
                    <a:srgbClr val="E94E84"/>
                  </a:gs>
                  <a:gs pos="100000">
                    <a:srgbClr val="82539E"/>
                  </a:gs>
                </a:gsLst>
                <a:lin ang="5400000" scaled="1"/>
              </a:gradFill>
              <a:latin typeface="+mn-ea"/>
              <a:cs typeface="+mn-ea"/>
              <a:sym typeface="+mn-lt"/>
            </a:endParaRPr>
          </a:p>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 I love you more 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 </a:t>
            </a:r>
            <a:endParaRPr lang="en-US" altLang="zh-CN" sz="750" kern="2000" dirty="0">
              <a:gradFill>
                <a:gsLst>
                  <a:gs pos="0">
                    <a:srgbClr val="E94E84"/>
                  </a:gs>
                  <a:gs pos="100000">
                    <a:srgbClr val="82539E"/>
                  </a:gs>
                </a:gsLst>
                <a:lin ang="5400000" scaled="1"/>
              </a:gradFill>
              <a:latin typeface="+mn-ea"/>
              <a:cs typeface="+mn-ea"/>
              <a:sym typeface="+mn-lt"/>
            </a:endParaRPr>
          </a:p>
          <a:p>
            <a:pPr>
              <a:lnSpc>
                <a:spcPct val="250000"/>
              </a:lnSpc>
            </a:pPr>
            <a:endParaRPr lang="en-US" altLang="zh-CN" sz="750" kern="2000" dirty="0">
              <a:gradFill>
                <a:gsLst>
                  <a:gs pos="0">
                    <a:srgbClr val="E94E84"/>
                  </a:gs>
                  <a:gs pos="100000">
                    <a:srgbClr val="82539E"/>
                  </a:gs>
                </a:gsLst>
                <a:lin ang="5400000" scaled="1"/>
              </a:gradFill>
              <a:latin typeface="+mn-ea"/>
              <a:cs typeface="+mn-ea"/>
              <a:sym typeface="+mn-lt"/>
            </a:endParaRPr>
          </a:p>
        </p:txBody>
      </p:sp>
      <p:sp>
        <p:nvSpPr>
          <p:cNvPr id="8" name="文本框 16"/>
          <p:cNvSpPr txBox="1"/>
          <p:nvPr/>
        </p:nvSpPr>
        <p:spPr>
          <a:xfrm>
            <a:off x="1010843" y="1737654"/>
            <a:ext cx="3796416" cy="12464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I love you more 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 I love you more </a:t>
            </a:r>
            <a:endParaRPr lang="en-US" altLang="zh-CN" sz="750" kern="2000" dirty="0">
              <a:gradFill>
                <a:gsLst>
                  <a:gs pos="0">
                    <a:srgbClr val="E94E84"/>
                  </a:gs>
                  <a:gs pos="100000">
                    <a:srgbClr val="82539E"/>
                  </a:gs>
                </a:gsLst>
                <a:lin ang="5400000" scaled="1"/>
              </a:gradFill>
              <a:latin typeface="+mn-ea"/>
              <a:cs typeface="+mn-ea"/>
              <a:sym typeface="+mn-lt"/>
            </a:endParaRPr>
          </a:p>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 </a:t>
            </a:r>
            <a:endParaRPr lang="zh-CN" altLang="en-US" sz="750" kern="2000" dirty="0">
              <a:gradFill>
                <a:gsLst>
                  <a:gs pos="0">
                    <a:srgbClr val="E94E84"/>
                  </a:gs>
                  <a:gs pos="100000">
                    <a:srgbClr val="82539E"/>
                  </a:gs>
                </a:gsLst>
                <a:lin ang="5400000" scaled="1"/>
              </a:gradFill>
              <a:latin typeface="+mn-ea"/>
              <a:cs typeface="+mn-ea"/>
              <a:sym typeface="+mn-lt"/>
            </a:endParaRPr>
          </a:p>
        </p:txBody>
      </p:sp>
      <p:pic>
        <p:nvPicPr>
          <p:cNvPr id="2052" name="Picture 4" descr="https://hbimg.b0.upaiyun.com/3f0c490c98285f31524a02dae2dc85ade1965bfe23d38-O2Vp22_fw658"/>
          <p:cNvPicPr>
            <a:picLocks noChangeAspect="1" noChangeArrowheads="1"/>
          </p:cNvPicPr>
          <p:nvPr/>
        </p:nvPicPr>
        <p:blipFill rotWithShape="1">
          <a:blip r:embed="rId2">
            <a:extLst>
              <a:ext uri="{28A0092B-C50C-407E-A947-70E740481C1C}">
                <a14:useLocalDpi xmlns:a14="http://schemas.microsoft.com/office/drawing/2010/main" val="0"/>
              </a:ext>
            </a:extLst>
          </a:blip>
          <a:srcRect b="10291"/>
          <a:stretch>
            <a:fillRect/>
          </a:stretch>
        </p:blipFill>
        <p:spPr bwMode="auto">
          <a:xfrm>
            <a:off x="5462438" y="0"/>
            <a:ext cx="3233240" cy="5156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Oval 7"/>
          <p:cNvSpPr>
            <a:spLocks noChangeArrowheads="1"/>
          </p:cNvSpPr>
          <p:nvPr/>
        </p:nvSpPr>
        <p:spPr bwMode="auto">
          <a:xfrm>
            <a:off x="3168721" y="2411697"/>
            <a:ext cx="713578" cy="705694"/>
          </a:xfrm>
          <a:prstGeom prst="roundRect">
            <a:avLst/>
          </a:prstGeom>
          <a:gradFill>
            <a:gsLst>
              <a:gs pos="0">
                <a:srgbClr val="E94E83"/>
              </a:gs>
              <a:gs pos="100000">
                <a:srgbClr val="81539E"/>
              </a:gs>
            </a:gsLst>
            <a:lin ang="5400000" scaled="1"/>
          </a:gradFill>
          <a:ln>
            <a:noFill/>
          </a:ln>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a:gradFill>
                <a:gsLst>
                  <a:gs pos="0">
                    <a:srgbClr val="E94E84"/>
                  </a:gs>
                  <a:gs pos="100000">
                    <a:srgbClr val="82539E"/>
                  </a:gs>
                </a:gsLst>
                <a:lin ang="5400000" scaled="1"/>
              </a:gradFill>
              <a:latin typeface="微软雅黑" panose="020B0503020204020204" charset="-122"/>
              <a:ea typeface="微软雅黑" panose="020B0503020204020204" charset="-122"/>
              <a:sym typeface="微软雅黑" panose="020B0503020204020204" charset="-122"/>
            </a:endParaRPr>
          </a:p>
        </p:txBody>
      </p:sp>
      <p:sp>
        <p:nvSpPr>
          <p:cNvPr id="3" name="Freeform 6"/>
          <p:cNvSpPr>
            <a:spLocks noEditPoints="1" noChangeArrowheads="1"/>
          </p:cNvSpPr>
          <p:nvPr/>
        </p:nvSpPr>
        <p:spPr bwMode="auto">
          <a:xfrm>
            <a:off x="3321916" y="2637153"/>
            <a:ext cx="407187" cy="267772"/>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a:lstStyle/>
          <a:p>
            <a:endParaRPr lang="zh-CN" altLang="en-US" sz="1015">
              <a:gradFill>
                <a:gsLst>
                  <a:gs pos="0">
                    <a:srgbClr val="E94E84"/>
                  </a:gs>
                  <a:gs pos="100000">
                    <a:srgbClr val="82539E"/>
                  </a:gs>
                </a:gsLst>
                <a:lin ang="5400000" scaled="1"/>
              </a:gradFill>
            </a:endParaRPr>
          </a:p>
        </p:txBody>
      </p:sp>
      <p:sp>
        <p:nvSpPr>
          <p:cNvPr id="4" name="Oval 13"/>
          <p:cNvSpPr>
            <a:spLocks noChangeArrowheads="1"/>
          </p:cNvSpPr>
          <p:nvPr/>
        </p:nvSpPr>
        <p:spPr bwMode="auto">
          <a:xfrm>
            <a:off x="7285266" y="2411697"/>
            <a:ext cx="713578" cy="705694"/>
          </a:xfrm>
          <a:prstGeom prst="roundRect">
            <a:avLst/>
          </a:prstGeom>
          <a:gradFill>
            <a:gsLst>
              <a:gs pos="0">
                <a:srgbClr val="E94E83"/>
              </a:gs>
              <a:gs pos="100000">
                <a:srgbClr val="81539E"/>
              </a:gs>
            </a:gsLst>
            <a:lin ang="5400000" scaled="1"/>
          </a:gradFill>
          <a:ln>
            <a:noFill/>
          </a:ln>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a:gradFill>
                <a:gsLst>
                  <a:gs pos="0">
                    <a:srgbClr val="E94E84"/>
                  </a:gs>
                  <a:gs pos="100000">
                    <a:srgbClr val="82539E"/>
                  </a:gs>
                </a:gsLst>
                <a:lin ang="5400000" scaled="1"/>
              </a:gradFill>
              <a:latin typeface="微软雅黑" panose="020B0503020204020204" charset="-122"/>
              <a:ea typeface="微软雅黑" panose="020B0503020204020204" charset="-122"/>
              <a:sym typeface="微软雅黑" panose="020B0503020204020204" charset="-122"/>
            </a:endParaRPr>
          </a:p>
        </p:txBody>
      </p:sp>
      <p:sp>
        <p:nvSpPr>
          <p:cNvPr id="5" name="Freeform 7"/>
          <p:cNvSpPr>
            <a:spLocks noEditPoints="1" noChangeArrowheads="1"/>
          </p:cNvSpPr>
          <p:nvPr/>
        </p:nvSpPr>
        <p:spPr bwMode="auto">
          <a:xfrm>
            <a:off x="7450571" y="2595714"/>
            <a:ext cx="382969" cy="350649"/>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67628" tIns="35243" rIns="67628" bIns="35243"/>
          <a:lstStyle/>
          <a:p>
            <a:endParaRPr lang="zh-CN" altLang="en-US" sz="1015">
              <a:gradFill>
                <a:gsLst>
                  <a:gs pos="0">
                    <a:srgbClr val="E94E84"/>
                  </a:gs>
                  <a:gs pos="100000">
                    <a:srgbClr val="82539E"/>
                  </a:gs>
                </a:gsLst>
                <a:lin ang="5400000" scaled="1"/>
              </a:gradFill>
            </a:endParaRPr>
          </a:p>
        </p:txBody>
      </p:sp>
      <p:sp>
        <p:nvSpPr>
          <p:cNvPr id="6" name="Oval 4"/>
          <p:cNvSpPr>
            <a:spLocks noChangeArrowheads="1"/>
          </p:cNvSpPr>
          <p:nvPr/>
        </p:nvSpPr>
        <p:spPr bwMode="auto">
          <a:xfrm>
            <a:off x="1140345" y="1693013"/>
            <a:ext cx="713578" cy="705694"/>
          </a:xfrm>
          <a:prstGeom prst="roundRect">
            <a:avLst/>
          </a:prstGeom>
          <a:gradFill>
            <a:gsLst>
              <a:gs pos="0">
                <a:srgbClr val="E94E83"/>
              </a:gs>
              <a:gs pos="100000">
                <a:srgbClr val="81539E"/>
              </a:gs>
            </a:gsLst>
            <a:lin ang="5400000" scaled="1"/>
          </a:gradFill>
          <a:ln>
            <a:noFill/>
          </a:ln>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a:gradFill>
                <a:gsLst>
                  <a:gs pos="0">
                    <a:srgbClr val="E94E84"/>
                  </a:gs>
                  <a:gs pos="100000">
                    <a:srgbClr val="82539E"/>
                  </a:gs>
                </a:gsLst>
                <a:lin ang="5400000" scaled="1"/>
              </a:gradFill>
              <a:latin typeface="微软雅黑" panose="020B0503020204020204" charset="-122"/>
              <a:ea typeface="微软雅黑" panose="020B0503020204020204" charset="-122"/>
              <a:sym typeface="微软雅黑" panose="020B0503020204020204" charset="-122"/>
            </a:endParaRPr>
          </a:p>
        </p:txBody>
      </p:sp>
      <p:sp>
        <p:nvSpPr>
          <p:cNvPr id="7" name="Freeform 8"/>
          <p:cNvSpPr>
            <a:spLocks noEditPoints="1" noChangeArrowheads="1"/>
          </p:cNvSpPr>
          <p:nvPr/>
        </p:nvSpPr>
        <p:spPr bwMode="auto">
          <a:xfrm>
            <a:off x="1368176" y="1862321"/>
            <a:ext cx="257916" cy="380067"/>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a:lstStyle/>
          <a:p>
            <a:endParaRPr lang="zh-CN" altLang="en-US" sz="1015">
              <a:gradFill>
                <a:gsLst>
                  <a:gs pos="0">
                    <a:srgbClr val="E94E84"/>
                  </a:gs>
                  <a:gs pos="100000">
                    <a:srgbClr val="82539E"/>
                  </a:gs>
                </a:gsLst>
                <a:lin ang="5400000" scaled="1"/>
              </a:gradFill>
            </a:endParaRPr>
          </a:p>
        </p:txBody>
      </p:sp>
      <p:sp>
        <p:nvSpPr>
          <p:cNvPr id="8" name="Oval 10"/>
          <p:cNvSpPr>
            <a:spLocks noChangeArrowheads="1"/>
          </p:cNvSpPr>
          <p:nvPr/>
        </p:nvSpPr>
        <p:spPr bwMode="auto">
          <a:xfrm>
            <a:off x="5266087" y="1693013"/>
            <a:ext cx="713579" cy="705694"/>
          </a:xfrm>
          <a:prstGeom prst="roundRect">
            <a:avLst/>
          </a:prstGeom>
          <a:gradFill>
            <a:gsLst>
              <a:gs pos="0">
                <a:srgbClr val="E94E83"/>
              </a:gs>
              <a:gs pos="100000">
                <a:srgbClr val="81539E"/>
              </a:gs>
            </a:gsLst>
            <a:lin ang="5400000" scaled="1"/>
          </a:gradFill>
          <a:ln>
            <a:noFill/>
          </a:ln>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a:gradFill>
                <a:gsLst>
                  <a:gs pos="0">
                    <a:srgbClr val="E94E84"/>
                  </a:gs>
                  <a:gs pos="100000">
                    <a:srgbClr val="82539E"/>
                  </a:gs>
                </a:gsLst>
                <a:lin ang="5400000" scaled="1"/>
              </a:gradFill>
              <a:latin typeface="微软雅黑" panose="020B0503020204020204" charset="-122"/>
              <a:ea typeface="微软雅黑" panose="020B0503020204020204" charset="-122"/>
              <a:sym typeface="微软雅黑" panose="020B0503020204020204" charset="-122"/>
            </a:endParaRPr>
          </a:p>
        </p:txBody>
      </p:sp>
      <p:sp>
        <p:nvSpPr>
          <p:cNvPr id="9" name="Freeform 11"/>
          <p:cNvSpPr>
            <a:spLocks noEditPoints="1" noChangeArrowheads="1"/>
          </p:cNvSpPr>
          <p:nvPr/>
        </p:nvSpPr>
        <p:spPr bwMode="auto">
          <a:xfrm>
            <a:off x="5460057" y="1892115"/>
            <a:ext cx="325642" cy="320479"/>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a:lstStyle/>
          <a:p>
            <a:endParaRPr lang="zh-CN" altLang="en-US" sz="1015">
              <a:gradFill>
                <a:gsLst>
                  <a:gs pos="0">
                    <a:srgbClr val="E94E84"/>
                  </a:gs>
                  <a:gs pos="100000">
                    <a:srgbClr val="82539E"/>
                  </a:gs>
                </a:gsLst>
                <a:lin ang="5400000" scaled="1"/>
              </a:gradFill>
            </a:endParaRPr>
          </a:p>
        </p:txBody>
      </p:sp>
      <p:sp>
        <p:nvSpPr>
          <p:cNvPr id="10" name="文本框 9"/>
          <p:cNvSpPr txBox="1"/>
          <p:nvPr/>
        </p:nvSpPr>
        <p:spPr>
          <a:xfrm>
            <a:off x="757273" y="2600826"/>
            <a:ext cx="1479722" cy="880369"/>
          </a:xfrm>
          <a:prstGeom prst="rect">
            <a:avLst/>
          </a:prstGeom>
          <a:noFill/>
        </p:spPr>
        <p:txBody>
          <a:bodyPr wrap="square" rtlCol="0">
            <a:spAutoFit/>
          </a:bodyPr>
          <a:lstStyle/>
          <a:p>
            <a:pPr algn="ctr">
              <a:lnSpc>
                <a:spcPct val="130000"/>
              </a:lnSpc>
            </a:pPr>
            <a:r>
              <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rPr>
              <a:t>This template is the spring and autumn advertising original, here you can directly modify the content. </a:t>
            </a:r>
            <a:endPar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p:txBody>
      </p:sp>
      <p:sp>
        <p:nvSpPr>
          <p:cNvPr id="11" name="文本框 10"/>
          <p:cNvSpPr txBox="1"/>
          <p:nvPr/>
        </p:nvSpPr>
        <p:spPr>
          <a:xfrm>
            <a:off x="2785649" y="3319510"/>
            <a:ext cx="1479722" cy="880369"/>
          </a:xfrm>
          <a:prstGeom prst="rect">
            <a:avLst/>
          </a:prstGeom>
          <a:noFill/>
        </p:spPr>
        <p:txBody>
          <a:bodyPr wrap="square" rtlCol="0">
            <a:spAutoFit/>
          </a:bodyPr>
          <a:lstStyle/>
          <a:p>
            <a:pPr algn="ctr">
              <a:lnSpc>
                <a:spcPct val="130000"/>
              </a:lnSpc>
            </a:pPr>
            <a:r>
              <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rPr>
              <a:t>This template is the spring and autumn advertising original, here you can directly modify the content. </a:t>
            </a:r>
            <a:endPar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p:txBody>
      </p:sp>
      <p:sp>
        <p:nvSpPr>
          <p:cNvPr id="12" name="文本框 11"/>
          <p:cNvSpPr txBox="1"/>
          <p:nvPr/>
        </p:nvSpPr>
        <p:spPr>
          <a:xfrm>
            <a:off x="4883017" y="2600826"/>
            <a:ext cx="1479722" cy="880369"/>
          </a:xfrm>
          <a:prstGeom prst="rect">
            <a:avLst/>
          </a:prstGeom>
          <a:noFill/>
        </p:spPr>
        <p:txBody>
          <a:bodyPr wrap="square" rtlCol="0">
            <a:spAutoFit/>
          </a:bodyPr>
          <a:lstStyle/>
          <a:p>
            <a:pPr algn="ctr">
              <a:lnSpc>
                <a:spcPct val="130000"/>
              </a:lnSpc>
            </a:pPr>
            <a:r>
              <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rPr>
              <a:t>This template is the spring and autumn advertising original, here you can directly modify the content. </a:t>
            </a:r>
            <a:endPar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p:txBody>
      </p:sp>
      <p:sp>
        <p:nvSpPr>
          <p:cNvPr id="13" name="文本框 12"/>
          <p:cNvSpPr txBox="1"/>
          <p:nvPr/>
        </p:nvSpPr>
        <p:spPr>
          <a:xfrm>
            <a:off x="6902194" y="3319510"/>
            <a:ext cx="1479722" cy="880369"/>
          </a:xfrm>
          <a:prstGeom prst="rect">
            <a:avLst/>
          </a:prstGeom>
          <a:noFill/>
        </p:spPr>
        <p:txBody>
          <a:bodyPr wrap="square" rtlCol="0">
            <a:spAutoFit/>
          </a:bodyPr>
          <a:lstStyle/>
          <a:p>
            <a:pPr algn="ctr">
              <a:lnSpc>
                <a:spcPct val="130000"/>
              </a:lnSpc>
            </a:pPr>
            <a:r>
              <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rPr>
              <a:t>This template is the spring and autumn advertising original, here you can directly modify the content. </a:t>
            </a:r>
            <a:endParaRPr lang="en-US" altLang="zh-CN" sz="79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358267" y="1489315"/>
            <a:ext cx="4258420" cy="2032534"/>
          </a:xfrm>
          <a:prstGeom prst="rect">
            <a:avLst/>
          </a:prstGeom>
          <a:solidFill>
            <a:schemeClr val="bg1"/>
          </a:solidFill>
          <a:ln w="76200">
            <a:gradFill flip="none" rotWithShape="1">
              <a:gsLst>
                <a:gs pos="0">
                  <a:srgbClr val="E94E84"/>
                </a:gs>
                <a:gs pos="100000">
                  <a:srgbClr val="82539E"/>
                </a:gs>
              </a:gsLst>
              <a:path path="circle">
                <a:fillToRect l="100000" t="100000"/>
              </a:path>
              <a:tileRect r="-100000" b="-100000"/>
            </a:gradFill>
          </a:ln>
          <a:effectLst>
            <a:outerShdw blurRad="25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gradFill>
                <a:gsLst>
                  <a:gs pos="0">
                    <a:srgbClr val="E94E84"/>
                  </a:gs>
                  <a:gs pos="100000">
                    <a:srgbClr val="82539E"/>
                  </a:gs>
                </a:gsLst>
                <a:path path="circle">
                  <a:fillToRect l="100000" t="100000"/>
                </a:path>
              </a:gradFill>
            </a:endParaRPr>
          </a:p>
        </p:txBody>
      </p:sp>
      <p:sp>
        <p:nvSpPr>
          <p:cNvPr id="8" name="文本框 7"/>
          <p:cNvSpPr txBox="1"/>
          <p:nvPr/>
        </p:nvSpPr>
        <p:spPr>
          <a:xfrm>
            <a:off x="4087239" y="1573428"/>
            <a:ext cx="800474" cy="646331"/>
          </a:xfrm>
          <a:prstGeom prst="rect">
            <a:avLst/>
          </a:prstGeom>
          <a:noFill/>
        </p:spPr>
        <p:txBody>
          <a:bodyPr wrap="square" rtlCol="0">
            <a:spAutoFit/>
          </a:bodyPr>
          <a:lstStyle/>
          <a:p>
            <a:r>
              <a:rPr lang="en-US" altLang="zh-CN" sz="3600" b="1" dirty="0" smtClean="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04</a:t>
            </a:r>
            <a:endParaRPr lang="zh-CN" altLang="en-US" sz="36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9" name="文本框 8"/>
          <p:cNvSpPr txBox="1"/>
          <p:nvPr/>
        </p:nvSpPr>
        <p:spPr>
          <a:xfrm>
            <a:off x="3023357" y="2107663"/>
            <a:ext cx="2928239" cy="369332"/>
          </a:xfrm>
          <a:prstGeom prst="rect">
            <a:avLst/>
          </a:prstGeom>
          <a:noFill/>
        </p:spPr>
        <p:txBody>
          <a:bodyPr wrap="square" rtlCol="0">
            <a:spAutoFit/>
          </a:bodyPr>
          <a:lstStyle/>
          <a:p>
            <a:pPr algn="ctr"/>
            <a:r>
              <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请在这里输入您的标题</a:t>
            </a:r>
            <a:endPar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10" name="文本框 9"/>
          <p:cNvSpPr txBox="1"/>
          <p:nvPr/>
        </p:nvSpPr>
        <p:spPr>
          <a:xfrm>
            <a:off x="3175032" y="2521578"/>
            <a:ext cx="2624888" cy="646331"/>
          </a:xfrm>
          <a:prstGeom prst="rect">
            <a:avLst/>
          </a:prstGeom>
          <a:noFill/>
        </p:spPr>
        <p:txBody>
          <a:bodyPr wrap="square" rtlCol="0">
            <a:spAutoFit/>
          </a:bodyPr>
          <a:lstStyle/>
          <a:p>
            <a:pPr algn="ctr"/>
            <a:r>
              <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输入您的文字输入您的文字输入您的文字输入您的文字输入您的文字输入您的文字</a:t>
            </a:r>
            <a:endPar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41659" y="998505"/>
            <a:ext cx="2421732" cy="2410532"/>
            <a:chOff x="8318575" y="3474165"/>
            <a:chExt cx="7746849" cy="7283679"/>
          </a:xfrm>
          <a:gradFill>
            <a:gsLst>
              <a:gs pos="0">
                <a:srgbClr val="E94E84"/>
              </a:gs>
              <a:gs pos="100000">
                <a:srgbClr val="82539E"/>
              </a:gs>
            </a:gsLst>
            <a:lin ang="5400000" scaled="1"/>
          </a:gradFill>
        </p:grpSpPr>
        <p:sp>
          <p:nvSpPr>
            <p:cNvPr id="11" name="Shape 478"/>
            <p:cNvSpPr/>
            <p:nvPr/>
          </p:nvSpPr>
          <p:spPr>
            <a:xfrm>
              <a:off x="10004780" y="3474165"/>
              <a:ext cx="4368356" cy="4029490"/>
            </a:xfrm>
            <a:custGeom>
              <a:avLst/>
              <a:gdLst/>
              <a:ahLst/>
              <a:cxnLst>
                <a:cxn ang="0">
                  <a:pos x="wd2" y="hd2"/>
                </a:cxn>
                <a:cxn ang="5400000">
                  <a:pos x="wd2" y="hd2"/>
                </a:cxn>
                <a:cxn ang="10800000">
                  <a:pos x="wd2" y="hd2"/>
                </a:cxn>
                <a:cxn ang="16200000">
                  <a:pos x="wd2" y="hd2"/>
                </a:cxn>
              </a:cxnLst>
              <a:rect l="0" t="0" r="r" b="b"/>
              <a:pathLst>
                <a:path w="20469" h="20857" extrusionOk="0">
                  <a:moveTo>
                    <a:pt x="15701" y="20857"/>
                  </a:moveTo>
                  <a:lnTo>
                    <a:pt x="13264" y="16421"/>
                  </a:lnTo>
                  <a:cubicBezTo>
                    <a:pt x="15281" y="15008"/>
                    <a:pt x="16248" y="12324"/>
                    <a:pt x="15663" y="9766"/>
                  </a:cubicBezTo>
                  <a:cubicBezTo>
                    <a:pt x="15050" y="7082"/>
                    <a:pt x="12888" y="5183"/>
                    <a:pt x="10382" y="5114"/>
                  </a:cubicBezTo>
                  <a:cubicBezTo>
                    <a:pt x="8092" y="5051"/>
                    <a:pt x="6002" y="6546"/>
                    <a:pt x="5120" y="8880"/>
                  </a:cubicBezTo>
                  <a:cubicBezTo>
                    <a:pt x="4101" y="11577"/>
                    <a:pt x="4915" y="14694"/>
                    <a:pt x="7079" y="16375"/>
                  </a:cubicBezTo>
                  <a:cubicBezTo>
                    <a:pt x="6023" y="15772"/>
                    <a:pt x="4882" y="15372"/>
                    <a:pt x="3704" y="15191"/>
                  </a:cubicBezTo>
                  <a:cubicBezTo>
                    <a:pt x="2675" y="15034"/>
                    <a:pt x="1632" y="15046"/>
                    <a:pt x="606" y="15227"/>
                  </a:cubicBezTo>
                  <a:cubicBezTo>
                    <a:pt x="-1104" y="9950"/>
                    <a:pt x="907" y="4083"/>
                    <a:pt x="5352" y="1380"/>
                  </a:cubicBezTo>
                  <a:cubicBezTo>
                    <a:pt x="8845" y="-743"/>
                    <a:pt x="13137" y="-386"/>
                    <a:pt x="16343" y="2237"/>
                  </a:cubicBezTo>
                  <a:cubicBezTo>
                    <a:pt x="18916" y="4342"/>
                    <a:pt x="20444" y="7660"/>
                    <a:pt x="20469" y="11196"/>
                  </a:cubicBezTo>
                  <a:cubicBezTo>
                    <a:pt x="20496" y="15110"/>
                    <a:pt x="18694" y="18762"/>
                    <a:pt x="15701" y="20857"/>
                  </a:cubicBezTo>
                  <a:close/>
                </a:path>
              </a:pathLst>
            </a:custGeom>
            <a:grpFill/>
            <a:ln w="12700">
              <a:noFill/>
              <a:miter lim="400000"/>
            </a:ln>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baseline="0">
                  <a:solidFill>
                    <a:srgbClr val="000000"/>
                  </a:solidFill>
                  <a:latin typeface="Helvetica Light"/>
                  <a:ea typeface="Helvetica Light"/>
                  <a:cs typeface="Helvetica Light"/>
                  <a:sym typeface="Helvetica Light"/>
                </a:defRPr>
              </a:pPr>
              <a:endParaRPr sz="2400">
                <a:gradFill>
                  <a:gsLst>
                    <a:gs pos="0">
                      <a:srgbClr val="E94E84"/>
                    </a:gs>
                    <a:gs pos="100000">
                      <a:srgbClr val="82539E"/>
                    </a:gs>
                  </a:gsLst>
                  <a:lin ang="5400000" scaled="1"/>
                </a:gradFill>
                <a:cs typeface="+mn-ea"/>
                <a:sym typeface="+mn-lt"/>
              </a:endParaRPr>
            </a:p>
          </p:txBody>
        </p:sp>
        <p:sp>
          <p:nvSpPr>
            <p:cNvPr id="12" name="Shape 479"/>
            <p:cNvSpPr/>
            <p:nvPr/>
          </p:nvSpPr>
          <p:spPr>
            <a:xfrm>
              <a:off x="8318575" y="6380810"/>
              <a:ext cx="3861754" cy="4371286"/>
            </a:xfrm>
            <a:custGeom>
              <a:avLst/>
              <a:gdLst/>
              <a:ahLst/>
              <a:cxnLst>
                <a:cxn ang="0">
                  <a:pos x="wd2" y="hd2"/>
                </a:cxn>
                <a:cxn ang="5400000">
                  <a:pos x="wd2" y="hd2"/>
                </a:cxn>
                <a:cxn ang="10800000">
                  <a:pos x="wd2" y="hd2"/>
                </a:cxn>
                <a:cxn ang="16200000">
                  <a:pos x="wd2" y="hd2"/>
                </a:cxn>
              </a:cxnLst>
              <a:rect l="0" t="0" r="r" b="b"/>
              <a:pathLst>
                <a:path w="20420" h="20606" extrusionOk="0">
                  <a:moveTo>
                    <a:pt x="16943" y="1239"/>
                  </a:moveTo>
                  <a:lnTo>
                    <a:pt x="14294" y="5295"/>
                  </a:lnTo>
                  <a:cubicBezTo>
                    <a:pt x="11977" y="4185"/>
                    <a:pt x="9123" y="4525"/>
                    <a:pt x="7213" y="6136"/>
                  </a:cubicBezTo>
                  <a:cubicBezTo>
                    <a:pt x="4572" y="8366"/>
                    <a:pt x="4550" y="12109"/>
                    <a:pt x="7161" y="14369"/>
                  </a:cubicBezTo>
                  <a:cubicBezTo>
                    <a:pt x="8932" y="15902"/>
                    <a:pt x="11557" y="16329"/>
                    <a:pt x="13852" y="15510"/>
                  </a:cubicBezTo>
                  <a:cubicBezTo>
                    <a:pt x="16168" y="14682"/>
                    <a:pt x="17739" y="12737"/>
                    <a:pt x="17884" y="10516"/>
                  </a:cubicBezTo>
                  <a:cubicBezTo>
                    <a:pt x="17914" y="11676"/>
                    <a:pt x="18156" y="12824"/>
                    <a:pt x="18602" y="13915"/>
                  </a:cubicBezTo>
                  <a:cubicBezTo>
                    <a:pt x="19032" y="14966"/>
                    <a:pt x="19645" y="15950"/>
                    <a:pt x="20420" y="16830"/>
                  </a:cubicBezTo>
                  <a:cubicBezTo>
                    <a:pt x="18080" y="19382"/>
                    <a:pt x="14510" y="20780"/>
                    <a:pt x="10819" y="20588"/>
                  </a:cubicBezTo>
                  <a:cubicBezTo>
                    <a:pt x="6944" y="20387"/>
                    <a:pt x="3437" y="18466"/>
                    <a:pt x="1523" y="15457"/>
                  </a:cubicBezTo>
                  <a:cubicBezTo>
                    <a:pt x="-1180" y="11209"/>
                    <a:pt x="-214" y="5855"/>
                    <a:pt x="3864" y="2598"/>
                  </a:cubicBezTo>
                  <a:cubicBezTo>
                    <a:pt x="7462" y="-276"/>
                    <a:pt x="12700" y="-820"/>
                    <a:pt x="16943" y="1239"/>
                  </a:cubicBezTo>
                  <a:close/>
                </a:path>
              </a:pathLst>
            </a:custGeom>
            <a:grpFill/>
            <a:ln w="12700">
              <a:noFill/>
              <a:miter lim="400000"/>
            </a:ln>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baseline="0">
                  <a:solidFill>
                    <a:srgbClr val="000000"/>
                  </a:solidFill>
                  <a:latin typeface="Helvetica Light"/>
                  <a:ea typeface="Helvetica Light"/>
                  <a:cs typeface="Helvetica Light"/>
                  <a:sym typeface="Helvetica Light"/>
                </a:defRPr>
              </a:pPr>
              <a:endParaRPr sz="2400">
                <a:gradFill>
                  <a:gsLst>
                    <a:gs pos="0">
                      <a:srgbClr val="E94E84"/>
                    </a:gs>
                    <a:gs pos="100000">
                      <a:srgbClr val="82539E"/>
                    </a:gs>
                  </a:gsLst>
                  <a:lin ang="5400000" scaled="1"/>
                </a:gradFill>
                <a:cs typeface="+mn-ea"/>
                <a:sym typeface="+mn-lt"/>
              </a:endParaRPr>
            </a:p>
          </p:txBody>
        </p:sp>
        <p:sp>
          <p:nvSpPr>
            <p:cNvPr id="13" name="Shape 480"/>
            <p:cNvSpPr/>
            <p:nvPr/>
          </p:nvSpPr>
          <p:spPr>
            <a:xfrm>
              <a:off x="11703613" y="6426579"/>
              <a:ext cx="4361811" cy="4331265"/>
            </a:xfrm>
            <a:custGeom>
              <a:avLst/>
              <a:gdLst/>
              <a:ahLst/>
              <a:cxnLst>
                <a:cxn ang="0">
                  <a:pos x="wd2" y="hd2"/>
                </a:cxn>
                <a:cxn ang="5400000">
                  <a:pos x="wd2" y="hd2"/>
                </a:cxn>
                <a:cxn ang="10800000">
                  <a:pos x="wd2" y="hd2"/>
                </a:cxn>
                <a:cxn ang="16200000">
                  <a:pos x="wd2" y="hd2"/>
                </a:cxn>
              </a:cxnLst>
              <a:rect l="0" t="0" r="r" b="b"/>
              <a:pathLst>
                <a:path w="21070" h="20695" extrusionOk="0">
                  <a:moveTo>
                    <a:pt x="0" y="10437"/>
                  </a:moveTo>
                  <a:lnTo>
                    <a:pt x="4744" y="10437"/>
                  </a:lnTo>
                  <a:cubicBezTo>
                    <a:pt x="4805" y="13040"/>
                    <a:pt x="6663" y="15263"/>
                    <a:pt x="9237" y="15810"/>
                  </a:cubicBezTo>
                  <a:cubicBezTo>
                    <a:pt x="11989" y="16395"/>
                    <a:pt x="14761" y="14923"/>
                    <a:pt x="15821" y="12339"/>
                  </a:cubicBezTo>
                  <a:cubicBezTo>
                    <a:pt x="16649" y="10318"/>
                    <a:pt x="16226" y="8005"/>
                    <a:pt x="14730" y="6404"/>
                  </a:cubicBezTo>
                  <a:cubicBezTo>
                    <a:pt x="13001" y="4553"/>
                    <a:pt x="10248" y="4044"/>
                    <a:pt x="7960" y="5152"/>
                  </a:cubicBezTo>
                  <a:cubicBezTo>
                    <a:pt x="8938" y="4544"/>
                    <a:pt x="9808" y="3780"/>
                    <a:pt x="10536" y="2893"/>
                  </a:cubicBezTo>
                  <a:cubicBezTo>
                    <a:pt x="11248" y="2024"/>
                    <a:pt x="11814" y="1047"/>
                    <a:pt x="12213" y="0"/>
                  </a:cubicBezTo>
                  <a:cubicBezTo>
                    <a:pt x="15764" y="549"/>
                    <a:pt x="18782" y="2860"/>
                    <a:pt x="20210" y="6123"/>
                  </a:cubicBezTo>
                  <a:cubicBezTo>
                    <a:pt x="21600" y="9300"/>
                    <a:pt x="21291" y="12954"/>
                    <a:pt x="19389" y="15861"/>
                  </a:cubicBezTo>
                  <a:cubicBezTo>
                    <a:pt x="16819" y="19789"/>
                    <a:pt x="11950" y="21600"/>
                    <a:pt x="7427" y="20253"/>
                  </a:cubicBezTo>
                  <a:cubicBezTo>
                    <a:pt x="3041" y="18948"/>
                    <a:pt x="29" y="14967"/>
                    <a:pt x="0" y="10437"/>
                  </a:cubicBezTo>
                  <a:close/>
                </a:path>
              </a:pathLst>
            </a:custGeom>
            <a:grpFill/>
            <a:ln w="12700">
              <a:noFill/>
              <a:miter lim="400000"/>
            </a:ln>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baseline="0">
                  <a:solidFill>
                    <a:srgbClr val="000000"/>
                  </a:solidFill>
                  <a:latin typeface="Helvetica Light"/>
                  <a:ea typeface="Helvetica Light"/>
                  <a:cs typeface="Helvetica Light"/>
                  <a:sym typeface="Helvetica Light"/>
                </a:defRPr>
              </a:pPr>
              <a:endParaRPr sz="2400">
                <a:gradFill>
                  <a:gsLst>
                    <a:gs pos="0">
                      <a:srgbClr val="E94E84"/>
                    </a:gs>
                    <a:gs pos="100000">
                      <a:srgbClr val="82539E"/>
                    </a:gs>
                  </a:gsLst>
                  <a:lin ang="5400000" scaled="1"/>
                </a:gradFill>
                <a:cs typeface="+mn-ea"/>
                <a:sym typeface="+mn-lt"/>
              </a:endParaRPr>
            </a:p>
          </p:txBody>
        </p:sp>
        <p:sp>
          <p:nvSpPr>
            <p:cNvPr id="14" name="Shape 481"/>
            <p:cNvSpPr/>
            <p:nvPr/>
          </p:nvSpPr>
          <p:spPr>
            <a:xfrm>
              <a:off x="11654970" y="5088555"/>
              <a:ext cx="1073975" cy="964853"/>
            </a:xfrm>
            <a:prstGeom prst="rect">
              <a:avLst/>
            </a:prstGeom>
            <a:noFill/>
            <a:ln w="12700">
              <a:miter lim="400000"/>
            </a:ln>
          </p:spPr>
          <p:txBody>
            <a:bodyPr wrap="none" lIns="38100" tIns="38100" rIns="38100" bIns="38100" anchor="ctr">
              <a:spAutoFit/>
            </a:bodyPr>
            <a:lstStyle>
              <a:lvl1pPr algn="ctr">
                <a:defRPr sz="2100" b="1" cap="all" spc="209" baseline="0">
                  <a:solidFill>
                    <a:srgbClr val="292B3A"/>
                  </a:solidFill>
                </a:defRPr>
              </a:lvl1pPr>
            </a:lstStyle>
            <a:p>
              <a:r>
                <a:rPr sz="1575" dirty="0">
                  <a:gradFill>
                    <a:gsLst>
                      <a:gs pos="0">
                        <a:srgbClr val="E94E84"/>
                      </a:gs>
                      <a:gs pos="100000">
                        <a:srgbClr val="82539E"/>
                      </a:gs>
                    </a:gsLst>
                    <a:lin ang="5400000" scaled="1"/>
                  </a:gradFill>
                  <a:cs typeface="+mn-ea"/>
                  <a:sym typeface="+mn-lt"/>
                </a:rPr>
                <a:t>01</a:t>
              </a:r>
              <a:endParaRPr sz="1575" dirty="0">
                <a:gradFill>
                  <a:gsLst>
                    <a:gs pos="0">
                      <a:srgbClr val="E94E84"/>
                    </a:gs>
                    <a:gs pos="100000">
                      <a:srgbClr val="82539E"/>
                    </a:gs>
                  </a:gsLst>
                  <a:lin ang="5400000" scaled="1"/>
                </a:gradFill>
                <a:cs typeface="+mn-ea"/>
                <a:sym typeface="+mn-lt"/>
              </a:endParaRPr>
            </a:p>
          </p:txBody>
        </p:sp>
        <p:sp>
          <p:nvSpPr>
            <p:cNvPr id="15" name="Shape 482"/>
            <p:cNvSpPr/>
            <p:nvPr/>
          </p:nvSpPr>
          <p:spPr>
            <a:xfrm>
              <a:off x="9944445" y="8059057"/>
              <a:ext cx="1073975" cy="964853"/>
            </a:xfrm>
            <a:prstGeom prst="rect">
              <a:avLst/>
            </a:prstGeom>
            <a:noFill/>
            <a:ln w="12700">
              <a:miter lim="400000"/>
            </a:ln>
          </p:spPr>
          <p:txBody>
            <a:bodyPr wrap="none" lIns="38100" tIns="38100" rIns="38100" bIns="38100" anchor="ctr">
              <a:spAutoFit/>
            </a:bodyPr>
            <a:lstStyle>
              <a:lvl1pPr algn="ctr">
                <a:defRPr sz="2100" b="1" cap="all" spc="209" baseline="0">
                  <a:solidFill>
                    <a:srgbClr val="292B3A"/>
                  </a:solidFill>
                </a:defRPr>
              </a:lvl1pPr>
            </a:lstStyle>
            <a:p>
              <a:r>
                <a:rPr sz="1575" dirty="0">
                  <a:gradFill>
                    <a:gsLst>
                      <a:gs pos="0">
                        <a:srgbClr val="E94E84"/>
                      </a:gs>
                      <a:gs pos="100000">
                        <a:srgbClr val="82539E"/>
                      </a:gs>
                    </a:gsLst>
                    <a:lin ang="5400000" scaled="1"/>
                  </a:gradFill>
                  <a:cs typeface="+mn-ea"/>
                  <a:sym typeface="+mn-lt"/>
                </a:rPr>
                <a:t>02</a:t>
              </a:r>
              <a:endParaRPr sz="1575" dirty="0">
                <a:gradFill>
                  <a:gsLst>
                    <a:gs pos="0">
                      <a:srgbClr val="E94E84"/>
                    </a:gs>
                    <a:gs pos="100000">
                      <a:srgbClr val="82539E"/>
                    </a:gs>
                  </a:gsLst>
                  <a:lin ang="5400000" scaled="1"/>
                </a:gradFill>
                <a:cs typeface="+mn-ea"/>
                <a:sym typeface="+mn-lt"/>
              </a:endParaRPr>
            </a:p>
          </p:txBody>
        </p:sp>
        <p:sp>
          <p:nvSpPr>
            <p:cNvPr id="16" name="Shape 483"/>
            <p:cNvSpPr/>
            <p:nvPr/>
          </p:nvSpPr>
          <p:spPr>
            <a:xfrm>
              <a:off x="13333283" y="8059057"/>
              <a:ext cx="1073975" cy="964853"/>
            </a:xfrm>
            <a:prstGeom prst="rect">
              <a:avLst/>
            </a:prstGeom>
            <a:noFill/>
            <a:ln w="12700">
              <a:miter lim="400000"/>
            </a:ln>
          </p:spPr>
          <p:txBody>
            <a:bodyPr wrap="none" lIns="38100" tIns="38100" rIns="38100" bIns="38100" anchor="ctr">
              <a:spAutoFit/>
            </a:bodyPr>
            <a:lstStyle>
              <a:lvl1pPr algn="ctr">
                <a:defRPr sz="2100" b="1" cap="all" spc="209" baseline="0">
                  <a:solidFill>
                    <a:srgbClr val="292B3A"/>
                  </a:solidFill>
                </a:defRPr>
              </a:lvl1pPr>
            </a:lstStyle>
            <a:p>
              <a:r>
                <a:rPr sz="1575" dirty="0">
                  <a:gradFill>
                    <a:gsLst>
                      <a:gs pos="0">
                        <a:srgbClr val="E94E84"/>
                      </a:gs>
                      <a:gs pos="100000">
                        <a:srgbClr val="82539E"/>
                      </a:gs>
                    </a:gsLst>
                    <a:lin ang="5400000" scaled="1"/>
                  </a:gradFill>
                  <a:cs typeface="+mn-ea"/>
                  <a:sym typeface="+mn-lt"/>
                </a:rPr>
                <a:t>03</a:t>
              </a:r>
              <a:endParaRPr sz="1575" dirty="0">
                <a:gradFill>
                  <a:gsLst>
                    <a:gs pos="0">
                      <a:srgbClr val="E94E84"/>
                    </a:gs>
                    <a:gs pos="100000">
                      <a:srgbClr val="82539E"/>
                    </a:gs>
                  </a:gsLst>
                  <a:lin ang="5400000" scaled="1"/>
                </a:gradFill>
                <a:cs typeface="+mn-ea"/>
                <a:sym typeface="+mn-lt"/>
              </a:endParaRPr>
            </a:p>
          </p:txBody>
        </p:sp>
      </p:grpSp>
      <p:sp>
        <p:nvSpPr>
          <p:cNvPr id="3" name="Shape 486"/>
          <p:cNvSpPr/>
          <p:nvPr/>
        </p:nvSpPr>
        <p:spPr>
          <a:xfrm>
            <a:off x="703397" y="1637902"/>
            <a:ext cx="2667990" cy="611071"/>
          </a:xfrm>
          <a:custGeom>
            <a:avLst/>
            <a:gdLst/>
            <a:ahLst/>
            <a:cxnLst>
              <a:cxn ang="0">
                <a:pos x="wd2" y="hd2"/>
              </a:cxn>
              <a:cxn ang="5400000">
                <a:pos x="wd2" y="hd2"/>
              </a:cxn>
              <a:cxn ang="10800000">
                <a:pos x="wd2" y="hd2"/>
              </a:cxn>
              <a:cxn ang="16200000">
                <a:pos x="wd2" y="hd2"/>
              </a:cxn>
            </a:cxnLst>
            <a:rect l="0" t="0" r="r" b="b"/>
            <a:pathLst>
              <a:path w="21600" h="21597" extrusionOk="0">
                <a:moveTo>
                  <a:pt x="21600" y="21597"/>
                </a:moveTo>
                <a:cubicBezTo>
                  <a:pt x="21258" y="19891"/>
                  <a:pt x="20908" y="18222"/>
                  <a:pt x="20551" y="16593"/>
                </a:cubicBezTo>
                <a:cubicBezTo>
                  <a:pt x="20372" y="15778"/>
                  <a:pt x="20191" y="14971"/>
                  <a:pt x="20026" y="14091"/>
                </a:cubicBezTo>
                <a:cubicBezTo>
                  <a:pt x="19877" y="13294"/>
                  <a:pt x="19736" y="12420"/>
                  <a:pt x="19533" y="11970"/>
                </a:cubicBezTo>
                <a:cubicBezTo>
                  <a:pt x="19336" y="11537"/>
                  <a:pt x="19114" y="11572"/>
                  <a:pt x="18898" y="11587"/>
                </a:cubicBezTo>
                <a:cubicBezTo>
                  <a:pt x="18697" y="11602"/>
                  <a:pt x="18495" y="11593"/>
                  <a:pt x="18294" y="11588"/>
                </a:cubicBezTo>
                <a:cubicBezTo>
                  <a:pt x="17892" y="11580"/>
                  <a:pt x="17490" y="11590"/>
                  <a:pt x="17087" y="11588"/>
                </a:cubicBezTo>
                <a:cubicBezTo>
                  <a:pt x="16685" y="11587"/>
                  <a:pt x="16283" y="11574"/>
                  <a:pt x="15880" y="11588"/>
                </a:cubicBezTo>
                <a:cubicBezTo>
                  <a:pt x="15679" y="11596"/>
                  <a:pt x="15478" y="11610"/>
                  <a:pt x="15277" y="11588"/>
                </a:cubicBezTo>
                <a:cubicBezTo>
                  <a:pt x="15082" y="11568"/>
                  <a:pt x="14885" y="11511"/>
                  <a:pt x="14705" y="11163"/>
                </a:cubicBezTo>
                <a:cubicBezTo>
                  <a:pt x="14447" y="10665"/>
                  <a:pt x="14257" y="9651"/>
                  <a:pt x="14066" y="8692"/>
                </a:cubicBezTo>
                <a:cubicBezTo>
                  <a:pt x="13869" y="7702"/>
                  <a:pt x="13664" y="6749"/>
                  <a:pt x="13459" y="5796"/>
                </a:cubicBezTo>
                <a:cubicBezTo>
                  <a:pt x="13254" y="4842"/>
                  <a:pt x="13049" y="3888"/>
                  <a:pt x="12851" y="2899"/>
                </a:cubicBezTo>
                <a:cubicBezTo>
                  <a:pt x="12676" y="2022"/>
                  <a:pt x="12502" y="1104"/>
                  <a:pt x="12272" y="587"/>
                </a:cubicBezTo>
                <a:cubicBezTo>
                  <a:pt x="12027" y="35"/>
                  <a:pt x="11750" y="10"/>
                  <a:pt x="11479" y="3"/>
                </a:cubicBezTo>
                <a:cubicBezTo>
                  <a:pt x="11224" y="-3"/>
                  <a:pt x="10969" y="1"/>
                  <a:pt x="10713" y="3"/>
                </a:cubicBezTo>
                <a:cubicBezTo>
                  <a:pt x="10203" y="7"/>
                  <a:pt x="9693" y="5"/>
                  <a:pt x="9183" y="3"/>
                </a:cubicBezTo>
                <a:cubicBezTo>
                  <a:pt x="8163" y="0"/>
                  <a:pt x="7142" y="2"/>
                  <a:pt x="6122" y="3"/>
                </a:cubicBezTo>
                <a:cubicBezTo>
                  <a:pt x="4081" y="6"/>
                  <a:pt x="2041" y="6"/>
                  <a:pt x="0" y="3"/>
                </a:cubicBezTo>
              </a:path>
            </a:pathLst>
          </a:custGeom>
          <a:ln w="25400">
            <a:gradFill>
              <a:gsLst>
                <a:gs pos="0">
                  <a:srgbClr val="E94E84"/>
                </a:gs>
                <a:gs pos="100000">
                  <a:srgbClr val="82539E"/>
                </a:gs>
              </a:gsLst>
              <a:lin ang="5400000" scaled="1"/>
            </a:gradFill>
            <a:miter lim="400000"/>
          </a:ln>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baseline="0">
                <a:solidFill>
                  <a:srgbClr val="000000"/>
                </a:solidFill>
                <a:latin typeface="Helvetica Light"/>
                <a:ea typeface="Helvetica Light"/>
                <a:cs typeface="Helvetica Light"/>
                <a:sym typeface="Helvetica Light"/>
              </a:defRPr>
            </a:pPr>
            <a:endParaRPr sz="1500">
              <a:gradFill>
                <a:gsLst>
                  <a:gs pos="0">
                    <a:srgbClr val="E94E84"/>
                  </a:gs>
                  <a:gs pos="100000">
                    <a:srgbClr val="82539E"/>
                  </a:gs>
                </a:gsLst>
                <a:lin ang="5400000" scaled="1"/>
              </a:gradFill>
              <a:cs typeface="+mn-ea"/>
              <a:sym typeface="+mn-lt"/>
            </a:endParaRPr>
          </a:p>
        </p:txBody>
      </p:sp>
      <p:sp>
        <p:nvSpPr>
          <p:cNvPr id="4" name="Shape 490"/>
          <p:cNvSpPr/>
          <p:nvPr/>
        </p:nvSpPr>
        <p:spPr>
          <a:xfrm>
            <a:off x="5863387" y="3211375"/>
            <a:ext cx="2681714" cy="539338"/>
          </a:xfrm>
          <a:custGeom>
            <a:avLst/>
            <a:gdLst/>
            <a:ahLst/>
            <a:cxnLst>
              <a:cxn ang="0">
                <a:pos x="wd2" y="hd2"/>
              </a:cxn>
              <a:cxn ang="5400000">
                <a:pos x="wd2" y="hd2"/>
              </a:cxn>
              <a:cxn ang="10800000">
                <a:pos x="wd2" y="hd2"/>
              </a:cxn>
              <a:cxn ang="16200000">
                <a:pos x="wd2" y="hd2"/>
              </a:cxn>
            </a:cxnLst>
            <a:rect l="0" t="0" r="r" b="b"/>
            <a:pathLst>
              <a:path w="21600" h="21597" extrusionOk="0">
                <a:moveTo>
                  <a:pt x="0" y="0"/>
                </a:moveTo>
                <a:cubicBezTo>
                  <a:pt x="401" y="1706"/>
                  <a:pt x="812" y="3375"/>
                  <a:pt x="1233" y="5004"/>
                </a:cubicBezTo>
                <a:cubicBezTo>
                  <a:pt x="1443" y="5819"/>
                  <a:pt x="1656" y="6626"/>
                  <a:pt x="1849" y="7506"/>
                </a:cubicBezTo>
                <a:cubicBezTo>
                  <a:pt x="2024" y="8303"/>
                  <a:pt x="2189" y="9177"/>
                  <a:pt x="2429" y="9627"/>
                </a:cubicBezTo>
                <a:cubicBezTo>
                  <a:pt x="2660" y="10060"/>
                  <a:pt x="2921" y="10025"/>
                  <a:pt x="3174" y="10010"/>
                </a:cubicBezTo>
                <a:cubicBezTo>
                  <a:pt x="3411" y="9995"/>
                  <a:pt x="3647" y="10004"/>
                  <a:pt x="3883" y="10009"/>
                </a:cubicBezTo>
                <a:cubicBezTo>
                  <a:pt x="4356" y="10017"/>
                  <a:pt x="4828" y="10007"/>
                  <a:pt x="5301" y="10009"/>
                </a:cubicBezTo>
                <a:cubicBezTo>
                  <a:pt x="5774" y="10010"/>
                  <a:pt x="6246" y="10023"/>
                  <a:pt x="6719" y="10009"/>
                </a:cubicBezTo>
                <a:cubicBezTo>
                  <a:pt x="6955" y="10001"/>
                  <a:pt x="7192" y="9987"/>
                  <a:pt x="7428" y="10009"/>
                </a:cubicBezTo>
                <a:cubicBezTo>
                  <a:pt x="7656" y="10029"/>
                  <a:pt x="7888" y="10086"/>
                  <a:pt x="8100" y="10434"/>
                </a:cubicBezTo>
                <a:cubicBezTo>
                  <a:pt x="8403" y="10932"/>
                  <a:pt x="8626" y="11946"/>
                  <a:pt x="8850" y="12905"/>
                </a:cubicBezTo>
                <a:cubicBezTo>
                  <a:pt x="9082" y="13895"/>
                  <a:pt x="9323" y="14848"/>
                  <a:pt x="9564" y="15801"/>
                </a:cubicBezTo>
                <a:cubicBezTo>
                  <a:pt x="9805" y="16754"/>
                  <a:pt x="10045" y="17709"/>
                  <a:pt x="10277" y="18698"/>
                </a:cubicBezTo>
                <a:cubicBezTo>
                  <a:pt x="10483" y="19575"/>
                  <a:pt x="10687" y="20493"/>
                  <a:pt x="10957" y="21010"/>
                </a:cubicBezTo>
                <a:cubicBezTo>
                  <a:pt x="11246" y="21562"/>
                  <a:pt x="11571" y="21587"/>
                  <a:pt x="11890" y="21594"/>
                </a:cubicBezTo>
                <a:cubicBezTo>
                  <a:pt x="12189" y="21600"/>
                  <a:pt x="12489" y="21596"/>
                  <a:pt x="12788" y="21594"/>
                </a:cubicBezTo>
                <a:cubicBezTo>
                  <a:pt x="13388" y="21589"/>
                  <a:pt x="13987" y="21592"/>
                  <a:pt x="14586" y="21594"/>
                </a:cubicBezTo>
                <a:cubicBezTo>
                  <a:pt x="15785" y="21597"/>
                  <a:pt x="16984" y="21595"/>
                  <a:pt x="18182" y="21594"/>
                </a:cubicBezTo>
                <a:cubicBezTo>
                  <a:pt x="19321" y="21593"/>
                  <a:pt x="20461" y="21593"/>
                  <a:pt x="21600" y="21594"/>
                </a:cubicBezTo>
              </a:path>
            </a:pathLst>
          </a:custGeom>
          <a:ln w="25400">
            <a:gradFill>
              <a:gsLst>
                <a:gs pos="0">
                  <a:srgbClr val="E94E84"/>
                </a:gs>
                <a:gs pos="100000">
                  <a:srgbClr val="82539E"/>
                </a:gs>
              </a:gsLst>
              <a:lin ang="5400000" scaled="1"/>
            </a:gradFill>
            <a:miter lim="400000"/>
          </a:ln>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baseline="0">
                <a:solidFill>
                  <a:srgbClr val="000000"/>
                </a:solidFill>
                <a:latin typeface="Helvetica Light"/>
                <a:ea typeface="Helvetica Light"/>
                <a:cs typeface="Helvetica Light"/>
                <a:sym typeface="Helvetica Light"/>
              </a:defRPr>
            </a:pPr>
            <a:endParaRPr sz="1500">
              <a:gradFill>
                <a:gsLst>
                  <a:gs pos="0">
                    <a:srgbClr val="E94E84"/>
                  </a:gs>
                  <a:gs pos="100000">
                    <a:srgbClr val="82539E"/>
                  </a:gs>
                </a:gsLst>
                <a:lin ang="5400000" scaled="1"/>
              </a:gradFill>
              <a:cs typeface="+mn-ea"/>
              <a:sym typeface="+mn-lt"/>
            </a:endParaRPr>
          </a:p>
        </p:txBody>
      </p:sp>
      <p:sp>
        <p:nvSpPr>
          <p:cNvPr id="17" name="文本框 13"/>
          <p:cNvSpPr txBox="1"/>
          <p:nvPr/>
        </p:nvSpPr>
        <p:spPr>
          <a:xfrm>
            <a:off x="662981" y="1022506"/>
            <a:ext cx="1516134" cy="5078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dirty="0">
                <a:gradFill>
                  <a:gsLst>
                    <a:gs pos="0">
                      <a:srgbClr val="E94E84"/>
                    </a:gs>
                    <a:gs pos="100000">
                      <a:srgbClr val="82539E"/>
                    </a:gs>
                  </a:gsLst>
                  <a:lin ang="5400000" scaled="1"/>
                </a:gradFill>
                <a:latin typeface="+mn-ea"/>
                <a:cs typeface="+mn-ea"/>
                <a:sym typeface="+mn-lt"/>
              </a:rPr>
              <a:t>TITLE HERE</a:t>
            </a:r>
            <a:endParaRPr lang="en-US" altLang="zh-CN" dirty="0">
              <a:gradFill>
                <a:gsLst>
                  <a:gs pos="0">
                    <a:srgbClr val="E94E84"/>
                  </a:gs>
                  <a:gs pos="100000">
                    <a:srgbClr val="82539E"/>
                  </a:gs>
                </a:gsLst>
                <a:lin ang="5400000" scaled="1"/>
              </a:gradFill>
              <a:latin typeface="+mn-ea"/>
              <a:cs typeface="+mn-ea"/>
              <a:sym typeface="+mn-lt"/>
            </a:endParaRPr>
          </a:p>
        </p:txBody>
      </p:sp>
      <p:sp>
        <p:nvSpPr>
          <p:cNvPr id="18" name="文本框 16"/>
          <p:cNvSpPr txBox="1"/>
          <p:nvPr/>
        </p:nvSpPr>
        <p:spPr>
          <a:xfrm>
            <a:off x="662981" y="1818638"/>
            <a:ext cx="1964528" cy="21121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I love you more 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 I love you more </a:t>
            </a:r>
            <a:endParaRPr lang="en-US" altLang="zh-CN" sz="750" kern="2000" dirty="0">
              <a:gradFill>
                <a:gsLst>
                  <a:gs pos="0">
                    <a:srgbClr val="E94E84"/>
                  </a:gs>
                  <a:gs pos="100000">
                    <a:srgbClr val="82539E"/>
                  </a:gs>
                </a:gsLst>
                <a:lin ang="5400000" scaled="1"/>
              </a:gradFill>
              <a:latin typeface="+mn-ea"/>
              <a:cs typeface="+mn-ea"/>
              <a:sym typeface="+mn-lt"/>
            </a:endParaRPr>
          </a:p>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 </a:t>
            </a:r>
            <a:endParaRPr lang="zh-CN" altLang="en-US" sz="750" kern="2000" dirty="0">
              <a:gradFill>
                <a:gsLst>
                  <a:gs pos="0">
                    <a:srgbClr val="E94E84"/>
                  </a:gs>
                  <a:gs pos="100000">
                    <a:srgbClr val="82539E"/>
                  </a:gs>
                </a:gsLst>
                <a:lin ang="5400000" scaled="1"/>
              </a:gradFill>
              <a:latin typeface="+mn-ea"/>
              <a:cs typeface="+mn-ea"/>
              <a:sym typeface="+mn-lt"/>
            </a:endParaRPr>
          </a:p>
        </p:txBody>
      </p:sp>
      <p:sp>
        <p:nvSpPr>
          <p:cNvPr id="19" name="文本框 13"/>
          <p:cNvSpPr txBox="1"/>
          <p:nvPr/>
        </p:nvSpPr>
        <p:spPr>
          <a:xfrm>
            <a:off x="6964885" y="3851744"/>
            <a:ext cx="1516134" cy="5078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dirty="0">
                <a:gradFill>
                  <a:gsLst>
                    <a:gs pos="0">
                      <a:srgbClr val="E94E84"/>
                    </a:gs>
                    <a:gs pos="100000">
                      <a:srgbClr val="82539E"/>
                    </a:gs>
                  </a:gsLst>
                  <a:lin ang="5400000" scaled="1"/>
                </a:gradFill>
                <a:latin typeface="+mn-ea"/>
                <a:cs typeface="+mn-ea"/>
                <a:sym typeface="+mn-lt"/>
              </a:rPr>
              <a:t>TITLE HERE</a:t>
            </a:r>
            <a:endParaRPr lang="en-US" altLang="zh-CN" dirty="0">
              <a:gradFill>
                <a:gsLst>
                  <a:gs pos="0">
                    <a:srgbClr val="E94E84"/>
                  </a:gs>
                  <a:gs pos="100000">
                    <a:srgbClr val="82539E"/>
                  </a:gs>
                </a:gsLst>
                <a:lin ang="5400000" scaled="1"/>
              </a:gradFill>
              <a:latin typeface="+mn-ea"/>
              <a:cs typeface="+mn-ea"/>
              <a:sym typeface="+mn-lt"/>
            </a:endParaRPr>
          </a:p>
        </p:txBody>
      </p:sp>
      <p:sp>
        <p:nvSpPr>
          <p:cNvPr id="20" name="文本框 16"/>
          <p:cNvSpPr txBox="1"/>
          <p:nvPr/>
        </p:nvSpPr>
        <p:spPr>
          <a:xfrm>
            <a:off x="6921583" y="1442333"/>
            <a:ext cx="1964528" cy="21121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I love you more 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 I love you more </a:t>
            </a:r>
            <a:endParaRPr lang="en-US" altLang="zh-CN" sz="750" kern="2000" dirty="0">
              <a:gradFill>
                <a:gsLst>
                  <a:gs pos="0">
                    <a:srgbClr val="E94E84"/>
                  </a:gs>
                  <a:gs pos="100000">
                    <a:srgbClr val="82539E"/>
                  </a:gs>
                </a:gsLst>
                <a:lin ang="5400000" scaled="1"/>
              </a:gradFill>
              <a:latin typeface="+mn-ea"/>
              <a:cs typeface="+mn-ea"/>
              <a:sym typeface="+mn-lt"/>
            </a:endParaRPr>
          </a:p>
          <a:p>
            <a:pPr>
              <a:lnSpc>
                <a:spcPct val="250000"/>
              </a:lnSpc>
            </a:pPr>
            <a:r>
              <a:rPr lang="zh-CN" altLang="en-US" sz="750" kern="2000" dirty="0">
                <a:gradFill>
                  <a:gsLst>
                    <a:gs pos="0">
                      <a:srgbClr val="E94E84"/>
                    </a:gs>
                    <a:gs pos="100000">
                      <a:srgbClr val="82539E"/>
                    </a:gs>
                  </a:gsLst>
                  <a:lin ang="5400000" scaled="1"/>
                </a:gradFill>
                <a:latin typeface="+mn-ea"/>
                <a:cs typeface="+mn-ea"/>
                <a:sym typeface="+mn-lt"/>
              </a:rPr>
              <a:t>than I've ever loved any woman. And</a:t>
            </a:r>
            <a:r>
              <a:rPr lang="en-US" altLang="zh-CN" sz="750" kern="2000" dirty="0">
                <a:gradFill>
                  <a:gsLst>
                    <a:gs pos="0">
                      <a:srgbClr val="E94E84"/>
                    </a:gs>
                    <a:gs pos="100000">
                      <a:srgbClr val="82539E"/>
                    </a:gs>
                  </a:gsLst>
                  <a:lin ang="5400000" scaled="1"/>
                </a:gradFill>
                <a:latin typeface="+mn-ea"/>
                <a:cs typeface="+mn-ea"/>
                <a:sym typeface="+mn-lt"/>
              </a:rPr>
              <a:t> </a:t>
            </a:r>
            <a:r>
              <a:rPr lang="zh-CN" altLang="en-US" sz="750" kern="2000" dirty="0">
                <a:gradFill>
                  <a:gsLst>
                    <a:gs pos="0">
                      <a:srgbClr val="E94E84"/>
                    </a:gs>
                    <a:gs pos="100000">
                      <a:srgbClr val="82539E"/>
                    </a:gs>
                  </a:gsLst>
                  <a:lin ang="5400000" scaled="1"/>
                </a:gradFill>
                <a:latin typeface="+mn-ea"/>
                <a:cs typeface="+mn-ea"/>
                <a:sym typeface="+mn-lt"/>
              </a:rPr>
              <a:t>I've waited longer for you than I've waited for any woman. </a:t>
            </a:r>
            <a:endParaRPr lang="zh-CN" altLang="en-US" sz="750" kern="2000" dirty="0">
              <a:gradFill>
                <a:gsLst>
                  <a:gs pos="0">
                    <a:srgbClr val="E94E84"/>
                  </a:gs>
                  <a:gs pos="100000">
                    <a:srgbClr val="82539E"/>
                  </a:gs>
                </a:gsLst>
                <a:lin ang="5400000" scaled="1"/>
              </a:gradFill>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96824" y="3370108"/>
            <a:ext cx="519113" cy="519113"/>
            <a:chOff x="1388284" y="3793008"/>
            <a:chExt cx="519113" cy="519113"/>
          </a:xfrm>
        </p:grpSpPr>
        <p:sp>
          <p:nvSpPr>
            <p:cNvPr id="13" name="Oval 51"/>
            <p:cNvSpPr/>
            <p:nvPr/>
          </p:nvSpPr>
          <p:spPr bwMode="auto">
            <a:xfrm>
              <a:off x="1388284" y="3793008"/>
              <a:ext cx="519113" cy="519113"/>
            </a:xfrm>
            <a:prstGeom prst="ellipse">
              <a:avLst/>
            </a:prstGeom>
            <a:gradFill>
              <a:gsLst>
                <a:gs pos="0">
                  <a:srgbClr val="E94E84"/>
                </a:gs>
                <a:gs pos="100000">
                  <a:srgbClr val="82539E"/>
                </a:gs>
              </a:gsLst>
              <a:lin ang="5400000" scaled="1"/>
            </a:gra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gradFill>
                  <a:gsLst>
                    <a:gs pos="0">
                      <a:srgbClr val="E94E84"/>
                    </a:gs>
                    <a:gs pos="100000">
                      <a:srgbClr val="82539E"/>
                    </a:gs>
                  </a:gsLst>
                  <a:lin ang="5400000" scaled="1"/>
                </a:gradFill>
                <a:cs typeface="+mn-ea"/>
                <a:sym typeface="+mn-lt"/>
              </a:endParaRPr>
            </a:p>
          </p:txBody>
        </p:sp>
        <p:sp>
          <p:nvSpPr>
            <p:cNvPr id="14" name="Freeform 6"/>
            <p:cNvSpPr>
              <a:spLocks noEditPoints="1"/>
            </p:cNvSpPr>
            <p:nvPr/>
          </p:nvSpPr>
          <p:spPr bwMode="auto">
            <a:xfrm>
              <a:off x="1496089" y="3914555"/>
              <a:ext cx="290801" cy="247505"/>
            </a:xfrm>
            <a:custGeom>
              <a:avLst/>
              <a:gdLst>
                <a:gd name="T0" fmla="*/ 93 w 171"/>
                <a:gd name="T1" fmla="*/ 120 h 145"/>
                <a:gd name="T2" fmla="*/ 78 w 171"/>
                <a:gd name="T3" fmla="*/ 120 h 145"/>
                <a:gd name="T4" fmla="*/ 78 w 171"/>
                <a:gd name="T5" fmla="*/ 102 h 145"/>
                <a:gd name="T6" fmla="*/ 4 w 171"/>
                <a:gd name="T7" fmla="*/ 102 h 145"/>
                <a:gd name="T8" fmla="*/ 6 w 171"/>
                <a:gd name="T9" fmla="*/ 131 h 145"/>
                <a:gd name="T10" fmla="*/ 21 w 171"/>
                <a:gd name="T11" fmla="*/ 145 h 145"/>
                <a:gd name="T12" fmla="*/ 150 w 171"/>
                <a:gd name="T13" fmla="*/ 145 h 145"/>
                <a:gd name="T14" fmla="*/ 165 w 171"/>
                <a:gd name="T15" fmla="*/ 131 h 145"/>
                <a:gd name="T16" fmla="*/ 167 w 171"/>
                <a:gd name="T17" fmla="*/ 102 h 145"/>
                <a:gd name="T18" fmla="*/ 93 w 171"/>
                <a:gd name="T19" fmla="*/ 102 h 145"/>
                <a:gd name="T20" fmla="*/ 93 w 171"/>
                <a:gd name="T21" fmla="*/ 120 h 145"/>
                <a:gd name="T22" fmla="*/ 65 w 171"/>
                <a:gd name="T23" fmla="*/ 16 h 145"/>
                <a:gd name="T24" fmla="*/ 72 w 171"/>
                <a:gd name="T25" fmla="*/ 12 h 145"/>
                <a:gd name="T26" fmla="*/ 98 w 171"/>
                <a:gd name="T27" fmla="*/ 12 h 145"/>
                <a:gd name="T28" fmla="*/ 105 w 171"/>
                <a:gd name="T29" fmla="*/ 16 h 145"/>
                <a:gd name="T30" fmla="*/ 110 w 171"/>
                <a:gd name="T31" fmla="*/ 25 h 145"/>
                <a:gd name="T32" fmla="*/ 60 w 171"/>
                <a:gd name="T33" fmla="*/ 25 h 145"/>
                <a:gd name="T34" fmla="*/ 65 w 171"/>
                <a:gd name="T35" fmla="*/ 16 h 145"/>
                <a:gd name="T36" fmla="*/ 78 w 171"/>
                <a:gd name="T37" fmla="*/ 77 h 145"/>
                <a:gd name="T38" fmla="*/ 93 w 171"/>
                <a:gd name="T39" fmla="*/ 77 h 145"/>
                <a:gd name="T40" fmla="*/ 93 w 171"/>
                <a:gd name="T41" fmla="*/ 94 h 145"/>
                <a:gd name="T42" fmla="*/ 171 w 171"/>
                <a:gd name="T43" fmla="*/ 94 h 145"/>
                <a:gd name="T44" fmla="*/ 169 w 171"/>
                <a:gd name="T45" fmla="*/ 44 h 145"/>
                <a:gd name="T46" fmla="*/ 152 w 171"/>
                <a:gd name="T47" fmla="*/ 25 h 145"/>
                <a:gd name="T48" fmla="*/ 125 w 171"/>
                <a:gd name="T49" fmla="*/ 25 h 145"/>
                <a:gd name="T50" fmla="*/ 114 w 171"/>
                <a:gd name="T51" fmla="*/ 6 h 145"/>
                <a:gd name="T52" fmla="*/ 104 w 171"/>
                <a:gd name="T53" fmla="*/ 0 h 145"/>
                <a:gd name="T54" fmla="*/ 66 w 171"/>
                <a:gd name="T55" fmla="*/ 0 h 145"/>
                <a:gd name="T56" fmla="*/ 56 w 171"/>
                <a:gd name="T57" fmla="*/ 6 h 145"/>
                <a:gd name="T58" fmla="*/ 46 w 171"/>
                <a:gd name="T59" fmla="*/ 25 h 145"/>
                <a:gd name="T60" fmla="*/ 18 w 171"/>
                <a:gd name="T61" fmla="*/ 25 h 145"/>
                <a:gd name="T62" fmla="*/ 1 w 171"/>
                <a:gd name="T63" fmla="*/ 44 h 145"/>
                <a:gd name="T64" fmla="*/ 0 w 171"/>
                <a:gd name="T65" fmla="*/ 94 h 145"/>
                <a:gd name="T66" fmla="*/ 78 w 171"/>
                <a:gd name="T67" fmla="*/ 94 h 145"/>
                <a:gd name="T68" fmla="*/ 78 w 171"/>
                <a:gd name="T69" fmla="*/ 7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145">
                  <a:moveTo>
                    <a:pt x="93" y="120"/>
                  </a:moveTo>
                  <a:cubicBezTo>
                    <a:pt x="78" y="120"/>
                    <a:pt x="78" y="120"/>
                    <a:pt x="78" y="120"/>
                  </a:cubicBezTo>
                  <a:cubicBezTo>
                    <a:pt x="78" y="102"/>
                    <a:pt x="78" y="102"/>
                    <a:pt x="78" y="102"/>
                  </a:cubicBezTo>
                  <a:cubicBezTo>
                    <a:pt x="4" y="102"/>
                    <a:pt x="4" y="102"/>
                    <a:pt x="4" y="102"/>
                  </a:cubicBezTo>
                  <a:cubicBezTo>
                    <a:pt x="4" y="102"/>
                    <a:pt x="5" y="118"/>
                    <a:pt x="6" y="131"/>
                  </a:cubicBezTo>
                  <a:cubicBezTo>
                    <a:pt x="6" y="136"/>
                    <a:pt x="7" y="145"/>
                    <a:pt x="21" y="145"/>
                  </a:cubicBezTo>
                  <a:cubicBezTo>
                    <a:pt x="150" y="145"/>
                    <a:pt x="150" y="145"/>
                    <a:pt x="150" y="145"/>
                  </a:cubicBezTo>
                  <a:cubicBezTo>
                    <a:pt x="163" y="145"/>
                    <a:pt x="165" y="136"/>
                    <a:pt x="165" y="131"/>
                  </a:cubicBezTo>
                  <a:cubicBezTo>
                    <a:pt x="166" y="117"/>
                    <a:pt x="167" y="102"/>
                    <a:pt x="167" y="102"/>
                  </a:cubicBezTo>
                  <a:cubicBezTo>
                    <a:pt x="93" y="102"/>
                    <a:pt x="93" y="102"/>
                    <a:pt x="93" y="102"/>
                  </a:cubicBezTo>
                  <a:cubicBezTo>
                    <a:pt x="93" y="120"/>
                    <a:pt x="93" y="120"/>
                    <a:pt x="93" y="120"/>
                  </a:cubicBezTo>
                  <a:close/>
                  <a:moveTo>
                    <a:pt x="65" y="16"/>
                  </a:moveTo>
                  <a:cubicBezTo>
                    <a:pt x="67" y="12"/>
                    <a:pt x="68" y="12"/>
                    <a:pt x="72" y="12"/>
                  </a:cubicBezTo>
                  <a:cubicBezTo>
                    <a:pt x="98" y="12"/>
                    <a:pt x="98" y="12"/>
                    <a:pt x="98" y="12"/>
                  </a:cubicBezTo>
                  <a:cubicBezTo>
                    <a:pt x="103" y="12"/>
                    <a:pt x="103" y="12"/>
                    <a:pt x="105" y="16"/>
                  </a:cubicBezTo>
                  <a:cubicBezTo>
                    <a:pt x="106" y="17"/>
                    <a:pt x="108" y="21"/>
                    <a:pt x="110" y="25"/>
                  </a:cubicBezTo>
                  <a:cubicBezTo>
                    <a:pt x="60" y="25"/>
                    <a:pt x="60" y="25"/>
                    <a:pt x="60" y="25"/>
                  </a:cubicBezTo>
                  <a:cubicBezTo>
                    <a:pt x="62" y="21"/>
                    <a:pt x="64" y="17"/>
                    <a:pt x="65" y="16"/>
                  </a:cubicBezTo>
                  <a:close/>
                  <a:moveTo>
                    <a:pt x="78" y="77"/>
                  </a:moveTo>
                  <a:cubicBezTo>
                    <a:pt x="93" y="77"/>
                    <a:pt x="93" y="77"/>
                    <a:pt x="93" y="77"/>
                  </a:cubicBezTo>
                  <a:cubicBezTo>
                    <a:pt x="93" y="94"/>
                    <a:pt x="93" y="94"/>
                    <a:pt x="93" y="94"/>
                  </a:cubicBezTo>
                  <a:cubicBezTo>
                    <a:pt x="171" y="94"/>
                    <a:pt x="171" y="94"/>
                    <a:pt x="171" y="94"/>
                  </a:cubicBezTo>
                  <a:cubicBezTo>
                    <a:pt x="171" y="94"/>
                    <a:pt x="170" y="56"/>
                    <a:pt x="169" y="44"/>
                  </a:cubicBezTo>
                  <a:cubicBezTo>
                    <a:pt x="169" y="32"/>
                    <a:pt x="165" y="25"/>
                    <a:pt x="152" y="25"/>
                  </a:cubicBezTo>
                  <a:cubicBezTo>
                    <a:pt x="125" y="25"/>
                    <a:pt x="125" y="25"/>
                    <a:pt x="125" y="25"/>
                  </a:cubicBezTo>
                  <a:cubicBezTo>
                    <a:pt x="120" y="17"/>
                    <a:pt x="116" y="9"/>
                    <a:pt x="114" y="6"/>
                  </a:cubicBezTo>
                  <a:cubicBezTo>
                    <a:pt x="112" y="1"/>
                    <a:pt x="111" y="0"/>
                    <a:pt x="104" y="0"/>
                  </a:cubicBezTo>
                  <a:cubicBezTo>
                    <a:pt x="66" y="0"/>
                    <a:pt x="66" y="0"/>
                    <a:pt x="66" y="0"/>
                  </a:cubicBezTo>
                  <a:cubicBezTo>
                    <a:pt x="60" y="0"/>
                    <a:pt x="59" y="1"/>
                    <a:pt x="56" y="6"/>
                  </a:cubicBezTo>
                  <a:cubicBezTo>
                    <a:pt x="55" y="9"/>
                    <a:pt x="50" y="17"/>
                    <a:pt x="46" y="25"/>
                  </a:cubicBezTo>
                  <a:cubicBezTo>
                    <a:pt x="18" y="25"/>
                    <a:pt x="18" y="25"/>
                    <a:pt x="18" y="25"/>
                  </a:cubicBezTo>
                  <a:cubicBezTo>
                    <a:pt x="6" y="25"/>
                    <a:pt x="2" y="32"/>
                    <a:pt x="1" y="44"/>
                  </a:cubicBezTo>
                  <a:cubicBezTo>
                    <a:pt x="1" y="55"/>
                    <a:pt x="0" y="94"/>
                    <a:pt x="0" y="94"/>
                  </a:cubicBezTo>
                  <a:cubicBezTo>
                    <a:pt x="78" y="94"/>
                    <a:pt x="78" y="94"/>
                    <a:pt x="78" y="94"/>
                  </a:cubicBezTo>
                  <a:cubicBezTo>
                    <a:pt x="78" y="77"/>
                    <a:pt x="78" y="77"/>
                    <a:pt x="78" y="77"/>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gradFill>
                  <a:gsLst>
                    <a:gs pos="0">
                      <a:srgbClr val="E94E84"/>
                    </a:gs>
                    <a:gs pos="100000">
                      <a:srgbClr val="82539E"/>
                    </a:gs>
                  </a:gsLst>
                  <a:lin ang="5400000" scaled="1"/>
                </a:gradFill>
                <a:cs typeface="+mn-ea"/>
                <a:sym typeface="+mn-lt"/>
              </a:endParaRPr>
            </a:p>
          </p:txBody>
        </p:sp>
      </p:grpSp>
      <p:grpSp>
        <p:nvGrpSpPr>
          <p:cNvPr id="3" name="Group 2"/>
          <p:cNvGrpSpPr/>
          <p:nvPr/>
        </p:nvGrpSpPr>
        <p:grpSpPr>
          <a:xfrm>
            <a:off x="4858993" y="3370108"/>
            <a:ext cx="519113" cy="519113"/>
            <a:chOff x="4899159" y="3795343"/>
            <a:chExt cx="519113" cy="519113"/>
          </a:xfrm>
        </p:grpSpPr>
        <p:sp>
          <p:nvSpPr>
            <p:cNvPr id="11" name="Oval 54"/>
            <p:cNvSpPr/>
            <p:nvPr/>
          </p:nvSpPr>
          <p:spPr bwMode="auto">
            <a:xfrm>
              <a:off x="4899159" y="3795343"/>
              <a:ext cx="519113" cy="519113"/>
            </a:xfrm>
            <a:prstGeom prst="ellipse">
              <a:avLst/>
            </a:prstGeom>
            <a:gradFill>
              <a:gsLst>
                <a:gs pos="0">
                  <a:srgbClr val="E94E84"/>
                </a:gs>
                <a:gs pos="100000">
                  <a:srgbClr val="82539E"/>
                </a:gs>
              </a:gsLst>
              <a:lin ang="5400000" scaled="1"/>
            </a:gra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gradFill>
                  <a:gsLst>
                    <a:gs pos="0">
                      <a:srgbClr val="E94E84"/>
                    </a:gs>
                    <a:gs pos="100000">
                      <a:srgbClr val="82539E"/>
                    </a:gs>
                  </a:gsLst>
                  <a:lin ang="5400000" scaled="1"/>
                </a:gradFill>
                <a:cs typeface="+mn-ea"/>
                <a:sym typeface="+mn-lt"/>
              </a:endParaRPr>
            </a:p>
          </p:txBody>
        </p:sp>
        <p:sp>
          <p:nvSpPr>
            <p:cNvPr id="12" name="Freeform 7"/>
            <p:cNvSpPr>
              <a:spLocks noEditPoints="1"/>
            </p:cNvSpPr>
            <p:nvPr/>
          </p:nvSpPr>
          <p:spPr bwMode="auto">
            <a:xfrm>
              <a:off x="5040446" y="3897340"/>
              <a:ext cx="236538" cy="320675"/>
            </a:xfrm>
            <a:custGeom>
              <a:avLst/>
              <a:gdLst>
                <a:gd name="T0" fmla="*/ 21 w 126"/>
                <a:gd name="T1" fmla="*/ 51 h 171"/>
                <a:gd name="T2" fmla="*/ 63 w 126"/>
                <a:gd name="T3" fmla="*/ 17 h 171"/>
                <a:gd name="T4" fmla="*/ 105 w 126"/>
                <a:gd name="T5" fmla="*/ 51 h 171"/>
                <a:gd name="T6" fmla="*/ 89 w 126"/>
                <a:gd name="T7" fmla="*/ 84 h 171"/>
                <a:gd name="T8" fmla="*/ 70 w 126"/>
                <a:gd name="T9" fmla="*/ 121 h 171"/>
                <a:gd name="T10" fmla="*/ 56 w 126"/>
                <a:gd name="T11" fmla="*/ 121 h 171"/>
                <a:gd name="T12" fmla="*/ 37 w 126"/>
                <a:gd name="T13" fmla="*/ 84 h 171"/>
                <a:gd name="T14" fmla="*/ 21 w 126"/>
                <a:gd name="T15" fmla="*/ 51 h 171"/>
                <a:gd name="T16" fmla="*/ 86 w 126"/>
                <a:gd name="T17" fmla="*/ 136 h 171"/>
                <a:gd name="T18" fmla="*/ 123 w 126"/>
                <a:gd name="T19" fmla="*/ 49 h 171"/>
                <a:gd name="T20" fmla="*/ 63 w 126"/>
                <a:gd name="T21" fmla="*/ 0 h 171"/>
                <a:gd name="T22" fmla="*/ 3 w 126"/>
                <a:gd name="T23" fmla="*/ 49 h 171"/>
                <a:gd name="T24" fmla="*/ 40 w 126"/>
                <a:gd name="T25" fmla="*/ 136 h 171"/>
                <a:gd name="T26" fmla="*/ 86 w 126"/>
                <a:gd name="T27" fmla="*/ 136 h 171"/>
                <a:gd name="T28" fmla="*/ 39 w 126"/>
                <a:gd name="T29" fmla="*/ 164 h 171"/>
                <a:gd name="T30" fmla="*/ 63 w 126"/>
                <a:gd name="T31" fmla="*/ 171 h 171"/>
                <a:gd name="T32" fmla="*/ 87 w 126"/>
                <a:gd name="T33" fmla="*/ 164 h 171"/>
                <a:gd name="T34" fmla="*/ 87 w 126"/>
                <a:gd name="T35" fmla="*/ 146 h 171"/>
                <a:gd name="T36" fmla="*/ 39 w 126"/>
                <a:gd name="T37" fmla="*/ 146 h 171"/>
                <a:gd name="T38" fmla="*/ 39 w 126"/>
                <a:gd name="T39"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71">
                  <a:moveTo>
                    <a:pt x="21" y="51"/>
                  </a:moveTo>
                  <a:cubicBezTo>
                    <a:pt x="23" y="29"/>
                    <a:pt x="38" y="17"/>
                    <a:pt x="63" y="17"/>
                  </a:cubicBezTo>
                  <a:cubicBezTo>
                    <a:pt x="88" y="17"/>
                    <a:pt x="103" y="29"/>
                    <a:pt x="105" y="51"/>
                  </a:cubicBezTo>
                  <a:cubicBezTo>
                    <a:pt x="106" y="63"/>
                    <a:pt x="99" y="71"/>
                    <a:pt x="89" y="84"/>
                  </a:cubicBezTo>
                  <a:cubicBezTo>
                    <a:pt x="82" y="94"/>
                    <a:pt x="74" y="106"/>
                    <a:pt x="70" y="121"/>
                  </a:cubicBezTo>
                  <a:cubicBezTo>
                    <a:pt x="56" y="121"/>
                    <a:pt x="56" y="121"/>
                    <a:pt x="56" y="121"/>
                  </a:cubicBezTo>
                  <a:cubicBezTo>
                    <a:pt x="52" y="106"/>
                    <a:pt x="44" y="94"/>
                    <a:pt x="37" y="84"/>
                  </a:cubicBezTo>
                  <a:cubicBezTo>
                    <a:pt x="27" y="71"/>
                    <a:pt x="20" y="63"/>
                    <a:pt x="21" y="51"/>
                  </a:cubicBezTo>
                  <a:close/>
                  <a:moveTo>
                    <a:pt x="86" y="136"/>
                  </a:moveTo>
                  <a:cubicBezTo>
                    <a:pt x="86" y="99"/>
                    <a:pt x="126" y="87"/>
                    <a:pt x="123" y="49"/>
                  </a:cubicBezTo>
                  <a:cubicBezTo>
                    <a:pt x="121" y="26"/>
                    <a:pt x="105" y="0"/>
                    <a:pt x="63" y="0"/>
                  </a:cubicBezTo>
                  <a:cubicBezTo>
                    <a:pt x="21" y="0"/>
                    <a:pt x="5" y="26"/>
                    <a:pt x="3" y="49"/>
                  </a:cubicBezTo>
                  <a:cubicBezTo>
                    <a:pt x="0" y="87"/>
                    <a:pt x="40" y="99"/>
                    <a:pt x="40" y="136"/>
                  </a:cubicBezTo>
                  <a:cubicBezTo>
                    <a:pt x="86" y="136"/>
                    <a:pt x="86" y="136"/>
                    <a:pt x="86" y="136"/>
                  </a:cubicBezTo>
                  <a:close/>
                  <a:moveTo>
                    <a:pt x="39" y="164"/>
                  </a:moveTo>
                  <a:cubicBezTo>
                    <a:pt x="46" y="168"/>
                    <a:pt x="53" y="171"/>
                    <a:pt x="63" y="171"/>
                  </a:cubicBezTo>
                  <a:cubicBezTo>
                    <a:pt x="72" y="171"/>
                    <a:pt x="80" y="168"/>
                    <a:pt x="87" y="164"/>
                  </a:cubicBezTo>
                  <a:cubicBezTo>
                    <a:pt x="87" y="146"/>
                    <a:pt x="87" y="146"/>
                    <a:pt x="87" y="146"/>
                  </a:cubicBezTo>
                  <a:cubicBezTo>
                    <a:pt x="39" y="146"/>
                    <a:pt x="39" y="146"/>
                    <a:pt x="39" y="146"/>
                  </a:cubicBezTo>
                  <a:cubicBezTo>
                    <a:pt x="39" y="164"/>
                    <a:pt x="39" y="164"/>
                    <a:pt x="39" y="164"/>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gradFill>
                  <a:gsLst>
                    <a:gs pos="0">
                      <a:srgbClr val="E94E84"/>
                    </a:gs>
                    <a:gs pos="100000">
                      <a:srgbClr val="82539E"/>
                    </a:gs>
                  </a:gsLst>
                  <a:lin ang="5400000" scaled="1"/>
                </a:gradFill>
                <a:cs typeface="+mn-ea"/>
                <a:sym typeface="+mn-lt"/>
              </a:endParaRPr>
            </a:p>
          </p:txBody>
        </p:sp>
      </p:grpSp>
      <p:sp>
        <p:nvSpPr>
          <p:cNvPr id="15" name="TextBox 13"/>
          <p:cNvSpPr txBox="1"/>
          <p:nvPr/>
        </p:nvSpPr>
        <p:spPr>
          <a:xfrm>
            <a:off x="1457224" y="3530809"/>
            <a:ext cx="270418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50"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 for any woman. I love you more than ve ever loved any woman. And I've waited longer</a:t>
            </a:r>
            <a:endParaRPr lang="zh-CN" altLang="en-US" sz="750" dirty="0">
              <a:gradFill>
                <a:gsLst>
                  <a:gs pos="0">
                    <a:srgbClr val="E94E84"/>
                  </a:gs>
                  <a:gs pos="100000">
                    <a:srgbClr val="82539E"/>
                  </a:gs>
                </a:gsLst>
                <a:lin ang="5400000" scaled="1"/>
              </a:gradFill>
              <a:latin typeface="+mn-ea"/>
              <a:cs typeface="+mn-ea"/>
              <a:sym typeface="+mn-lt"/>
            </a:endParaRPr>
          </a:p>
        </p:txBody>
      </p:sp>
      <p:sp>
        <p:nvSpPr>
          <p:cNvPr id="16" name="文本框 28"/>
          <p:cNvSpPr txBox="1"/>
          <p:nvPr/>
        </p:nvSpPr>
        <p:spPr>
          <a:xfrm>
            <a:off x="1454817" y="3189408"/>
            <a:ext cx="2222355" cy="4385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lin ang="5400000" scaled="1"/>
                </a:gradFill>
                <a:latin typeface="+mn-ea"/>
                <a:cs typeface="Malgun Gothic Semilight" panose="020B0502040204020203" pitchFamily="34" charset="-122"/>
                <a:sym typeface="+mn-lt"/>
              </a:rPr>
              <a:t>YOUR TITLE HERE</a:t>
            </a:r>
            <a:endParaRPr lang="en-US" altLang="zh-CN" sz="1500" b="1" dirty="0">
              <a:gradFill>
                <a:gsLst>
                  <a:gs pos="0">
                    <a:srgbClr val="E94E84"/>
                  </a:gs>
                  <a:gs pos="100000">
                    <a:srgbClr val="82539E"/>
                  </a:gs>
                </a:gsLst>
                <a:lin ang="5400000" scaled="1"/>
              </a:gradFill>
              <a:latin typeface="+mn-ea"/>
              <a:cs typeface="Malgun Gothic Semilight" panose="020B0502040204020203" pitchFamily="34" charset="-122"/>
              <a:sym typeface="+mn-lt"/>
            </a:endParaRPr>
          </a:p>
        </p:txBody>
      </p:sp>
      <p:sp>
        <p:nvSpPr>
          <p:cNvPr id="17" name="TextBox 13"/>
          <p:cNvSpPr txBox="1"/>
          <p:nvPr/>
        </p:nvSpPr>
        <p:spPr>
          <a:xfrm>
            <a:off x="5519394" y="3550805"/>
            <a:ext cx="270418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50" dirty="0">
                <a:gradFill>
                  <a:gsLst>
                    <a:gs pos="0">
                      <a:srgbClr val="E94E84"/>
                    </a:gs>
                    <a:gs pos="100000">
                      <a:srgbClr val="82539E"/>
                    </a:gs>
                  </a:gsLst>
                  <a:lin ang="5400000" scaled="1"/>
                </a:gradFill>
                <a:latin typeface="+mn-ea"/>
                <a:cs typeface="+mn-ea"/>
                <a:sym typeface="+mn-lt"/>
              </a:rPr>
              <a:t>I love you more than I've ever loved any woman. And I've waited longer for you than I've waited for any woman. I love you more than ve ever loved any woman. And I've waited longer</a:t>
            </a:r>
            <a:endParaRPr lang="zh-CN" altLang="en-US" sz="750" dirty="0">
              <a:gradFill>
                <a:gsLst>
                  <a:gs pos="0">
                    <a:srgbClr val="E94E84"/>
                  </a:gs>
                  <a:gs pos="100000">
                    <a:srgbClr val="82539E"/>
                  </a:gs>
                </a:gsLst>
                <a:lin ang="5400000" scaled="1"/>
              </a:gradFill>
              <a:latin typeface="+mn-ea"/>
              <a:cs typeface="+mn-ea"/>
              <a:sym typeface="+mn-lt"/>
            </a:endParaRPr>
          </a:p>
        </p:txBody>
      </p:sp>
      <p:sp>
        <p:nvSpPr>
          <p:cNvPr id="18" name="文本框 28"/>
          <p:cNvSpPr txBox="1"/>
          <p:nvPr/>
        </p:nvSpPr>
        <p:spPr>
          <a:xfrm>
            <a:off x="5516987" y="3209404"/>
            <a:ext cx="2222355" cy="4385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lin ang="5400000" scaled="1"/>
                </a:gradFill>
                <a:latin typeface="+mn-ea"/>
                <a:cs typeface="Malgun Gothic Semilight" panose="020B0502040204020203" pitchFamily="34" charset="-122"/>
                <a:sym typeface="+mn-lt"/>
              </a:rPr>
              <a:t>YOUR TITLE HERE</a:t>
            </a:r>
            <a:endParaRPr lang="en-US" altLang="zh-CN" sz="1500" b="1" dirty="0">
              <a:gradFill>
                <a:gsLst>
                  <a:gs pos="0">
                    <a:srgbClr val="E94E84"/>
                  </a:gs>
                  <a:gs pos="100000">
                    <a:srgbClr val="82539E"/>
                  </a:gs>
                </a:gsLst>
                <a:lin ang="5400000" scaled="1"/>
              </a:gradFill>
              <a:latin typeface="+mn-ea"/>
              <a:cs typeface="Malgun Gothic Semilight" panose="020B0502040204020203" pitchFamily="34" charset="-122"/>
              <a:sym typeface="+mn-lt"/>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34433" b="15600"/>
          <a:stretch>
            <a:fillRect/>
          </a:stretch>
        </p:blipFill>
        <p:spPr>
          <a:xfrm>
            <a:off x="713825" y="183094"/>
            <a:ext cx="7716350" cy="2570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a:xfrm>
            <a:off x="794524" y="2342409"/>
            <a:ext cx="2741531" cy="2075213"/>
          </a:xfrm>
          <a:custGeom>
            <a:avLst/>
            <a:gdLst>
              <a:gd name="connsiteX0" fmla="*/ 1897827 w 3655375"/>
              <a:gd name="connsiteY0" fmla="*/ 0 h 2766951"/>
              <a:gd name="connsiteX1" fmla="*/ 3655375 w 3655375"/>
              <a:gd name="connsiteY1" fmla="*/ 0 h 2766951"/>
              <a:gd name="connsiteX2" fmla="*/ 3655375 w 3655375"/>
              <a:gd name="connsiteY2" fmla="*/ 2766951 h 2766951"/>
              <a:gd name="connsiteX3" fmla="*/ 1897827 w 3655375"/>
              <a:gd name="connsiteY3" fmla="*/ 2766951 h 2766951"/>
              <a:gd name="connsiteX4" fmla="*/ 0 w 3655375"/>
              <a:gd name="connsiteY4" fmla="*/ 0 h 2766951"/>
              <a:gd name="connsiteX5" fmla="*/ 1757548 w 3655375"/>
              <a:gd name="connsiteY5" fmla="*/ 0 h 2766951"/>
              <a:gd name="connsiteX6" fmla="*/ 1757548 w 3655375"/>
              <a:gd name="connsiteY6" fmla="*/ 2766951 h 2766951"/>
              <a:gd name="connsiteX7" fmla="*/ 0 w 3655375"/>
              <a:gd name="connsiteY7" fmla="*/ 2766951 h 276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5375" h="2766951">
                <a:moveTo>
                  <a:pt x="1897827" y="0"/>
                </a:moveTo>
                <a:lnTo>
                  <a:pt x="3655375" y="0"/>
                </a:lnTo>
                <a:lnTo>
                  <a:pt x="3655375" y="2766951"/>
                </a:lnTo>
                <a:lnTo>
                  <a:pt x="1897827" y="2766951"/>
                </a:lnTo>
                <a:close/>
                <a:moveTo>
                  <a:pt x="0" y="0"/>
                </a:moveTo>
                <a:lnTo>
                  <a:pt x="1757548" y="0"/>
                </a:lnTo>
                <a:lnTo>
                  <a:pt x="1757548" y="2766951"/>
                </a:lnTo>
                <a:lnTo>
                  <a:pt x="0" y="2766951"/>
                </a:lnTo>
                <a:close/>
              </a:path>
            </a:pathLst>
          </a:custGeom>
          <a:blipFill>
            <a:blip r:embed="rId2"/>
            <a:stretch>
              <a:fillRect r="-37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8" name="矩形 7"/>
          <p:cNvSpPr/>
          <p:nvPr/>
        </p:nvSpPr>
        <p:spPr>
          <a:xfrm>
            <a:off x="794524" y="1113312"/>
            <a:ext cx="2741531" cy="1127323"/>
          </a:xfrm>
          <a:prstGeom prst="rect">
            <a:avLst/>
          </a:prstGeom>
          <a:gradFill>
            <a:gsLst>
              <a:gs pos="0">
                <a:srgbClr val="E94E83"/>
              </a:gs>
              <a:gs pos="100000">
                <a:srgbClr val="81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960712" y="1388055"/>
            <a:ext cx="2409154" cy="632481"/>
          </a:xfrm>
          <a:prstGeom prst="rect">
            <a:avLst/>
          </a:prstGeom>
          <a:noFill/>
        </p:spPr>
        <p:txBody>
          <a:bodyPr wrap="square" rtlCol="0">
            <a:spAutoFit/>
          </a:bodyPr>
          <a:lstStyle/>
          <a:p>
            <a:pPr>
              <a:lnSpc>
                <a:spcPct val="130000"/>
              </a:lnSpc>
            </a:pPr>
            <a:r>
              <a:rPr lang="en-US" altLang="zh-CN" sz="900" dirty="0">
                <a:solidFill>
                  <a:schemeClr val="bg1"/>
                </a:solidFill>
                <a:latin typeface="微软雅黑" panose="020B0503020204020204" charset="-122"/>
                <a:ea typeface="微软雅黑" panose="020B0503020204020204" charset="-122"/>
              </a:rPr>
              <a:t>This template is the spring and autumn advertising original, here you can directly modify the content. </a:t>
            </a:r>
            <a:endParaRPr lang="en-US" altLang="zh-CN" sz="900" dirty="0">
              <a:solidFill>
                <a:schemeClr val="bg1"/>
              </a:solidFill>
              <a:latin typeface="微软雅黑" panose="020B0503020204020204" charset="-122"/>
              <a:ea typeface="微软雅黑" panose="020B0503020204020204" charset="-122"/>
            </a:endParaRPr>
          </a:p>
        </p:txBody>
      </p:sp>
      <p:sp>
        <p:nvSpPr>
          <p:cNvPr id="10" name="TextBox 76"/>
          <p:cNvSpPr txBox="1"/>
          <p:nvPr/>
        </p:nvSpPr>
        <p:spPr>
          <a:xfrm>
            <a:off x="3832458" y="1596864"/>
            <a:ext cx="823906" cy="248209"/>
          </a:xfrm>
          <a:prstGeom prst="rect">
            <a:avLst/>
          </a:prstGeom>
          <a:noFill/>
        </p:spPr>
        <p:txBody>
          <a:bodyPr wrap="square" rtlCol="0">
            <a:spAutoFit/>
          </a:bodyPr>
          <a:lstStyle/>
          <a:p>
            <a:r>
              <a:rPr lang="zh-CN" altLang="en-US" sz="1015" dirty="0">
                <a:gradFill>
                  <a:gsLst>
                    <a:gs pos="0">
                      <a:srgbClr val="E94E84"/>
                    </a:gs>
                    <a:gs pos="100000">
                      <a:srgbClr val="82539E"/>
                    </a:gs>
                  </a:gsLst>
                  <a:lin ang="5400000" scaled="1"/>
                </a:gradFill>
                <a:latin typeface="微软雅黑" panose="020B0503020204020204" charset="-122"/>
                <a:ea typeface="微软雅黑" panose="020B0503020204020204" charset="-122"/>
              </a:rPr>
              <a:t>添加标题</a:t>
            </a:r>
            <a:endParaRPr lang="zh-CN" altLang="en-US" sz="1015" dirty="0">
              <a:gradFill>
                <a:gsLst>
                  <a:gs pos="0">
                    <a:srgbClr val="E94E84"/>
                  </a:gs>
                  <a:gs pos="100000">
                    <a:srgbClr val="82539E"/>
                  </a:gs>
                </a:gsLst>
                <a:lin ang="5400000" scaled="1"/>
              </a:gradFill>
              <a:latin typeface="微软雅黑" panose="020B0503020204020204" charset="-122"/>
              <a:ea typeface="微软雅黑" panose="020B0503020204020204" charset="-122"/>
            </a:endParaRPr>
          </a:p>
        </p:txBody>
      </p:sp>
      <p:sp>
        <p:nvSpPr>
          <p:cNvPr id="11" name="文本框 10"/>
          <p:cNvSpPr txBox="1"/>
          <p:nvPr/>
        </p:nvSpPr>
        <p:spPr>
          <a:xfrm>
            <a:off x="3832458" y="1873863"/>
            <a:ext cx="4770425" cy="2192908"/>
          </a:xfrm>
          <a:prstGeom prst="rect">
            <a:avLst/>
          </a:prstGeom>
          <a:noFill/>
        </p:spPr>
        <p:txBody>
          <a:bodyPr wrap="square" rtlCol="0">
            <a:spAutoFit/>
          </a:bodyPr>
          <a:lstStyle/>
          <a:p>
            <a:pPr marL="128905" indent="-128905">
              <a:lnSpc>
                <a:spcPct val="130000"/>
              </a:lnSpc>
              <a:buFont typeface="Wingdings" panose="05000000000000000000" pitchFamily="2" charset="2"/>
              <a:buChar char="Ø"/>
            </a:pPr>
            <a:r>
              <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endPar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a:p>
            <a:pPr marL="128905" indent="-128905">
              <a:lnSpc>
                <a:spcPct val="130000"/>
              </a:lnSpc>
              <a:buFont typeface="Wingdings" panose="05000000000000000000" pitchFamily="2" charset="2"/>
              <a:buChar char="Ø"/>
            </a:pPr>
            <a:endPar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a:p>
            <a:pPr marL="128905" indent="-128905">
              <a:lnSpc>
                <a:spcPct val="130000"/>
              </a:lnSpc>
              <a:buFont typeface="Wingdings" panose="05000000000000000000" pitchFamily="2" charset="2"/>
              <a:buChar char="Ø"/>
            </a:pPr>
            <a:r>
              <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rPr>
              <a:t>This template is the spring and autumn advertising original, here you can directly modify the content. </a:t>
            </a:r>
            <a:endPar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a:p>
            <a:pPr marL="128905" indent="-128905">
              <a:lnSpc>
                <a:spcPct val="130000"/>
              </a:lnSpc>
              <a:buFont typeface="Wingdings" panose="05000000000000000000" pitchFamily="2" charset="2"/>
              <a:buChar char="Ø"/>
            </a:pPr>
            <a:r>
              <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rPr>
              <a:t>This template is the spring and autumn advertising original, here you can directly modify the content. </a:t>
            </a:r>
            <a:endPar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a:p>
            <a:pPr marL="128905" indent="-128905">
              <a:lnSpc>
                <a:spcPct val="130000"/>
              </a:lnSpc>
              <a:buFont typeface="Wingdings" panose="05000000000000000000" pitchFamily="2" charset="2"/>
              <a:buChar char="Ø"/>
            </a:pPr>
            <a:endParaRPr lang="en-US" altLang="zh-CN" sz="1050" dirty="0">
              <a:gradFill>
                <a:gsLst>
                  <a:gs pos="0">
                    <a:srgbClr val="E94E84"/>
                  </a:gs>
                  <a:gs pos="100000">
                    <a:srgbClr val="82539E"/>
                  </a:gs>
                </a:gsLst>
                <a:lin ang="5400000" scaled="1"/>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 name="矩形 35"/>
          <p:cNvSpPr/>
          <p:nvPr/>
        </p:nvSpPr>
        <p:spPr>
          <a:xfrm>
            <a:off x="2175641" y="1206661"/>
            <a:ext cx="4792718" cy="2730180"/>
          </a:xfrm>
          <a:prstGeom prst="rect">
            <a:avLst/>
          </a:prstGeom>
          <a:noFill/>
          <a:ln w="25400">
            <a:gradFill>
              <a:gsLst>
                <a:gs pos="0">
                  <a:srgbClr val="E94E84"/>
                </a:gs>
                <a:gs pos="100000">
                  <a:srgbClr val="82539E"/>
                </a:gs>
              </a:gsLst>
              <a:lin ang="5400000" scaled="1"/>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矩形 36"/>
          <p:cNvSpPr/>
          <p:nvPr/>
        </p:nvSpPr>
        <p:spPr>
          <a:xfrm>
            <a:off x="2460648" y="1442545"/>
            <a:ext cx="4194515" cy="2258412"/>
          </a:xfrm>
          <a:prstGeom prst="rect">
            <a:avLst/>
          </a:prstGeom>
          <a:noFill/>
          <a:ln w="57150">
            <a:gradFill>
              <a:gsLst>
                <a:gs pos="0">
                  <a:srgbClr val="E94E84"/>
                </a:gs>
                <a:gs pos="100000">
                  <a:srgbClr val="8253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8" name="组合 47"/>
          <p:cNvGrpSpPr/>
          <p:nvPr/>
        </p:nvGrpSpPr>
        <p:grpSpPr>
          <a:xfrm>
            <a:off x="2709931" y="1407442"/>
            <a:ext cx="3709095" cy="969496"/>
            <a:chOff x="3627040" y="2073354"/>
            <a:chExt cx="4945460" cy="1292661"/>
          </a:xfrm>
        </p:grpSpPr>
        <p:sp>
          <p:nvSpPr>
            <p:cNvPr id="49" name="文本框 6"/>
            <p:cNvSpPr txBox="1"/>
            <p:nvPr/>
          </p:nvSpPr>
          <p:spPr>
            <a:xfrm>
              <a:off x="3627040" y="2073354"/>
              <a:ext cx="4945460" cy="12926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700" dirty="0" smtClean="0">
                  <a:gradFill>
                    <a:gsLst>
                      <a:gs pos="0">
                        <a:srgbClr val="E94E84"/>
                      </a:gs>
                      <a:gs pos="100000">
                        <a:srgbClr val="82539E"/>
                      </a:gs>
                    </a:gsLst>
                    <a:lin ang="5400000" scaled="1"/>
                  </a:gradFill>
                  <a:latin typeface="华文行楷" panose="02010800040101010101" pitchFamily="2" charset="-122"/>
                  <a:ea typeface="华文行楷" panose="02010800040101010101" pitchFamily="2" charset="-122"/>
                  <a:cs typeface="+mn-ea"/>
                  <a:sym typeface="+mn-lt"/>
                </a:rPr>
                <a:t>谢谢  观看</a:t>
              </a:r>
              <a:endParaRPr lang="zh-CN" altLang="en-US" sz="5700" dirty="0">
                <a:gradFill>
                  <a:gsLst>
                    <a:gs pos="0">
                      <a:srgbClr val="E94E84"/>
                    </a:gs>
                    <a:gs pos="100000">
                      <a:srgbClr val="82539E"/>
                    </a:gs>
                  </a:gsLst>
                  <a:lin ang="5400000" scaled="1"/>
                </a:gradFill>
                <a:latin typeface="华文行楷" panose="02010800040101010101" pitchFamily="2" charset="-122"/>
                <a:ea typeface="华文行楷" panose="02010800040101010101" pitchFamily="2" charset="-122"/>
                <a:cs typeface="+mn-ea"/>
                <a:sym typeface="+mn-lt"/>
              </a:endParaRPr>
            </a:p>
          </p:txBody>
        </p:sp>
        <p:sp>
          <p:nvSpPr>
            <p:cNvPr id="50" name="椭圆 49"/>
            <p:cNvSpPr/>
            <p:nvPr/>
          </p:nvSpPr>
          <p:spPr>
            <a:xfrm flipV="1">
              <a:off x="6019799" y="2474952"/>
              <a:ext cx="180000" cy="180000"/>
            </a:xfrm>
            <a:prstGeom prst="ellipse">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lin ang="5400000" scaled="1"/>
                </a:gradFill>
                <a:latin typeface="迷你繁启体" panose="03000509000000000000" pitchFamily="65" charset="-122"/>
                <a:ea typeface="迷你繁启体" panose="03000509000000000000" pitchFamily="65" charset="-122"/>
                <a:cs typeface="+mn-ea"/>
                <a:sym typeface="+mn-lt"/>
              </a:endParaRPr>
            </a:p>
          </p:txBody>
        </p:sp>
      </p:grpSp>
      <p:sp>
        <p:nvSpPr>
          <p:cNvPr id="51" name="文本框 8"/>
          <p:cNvSpPr txBox="1"/>
          <p:nvPr/>
        </p:nvSpPr>
        <p:spPr>
          <a:xfrm>
            <a:off x="2907280" y="2406405"/>
            <a:ext cx="1719470" cy="3231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kern="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汇报</a:t>
            </a:r>
            <a:r>
              <a:rPr lang="zh-CN" altLang="en-US" sz="1500" ker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人</a:t>
            </a:r>
            <a:r>
              <a:rPr lang="zh-CN" altLang="en-US" sz="1500" kern="0" smtClea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a:t>
            </a:r>
            <a:r>
              <a:rPr lang="en-US" altLang="zh-CN" sz="1500" kern="0" smtClea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xx</a:t>
            </a:r>
            <a:endParaRPr lang="zh-CN" altLang="en-US" sz="15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endParaRPr>
          </a:p>
        </p:txBody>
      </p:sp>
      <p:sp>
        <p:nvSpPr>
          <p:cNvPr id="52" name="文本框 9"/>
          <p:cNvSpPr txBox="1"/>
          <p:nvPr/>
        </p:nvSpPr>
        <p:spPr>
          <a:xfrm>
            <a:off x="4504500" y="2406405"/>
            <a:ext cx="1719470" cy="3231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kern="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部门：某某某</a:t>
            </a:r>
            <a:endParaRPr lang="zh-CN" altLang="en-US" sz="15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endParaRPr>
          </a:p>
        </p:txBody>
      </p:sp>
      <p:sp>
        <p:nvSpPr>
          <p:cNvPr id="53" name="文本框 4"/>
          <p:cNvSpPr txBox="1"/>
          <p:nvPr/>
        </p:nvSpPr>
        <p:spPr>
          <a:xfrm>
            <a:off x="2489525" y="2894234"/>
            <a:ext cx="4136760"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I love you more than I've ever loved any woman. And I've waited longer for you than I've waited for any woman. I love you more than I've ever loved any woman. And I've </a:t>
            </a:r>
            <a:r>
              <a:rPr lang="zh-CN" altLang="en-US" sz="900" dirty="0" smtClean="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rPr>
              <a:t>waited</a:t>
            </a:r>
            <a:endParaRPr lang="zh-CN" altLang="en-US" sz="900" dirty="0">
              <a:gradFill>
                <a:gsLst>
                  <a:gs pos="0">
                    <a:srgbClr val="E94E84"/>
                  </a:gs>
                  <a:gs pos="100000">
                    <a:srgbClr val="82539E"/>
                  </a:gs>
                </a:gsLst>
                <a:lin ang="5400000" scaled="1"/>
              </a:gradFill>
              <a:latin typeface="华文新魏" panose="02010800040101010101" pitchFamily="2" charset="-122"/>
              <a:ea typeface="华文新魏" panose="0201080004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1000"/>
                                        <p:tgtEl>
                                          <p:spTgt spid="53"/>
                                        </p:tgtEl>
                                      </p:cBhvr>
                                    </p:animEffect>
                                    <p:anim calcmode="lin" valueType="num">
                                      <p:cBhvr>
                                        <p:cTn id="35" dur="1000" fill="hold"/>
                                        <p:tgtEl>
                                          <p:spTgt spid="53"/>
                                        </p:tgtEl>
                                        <p:attrNameLst>
                                          <p:attrName>ppt_x</p:attrName>
                                        </p:attrNameLst>
                                      </p:cBhvr>
                                      <p:tavLst>
                                        <p:tav tm="0">
                                          <p:val>
                                            <p:strVal val="#ppt_x"/>
                                          </p:val>
                                        </p:tav>
                                        <p:tav tm="100000">
                                          <p:val>
                                            <p:strVal val="#ppt_x"/>
                                          </p:val>
                                        </p:tav>
                                      </p:tavLst>
                                    </p:anim>
                                    <p:anim calcmode="lin" valueType="num">
                                      <p:cBhvr>
                                        <p:cTn id="3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51" grpId="0"/>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4021311" y="1201315"/>
            <a:ext cx="401671" cy="382647"/>
          </a:xfrm>
          <a:prstGeom prst="rect">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71830" rtl="0" eaLnBrk="1" latinLnBrk="0" hangingPunct="1">
              <a:defRPr sz="1325" kern="1200">
                <a:solidFill>
                  <a:schemeClr val="lt1"/>
                </a:solidFill>
                <a:latin typeface="+mn-lt"/>
                <a:ea typeface="+mn-ea"/>
                <a:cs typeface="+mn-cs"/>
              </a:defRPr>
            </a:lvl1pPr>
            <a:lvl2pPr marL="335915" algn="l" defTabSz="671830" rtl="0" eaLnBrk="1" latinLnBrk="0" hangingPunct="1">
              <a:defRPr sz="1325" kern="1200">
                <a:solidFill>
                  <a:schemeClr val="lt1"/>
                </a:solidFill>
                <a:latin typeface="+mn-lt"/>
                <a:ea typeface="+mn-ea"/>
                <a:cs typeface="+mn-cs"/>
              </a:defRPr>
            </a:lvl2pPr>
            <a:lvl3pPr marL="671830" algn="l" defTabSz="671830" rtl="0" eaLnBrk="1" latinLnBrk="0" hangingPunct="1">
              <a:defRPr sz="1325" kern="1200">
                <a:solidFill>
                  <a:schemeClr val="lt1"/>
                </a:solidFill>
                <a:latin typeface="+mn-lt"/>
                <a:ea typeface="+mn-ea"/>
                <a:cs typeface="+mn-cs"/>
              </a:defRPr>
            </a:lvl3pPr>
            <a:lvl4pPr marL="1008380" algn="l" defTabSz="671830" rtl="0" eaLnBrk="1" latinLnBrk="0" hangingPunct="1">
              <a:defRPr sz="1325" kern="1200">
                <a:solidFill>
                  <a:schemeClr val="lt1"/>
                </a:solidFill>
                <a:latin typeface="+mn-lt"/>
                <a:ea typeface="+mn-ea"/>
                <a:cs typeface="+mn-cs"/>
              </a:defRPr>
            </a:lvl4pPr>
            <a:lvl5pPr marL="1344295" algn="l" defTabSz="671830" rtl="0" eaLnBrk="1" latinLnBrk="0" hangingPunct="1">
              <a:defRPr sz="1325" kern="1200">
                <a:solidFill>
                  <a:schemeClr val="lt1"/>
                </a:solidFill>
                <a:latin typeface="+mn-lt"/>
                <a:ea typeface="+mn-ea"/>
                <a:cs typeface="+mn-cs"/>
              </a:defRPr>
            </a:lvl5pPr>
            <a:lvl6pPr marL="1680210" algn="l" defTabSz="671830" rtl="0" eaLnBrk="1" latinLnBrk="0" hangingPunct="1">
              <a:defRPr sz="1325" kern="1200">
                <a:solidFill>
                  <a:schemeClr val="lt1"/>
                </a:solidFill>
                <a:latin typeface="+mn-lt"/>
                <a:ea typeface="+mn-ea"/>
                <a:cs typeface="+mn-cs"/>
              </a:defRPr>
            </a:lvl6pPr>
            <a:lvl7pPr marL="2016125" algn="l" defTabSz="671830" rtl="0" eaLnBrk="1" latinLnBrk="0" hangingPunct="1">
              <a:defRPr sz="1325" kern="1200">
                <a:solidFill>
                  <a:schemeClr val="lt1"/>
                </a:solidFill>
                <a:latin typeface="+mn-lt"/>
                <a:ea typeface="+mn-ea"/>
                <a:cs typeface="+mn-cs"/>
              </a:defRPr>
            </a:lvl7pPr>
            <a:lvl8pPr marL="2352040" algn="l" defTabSz="671830" rtl="0" eaLnBrk="1" latinLnBrk="0" hangingPunct="1">
              <a:defRPr sz="1325" kern="1200">
                <a:solidFill>
                  <a:schemeClr val="lt1"/>
                </a:solidFill>
                <a:latin typeface="+mn-lt"/>
                <a:ea typeface="+mn-ea"/>
                <a:cs typeface="+mn-cs"/>
              </a:defRPr>
            </a:lvl8pPr>
            <a:lvl9pPr marL="2688590" algn="l" defTabSz="671830" rtl="0" eaLnBrk="1" latinLnBrk="0" hangingPunct="1">
              <a:defRPr sz="1325" kern="1200">
                <a:solidFill>
                  <a:schemeClr val="lt1"/>
                </a:solidFill>
                <a:latin typeface="+mn-lt"/>
                <a:ea typeface="+mn-ea"/>
                <a:cs typeface="+mn-cs"/>
              </a:defRPr>
            </a:lvl9pPr>
          </a:lstStyle>
          <a:p>
            <a:pPr algn="ctr">
              <a:lnSpc>
                <a:spcPct val="130000"/>
              </a:lnSpc>
            </a:pPr>
            <a:r>
              <a:rPr lang="en-US" altLang="zh-CN" sz="1180" b="1" dirty="0">
                <a:solidFill>
                  <a:schemeClr val="bg1"/>
                </a:solidFill>
                <a:cs typeface="+mn-ea"/>
                <a:sym typeface="+mn-lt"/>
              </a:rPr>
              <a:t>01</a:t>
            </a:r>
            <a:endParaRPr lang="zh-CN" altLang="en-US" sz="1180" b="1" dirty="0">
              <a:solidFill>
                <a:schemeClr val="bg1"/>
              </a:solidFill>
              <a:cs typeface="+mn-ea"/>
              <a:sym typeface="+mn-lt"/>
            </a:endParaRPr>
          </a:p>
        </p:txBody>
      </p:sp>
      <p:sp>
        <p:nvSpPr>
          <p:cNvPr id="5" name="矩形 4"/>
          <p:cNvSpPr/>
          <p:nvPr/>
        </p:nvSpPr>
        <p:spPr>
          <a:xfrm>
            <a:off x="4021311" y="2030463"/>
            <a:ext cx="401671" cy="382647"/>
          </a:xfrm>
          <a:prstGeom prst="rect">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71830" rtl="0" eaLnBrk="1" latinLnBrk="0" hangingPunct="1">
              <a:defRPr sz="1325" kern="1200">
                <a:solidFill>
                  <a:schemeClr val="lt1"/>
                </a:solidFill>
                <a:latin typeface="+mn-lt"/>
                <a:ea typeface="+mn-ea"/>
                <a:cs typeface="+mn-cs"/>
              </a:defRPr>
            </a:lvl1pPr>
            <a:lvl2pPr marL="335915" algn="l" defTabSz="671830" rtl="0" eaLnBrk="1" latinLnBrk="0" hangingPunct="1">
              <a:defRPr sz="1325" kern="1200">
                <a:solidFill>
                  <a:schemeClr val="lt1"/>
                </a:solidFill>
                <a:latin typeface="+mn-lt"/>
                <a:ea typeface="+mn-ea"/>
                <a:cs typeface="+mn-cs"/>
              </a:defRPr>
            </a:lvl2pPr>
            <a:lvl3pPr marL="671830" algn="l" defTabSz="671830" rtl="0" eaLnBrk="1" latinLnBrk="0" hangingPunct="1">
              <a:defRPr sz="1325" kern="1200">
                <a:solidFill>
                  <a:schemeClr val="lt1"/>
                </a:solidFill>
                <a:latin typeface="+mn-lt"/>
                <a:ea typeface="+mn-ea"/>
                <a:cs typeface="+mn-cs"/>
              </a:defRPr>
            </a:lvl3pPr>
            <a:lvl4pPr marL="1008380" algn="l" defTabSz="671830" rtl="0" eaLnBrk="1" latinLnBrk="0" hangingPunct="1">
              <a:defRPr sz="1325" kern="1200">
                <a:solidFill>
                  <a:schemeClr val="lt1"/>
                </a:solidFill>
                <a:latin typeface="+mn-lt"/>
                <a:ea typeface="+mn-ea"/>
                <a:cs typeface="+mn-cs"/>
              </a:defRPr>
            </a:lvl4pPr>
            <a:lvl5pPr marL="1344295" algn="l" defTabSz="671830" rtl="0" eaLnBrk="1" latinLnBrk="0" hangingPunct="1">
              <a:defRPr sz="1325" kern="1200">
                <a:solidFill>
                  <a:schemeClr val="lt1"/>
                </a:solidFill>
                <a:latin typeface="+mn-lt"/>
                <a:ea typeface="+mn-ea"/>
                <a:cs typeface="+mn-cs"/>
              </a:defRPr>
            </a:lvl5pPr>
            <a:lvl6pPr marL="1680210" algn="l" defTabSz="671830" rtl="0" eaLnBrk="1" latinLnBrk="0" hangingPunct="1">
              <a:defRPr sz="1325" kern="1200">
                <a:solidFill>
                  <a:schemeClr val="lt1"/>
                </a:solidFill>
                <a:latin typeface="+mn-lt"/>
                <a:ea typeface="+mn-ea"/>
                <a:cs typeface="+mn-cs"/>
              </a:defRPr>
            </a:lvl6pPr>
            <a:lvl7pPr marL="2016125" algn="l" defTabSz="671830" rtl="0" eaLnBrk="1" latinLnBrk="0" hangingPunct="1">
              <a:defRPr sz="1325" kern="1200">
                <a:solidFill>
                  <a:schemeClr val="lt1"/>
                </a:solidFill>
                <a:latin typeface="+mn-lt"/>
                <a:ea typeface="+mn-ea"/>
                <a:cs typeface="+mn-cs"/>
              </a:defRPr>
            </a:lvl7pPr>
            <a:lvl8pPr marL="2352040" algn="l" defTabSz="671830" rtl="0" eaLnBrk="1" latinLnBrk="0" hangingPunct="1">
              <a:defRPr sz="1325" kern="1200">
                <a:solidFill>
                  <a:schemeClr val="lt1"/>
                </a:solidFill>
                <a:latin typeface="+mn-lt"/>
                <a:ea typeface="+mn-ea"/>
                <a:cs typeface="+mn-cs"/>
              </a:defRPr>
            </a:lvl8pPr>
            <a:lvl9pPr marL="2688590" algn="l" defTabSz="671830" rtl="0" eaLnBrk="1" latinLnBrk="0" hangingPunct="1">
              <a:defRPr sz="1325" kern="1200">
                <a:solidFill>
                  <a:schemeClr val="lt1"/>
                </a:solidFill>
                <a:latin typeface="+mn-lt"/>
                <a:ea typeface="+mn-ea"/>
                <a:cs typeface="+mn-cs"/>
              </a:defRPr>
            </a:lvl9pPr>
          </a:lstStyle>
          <a:p>
            <a:pPr algn="ctr">
              <a:lnSpc>
                <a:spcPct val="130000"/>
              </a:lnSpc>
            </a:pPr>
            <a:r>
              <a:rPr lang="en-US" altLang="zh-CN" sz="1180" b="1">
                <a:solidFill>
                  <a:schemeClr val="bg1"/>
                </a:solidFill>
                <a:cs typeface="+mn-ea"/>
                <a:sym typeface="+mn-lt"/>
              </a:rPr>
              <a:t>02</a:t>
            </a:r>
            <a:endParaRPr lang="zh-CN" altLang="en-US" sz="1180" b="1">
              <a:solidFill>
                <a:schemeClr val="bg1"/>
              </a:solidFill>
              <a:cs typeface="+mn-ea"/>
              <a:sym typeface="+mn-lt"/>
            </a:endParaRPr>
          </a:p>
        </p:txBody>
      </p:sp>
      <p:sp>
        <p:nvSpPr>
          <p:cNvPr id="6" name="矩形 5"/>
          <p:cNvSpPr/>
          <p:nvPr/>
        </p:nvSpPr>
        <p:spPr>
          <a:xfrm>
            <a:off x="4021311" y="2859608"/>
            <a:ext cx="401671" cy="382647"/>
          </a:xfrm>
          <a:prstGeom prst="rect">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71830" rtl="0" eaLnBrk="1" latinLnBrk="0" hangingPunct="1">
              <a:defRPr sz="1325" kern="1200">
                <a:solidFill>
                  <a:schemeClr val="lt1"/>
                </a:solidFill>
                <a:latin typeface="+mn-lt"/>
                <a:ea typeface="+mn-ea"/>
                <a:cs typeface="+mn-cs"/>
              </a:defRPr>
            </a:lvl1pPr>
            <a:lvl2pPr marL="335915" algn="l" defTabSz="671830" rtl="0" eaLnBrk="1" latinLnBrk="0" hangingPunct="1">
              <a:defRPr sz="1325" kern="1200">
                <a:solidFill>
                  <a:schemeClr val="lt1"/>
                </a:solidFill>
                <a:latin typeface="+mn-lt"/>
                <a:ea typeface="+mn-ea"/>
                <a:cs typeface="+mn-cs"/>
              </a:defRPr>
            </a:lvl2pPr>
            <a:lvl3pPr marL="671830" algn="l" defTabSz="671830" rtl="0" eaLnBrk="1" latinLnBrk="0" hangingPunct="1">
              <a:defRPr sz="1325" kern="1200">
                <a:solidFill>
                  <a:schemeClr val="lt1"/>
                </a:solidFill>
                <a:latin typeface="+mn-lt"/>
                <a:ea typeface="+mn-ea"/>
                <a:cs typeface="+mn-cs"/>
              </a:defRPr>
            </a:lvl3pPr>
            <a:lvl4pPr marL="1008380" algn="l" defTabSz="671830" rtl="0" eaLnBrk="1" latinLnBrk="0" hangingPunct="1">
              <a:defRPr sz="1325" kern="1200">
                <a:solidFill>
                  <a:schemeClr val="lt1"/>
                </a:solidFill>
                <a:latin typeface="+mn-lt"/>
                <a:ea typeface="+mn-ea"/>
                <a:cs typeface="+mn-cs"/>
              </a:defRPr>
            </a:lvl4pPr>
            <a:lvl5pPr marL="1344295" algn="l" defTabSz="671830" rtl="0" eaLnBrk="1" latinLnBrk="0" hangingPunct="1">
              <a:defRPr sz="1325" kern="1200">
                <a:solidFill>
                  <a:schemeClr val="lt1"/>
                </a:solidFill>
                <a:latin typeface="+mn-lt"/>
                <a:ea typeface="+mn-ea"/>
                <a:cs typeface="+mn-cs"/>
              </a:defRPr>
            </a:lvl5pPr>
            <a:lvl6pPr marL="1680210" algn="l" defTabSz="671830" rtl="0" eaLnBrk="1" latinLnBrk="0" hangingPunct="1">
              <a:defRPr sz="1325" kern="1200">
                <a:solidFill>
                  <a:schemeClr val="lt1"/>
                </a:solidFill>
                <a:latin typeface="+mn-lt"/>
                <a:ea typeface="+mn-ea"/>
                <a:cs typeface="+mn-cs"/>
              </a:defRPr>
            </a:lvl6pPr>
            <a:lvl7pPr marL="2016125" algn="l" defTabSz="671830" rtl="0" eaLnBrk="1" latinLnBrk="0" hangingPunct="1">
              <a:defRPr sz="1325" kern="1200">
                <a:solidFill>
                  <a:schemeClr val="lt1"/>
                </a:solidFill>
                <a:latin typeface="+mn-lt"/>
                <a:ea typeface="+mn-ea"/>
                <a:cs typeface="+mn-cs"/>
              </a:defRPr>
            </a:lvl7pPr>
            <a:lvl8pPr marL="2352040" algn="l" defTabSz="671830" rtl="0" eaLnBrk="1" latinLnBrk="0" hangingPunct="1">
              <a:defRPr sz="1325" kern="1200">
                <a:solidFill>
                  <a:schemeClr val="lt1"/>
                </a:solidFill>
                <a:latin typeface="+mn-lt"/>
                <a:ea typeface="+mn-ea"/>
                <a:cs typeface="+mn-cs"/>
              </a:defRPr>
            </a:lvl8pPr>
            <a:lvl9pPr marL="2688590" algn="l" defTabSz="671830" rtl="0" eaLnBrk="1" latinLnBrk="0" hangingPunct="1">
              <a:defRPr sz="1325" kern="1200">
                <a:solidFill>
                  <a:schemeClr val="lt1"/>
                </a:solidFill>
                <a:latin typeface="+mn-lt"/>
                <a:ea typeface="+mn-ea"/>
                <a:cs typeface="+mn-cs"/>
              </a:defRPr>
            </a:lvl9pPr>
          </a:lstStyle>
          <a:p>
            <a:pPr algn="ctr">
              <a:lnSpc>
                <a:spcPct val="130000"/>
              </a:lnSpc>
            </a:pPr>
            <a:r>
              <a:rPr lang="en-US" altLang="zh-CN" sz="1180" b="1">
                <a:solidFill>
                  <a:schemeClr val="bg1"/>
                </a:solidFill>
                <a:cs typeface="+mn-ea"/>
                <a:sym typeface="+mn-lt"/>
              </a:rPr>
              <a:t>03</a:t>
            </a:r>
            <a:endParaRPr lang="zh-CN" altLang="en-US" sz="1180" b="1">
              <a:solidFill>
                <a:schemeClr val="bg1"/>
              </a:solidFill>
              <a:cs typeface="+mn-ea"/>
              <a:sym typeface="+mn-lt"/>
            </a:endParaRPr>
          </a:p>
        </p:txBody>
      </p:sp>
      <p:sp>
        <p:nvSpPr>
          <p:cNvPr id="7" name="矩形 6"/>
          <p:cNvSpPr/>
          <p:nvPr/>
        </p:nvSpPr>
        <p:spPr>
          <a:xfrm>
            <a:off x="4021311" y="3688755"/>
            <a:ext cx="401671" cy="382647"/>
          </a:xfrm>
          <a:prstGeom prst="rect">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71830" rtl="0" eaLnBrk="1" latinLnBrk="0" hangingPunct="1">
              <a:defRPr sz="1325" kern="1200">
                <a:solidFill>
                  <a:schemeClr val="lt1"/>
                </a:solidFill>
                <a:latin typeface="+mn-lt"/>
                <a:ea typeface="+mn-ea"/>
                <a:cs typeface="+mn-cs"/>
              </a:defRPr>
            </a:lvl1pPr>
            <a:lvl2pPr marL="335915" algn="l" defTabSz="671830" rtl="0" eaLnBrk="1" latinLnBrk="0" hangingPunct="1">
              <a:defRPr sz="1325" kern="1200">
                <a:solidFill>
                  <a:schemeClr val="lt1"/>
                </a:solidFill>
                <a:latin typeface="+mn-lt"/>
                <a:ea typeface="+mn-ea"/>
                <a:cs typeface="+mn-cs"/>
              </a:defRPr>
            </a:lvl2pPr>
            <a:lvl3pPr marL="671830" algn="l" defTabSz="671830" rtl="0" eaLnBrk="1" latinLnBrk="0" hangingPunct="1">
              <a:defRPr sz="1325" kern="1200">
                <a:solidFill>
                  <a:schemeClr val="lt1"/>
                </a:solidFill>
                <a:latin typeface="+mn-lt"/>
                <a:ea typeface="+mn-ea"/>
                <a:cs typeface="+mn-cs"/>
              </a:defRPr>
            </a:lvl3pPr>
            <a:lvl4pPr marL="1008380" algn="l" defTabSz="671830" rtl="0" eaLnBrk="1" latinLnBrk="0" hangingPunct="1">
              <a:defRPr sz="1325" kern="1200">
                <a:solidFill>
                  <a:schemeClr val="lt1"/>
                </a:solidFill>
                <a:latin typeface="+mn-lt"/>
                <a:ea typeface="+mn-ea"/>
                <a:cs typeface="+mn-cs"/>
              </a:defRPr>
            </a:lvl4pPr>
            <a:lvl5pPr marL="1344295" algn="l" defTabSz="671830" rtl="0" eaLnBrk="1" latinLnBrk="0" hangingPunct="1">
              <a:defRPr sz="1325" kern="1200">
                <a:solidFill>
                  <a:schemeClr val="lt1"/>
                </a:solidFill>
                <a:latin typeface="+mn-lt"/>
                <a:ea typeface="+mn-ea"/>
                <a:cs typeface="+mn-cs"/>
              </a:defRPr>
            </a:lvl5pPr>
            <a:lvl6pPr marL="1680210" algn="l" defTabSz="671830" rtl="0" eaLnBrk="1" latinLnBrk="0" hangingPunct="1">
              <a:defRPr sz="1325" kern="1200">
                <a:solidFill>
                  <a:schemeClr val="lt1"/>
                </a:solidFill>
                <a:latin typeface="+mn-lt"/>
                <a:ea typeface="+mn-ea"/>
                <a:cs typeface="+mn-cs"/>
              </a:defRPr>
            </a:lvl6pPr>
            <a:lvl7pPr marL="2016125" algn="l" defTabSz="671830" rtl="0" eaLnBrk="1" latinLnBrk="0" hangingPunct="1">
              <a:defRPr sz="1325" kern="1200">
                <a:solidFill>
                  <a:schemeClr val="lt1"/>
                </a:solidFill>
                <a:latin typeface="+mn-lt"/>
                <a:ea typeface="+mn-ea"/>
                <a:cs typeface="+mn-cs"/>
              </a:defRPr>
            </a:lvl7pPr>
            <a:lvl8pPr marL="2352040" algn="l" defTabSz="671830" rtl="0" eaLnBrk="1" latinLnBrk="0" hangingPunct="1">
              <a:defRPr sz="1325" kern="1200">
                <a:solidFill>
                  <a:schemeClr val="lt1"/>
                </a:solidFill>
                <a:latin typeface="+mn-lt"/>
                <a:ea typeface="+mn-ea"/>
                <a:cs typeface="+mn-cs"/>
              </a:defRPr>
            </a:lvl8pPr>
            <a:lvl9pPr marL="2688590" algn="l" defTabSz="671830" rtl="0" eaLnBrk="1" latinLnBrk="0" hangingPunct="1">
              <a:defRPr sz="1325" kern="1200">
                <a:solidFill>
                  <a:schemeClr val="lt1"/>
                </a:solidFill>
                <a:latin typeface="+mn-lt"/>
                <a:ea typeface="+mn-ea"/>
                <a:cs typeface="+mn-cs"/>
              </a:defRPr>
            </a:lvl9pPr>
          </a:lstStyle>
          <a:p>
            <a:pPr algn="ctr">
              <a:lnSpc>
                <a:spcPct val="130000"/>
              </a:lnSpc>
            </a:pPr>
            <a:r>
              <a:rPr lang="en-US" altLang="zh-CN" sz="1180" b="1">
                <a:solidFill>
                  <a:schemeClr val="bg1"/>
                </a:solidFill>
                <a:cs typeface="+mn-ea"/>
                <a:sym typeface="+mn-lt"/>
              </a:rPr>
              <a:t>04</a:t>
            </a:r>
            <a:endParaRPr lang="zh-CN" altLang="en-US" sz="1180" b="1">
              <a:solidFill>
                <a:schemeClr val="bg1"/>
              </a:solidFill>
              <a:cs typeface="+mn-ea"/>
              <a:sym typeface="+mn-lt"/>
            </a:endParaRPr>
          </a:p>
        </p:txBody>
      </p:sp>
      <p:sp>
        <p:nvSpPr>
          <p:cNvPr id="8" name="文本框 17"/>
          <p:cNvSpPr txBox="1"/>
          <p:nvPr/>
        </p:nvSpPr>
        <p:spPr>
          <a:xfrm>
            <a:off x="4495081" y="1017991"/>
            <a:ext cx="1579278" cy="452433"/>
          </a:xfrm>
          <a:prstGeom prst="rect">
            <a:avLst/>
          </a:prstGeom>
          <a:noFill/>
        </p:spPr>
        <p:txBody>
          <a:bodyPr wrap="none" rtlCol="0">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zh-CN" altLang="en-US" sz="1800" b="1" dirty="0">
                <a:gradFill>
                  <a:gsLst>
                    <a:gs pos="0">
                      <a:srgbClr val="E94E84"/>
                    </a:gs>
                    <a:gs pos="100000">
                      <a:srgbClr val="82539E"/>
                    </a:gs>
                  </a:gsLst>
                  <a:path path="circle">
                    <a:fillToRect l="100000" t="100000"/>
                  </a:path>
                </a:gradFill>
                <a:cs typeface="+mn-ea"/>
                <a:sym typeface="+mn-lt"/>
              </a:rPr>
              <a:t>输入标题内容</a:t>
            </a:r>
            <a:endParaRPr lang="zh-CN" altLang="en-US" sz="1800" b="1" dirty="0">
              <a:gradFill>
                <a:gsLst>
                  <a:gs pos="0">
                    <a:srgbClr val="E94E84"/>
                  </a:gs>
                  <a:gs pos="100000">
                    <a:srgbClr val="82539E"/>
                  </a:gs>
                </a:gsLst>
                <a:path path="circle">
                  <a:fillToRect l="100000" t="100000"/>
                </a:path>
              </a:gradFill>
              <a:cs typeface="+mn-ea"/>
              <a:sym typeface="+mn-lt"/>
            </a:endParaRPr>
          </a:p>
        </p:txBody>
      </p:sp>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495080" y="1400847"/>
            <a:ext cx="2510439" cy="237244"/>
          </a:xfrm>
          <a:prstGeom prst="rect">
            <a:avLst/>
          </a:prstGeom>
        </p:spPr>
        <p:txBody>
          <a:bodyPr wrap="square">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en-US" altLang="zh-CN" sz="790" dirty="0">
                <a:gradFill>
                  <a:gsLst>
                    <a:gs pos="0">
                      <a:srgbClr val="E94E84"/>
                    </a:gs>
                    <a:gs pos="100000">
                      <a:srgbClr val="82539E"/>
                    </a:gs>
                  </a:gsLst>
                  <a:path path="circle">
                    <a:fillToRect l="100000" t="100000"/>
                  </a:path>
                </a:gradFill>
                <a:cs typeface="+mn-ea"/>
                <a:sym typeface="+mn-lt"/>
              </a:rPr>
              <a:t>Lorem ipsum dolor sit </a:t>
            </a:r>
            <a:r>
              <a:rPr lang="en-US" altLang="zh-CN" sz="790" dirty="0" err="1">
                <a:gradFill>
                  <a:gsLst>
                    <a:gs pos="0">
                      <a:srgbClr val="E94E84"/>
                    </a:gs>
                    <a:gs pos="100000">
                      <a:srgbClr val="82539E"/>
                    </a:gs>
                  </a:gsLst>
                  <a:path path="circle">
                    <a:fillToRect l="100000" t="100000"/>
                  </a:path>
                </a:gradFill>
                <a:cs typeface="+mn-ea"/>
                <a:sym typeface="+mn-lt"/>
              </a:rPr>
              <a:t>amet</a:t>
            </a:r>
            <a:r>
              <a:rPr lang="en-US" altLang="zh-CN" sz="790" dirty="0">
                <a:gradFill>
                  <a:gsLst>
                    <a:gs pos="0">
                      <a:srgbClr val="E94E84"/>
                    </a:gs>
                    <a:gs pos="100000">
                      <a:srgbClr val="82539E"/>
                    </a:gs>
                  </a:gsLst>
                  <a:path path="circle">
                    <a:fillToRect l="100000" t="100000"/>
                  </a:path>
                </a:gradFill>
                <a:cs typeface="+mn-ea"/>
                <a:sym typeface="+mn-lt"/>
              </a:rPr>
              <a:t>, </a:t>
            </a:r>
            <a:r>
              <a:rPr lang="en-US" altLang="zh-CN" sz="790" dirty="0" err="1">
                <a:gradFill>
                  <a:gsLst>
                    <a:gs pos="0">
                      <a:srgbClr val="E94E84"/>
                    </a:gs>
                    <a:gs pos="100000">
                      <a:srgbClr val="82539E"/>
                    </a:gs>
                  </a:gsLst>
                  <a:path path="circle">
                    <a:fillToRect l="100000" t="100000"/>
                  </a:path>
                </a:gradFill>
                <a:cs typeface="+mn-ea"/>
                <a:sym typeface="+mn-lt"/>
              </a:rPr>
              <a:t>consectetur</a:t>
            </a:r>
            <a:r>
              <a:rPr lang="en-US" altLang="zh-CN" sz="790" dirty="0">
                <a:gradFill>
                  <a:gsLst>
                    <a:gs pos="0">
                      <a:srgbClr val="E94E84"/>
                    </a:gs>
                    <a:gs pos="100000">
                      <a:srgbClr val="82539E"/>
                    </a:gs>
                  </a:gsLst>
                  <a:path path="circle">
                    <a:fillToRect l="100000" t="100000"/>
                  </a:path>
                </a:gradFill>
                <a:cs typeface="+mn-ea"/>
                <a:sym typeface="+mn-lt"/>
              </a:rPr>
              <a:t> </a:t>
            </a:r>
            <a:r>
              <a:rPr lang="en-US" altLang="zh-CN" sz="790" dirty="0" err="1">
                <a:gradFill>
                  <a:gsLst>
                    <a:gs pos="0">
                      <a:srgbClr val="E94E84"/>
                    </a:gs>
                    <a:gs pos="100000">
                      <a:srgbClr val="82539E"/>
                    </a:gs>
                  </a:gsLst>
                  <a:path path="circle">
                    <a:fillToRect l="100000" t="100000"/>
                  </a:path>
                </a:gradFill>
                <a:cs typeface="+mn-ea"/>
                <a:sym typeface="+mn-lt"/>
              </a:rPr>
              <a:t>adipiscing</a:t>
            </a:r>
            <a:r>
              <a:rPr lang="en-US" altLang="zh-CN" sz="790" dirty="0">
                <a:gradFill>
                  <a:gsLst>
                    <a:gs pos="0">
                      <a:srgbClr val="E94E84"/>
                    </a:gs>
                    <a:gs pos="100000">
                      <a:srgbClr val="82539E"/>
                    </a:gs>
                  </a:gsLst>
                  <a:path path="circle">
                    <a:fillToRect l="100000" t="100000"/>
                  </a:path>
                </a:gradFill>
                <a:cs typeface="+mn-ea"/>
                <a:sym typeface="+mn-lt"/>
              </a:rPr>
              <a:t> </a:t>
            </a:r>
            <a:r>
              <a:rPr lang="en-US" altLang="zh-CN" sz="790" dirty="0" err="1">
                <a:gradFill>
                  <a:gsLst>
                    <a:gs pos="0">
                      <a:srgbClr val="E94E84"/>
                    </a:gs>
                    <a:gs pos="100000">
                      <a:srgbClr val="82539E"/>
                    </a:gs>
                  </a:gsLst>
                  <a:path path="circle">
                    <a:fillToRect l="100000" t="100000"/>
                  </a:path>
                </a:gradFill>
                <a:cs typeface="+mn-ea"/>
                <a:sym typeface="+mn-lt"/>
              </a:rPr>
              <a:t>elit</a:t>
            </a:r>
            <a:r>
              <a:rPr lang="en-US" altLang="zh-CN" sz="790" dirty="0">
                <a:gradFill>
                  <a:gsLst>
                    <a:gs pos="0">
                      <a:srgbClr val="E94E84"/>
                    </a:gs>
                    <a:gs pos="100000">
                      <a:srgbClr val="82539E"/>
                    </a:gs>
                  </a:gsLst>
                  <a:path path="circle">
                    <a:fillToRect l="100000" t="100000"/>
                  </a:path>
                </a:gradFill>
                <a:cs typeface="+mn-ea"/>
                <a:sym typeface="+mn-lt"/>
              </a:rPr>
              <a:t>. </a:t>
            </a:r>
            <a:endParaRPr lang="zh-CN" altLang="en-US" sz="790" dirty="0">
              <a:gradFill>
                <a:gsLst>
                  <a:gs pos="0">
                    <a:srgbClr val="E94E84"/>
                  </a:gs>
                  <a:gs pos="100000">
                    <a:srgbClr val="82539E"/>
                  </a:gs>
                </a:gsLst>
                <a:path path="circle">
                  <a:fillToRect l="100000" t="100000"/>
                </a:path>
              </a:gradFill>
              <a:cs typeface="+mn-ea"/>
              <a:sym typeface="+mn-lt"/>
            </a:endParaRPr>
          </a:p>
        </p:txBody>
      </p:sp>
      <p:sp>
        <p:nvSpPr>
          <p:cNvPr id="10" name="文本框 19"/>
          <p:cNvSpPr txBox="1"/>
          <p:nvPr/>
        </p:nvSpPr>
        <p:spPr>
          <a:xfrm>
            <a:off x="4495081" y="1872103"/>
            <a:ext cx="1579278" cy="452433"/>
          </a:xfrm>
          <a:prstGeom prst="rect">
            <a:avLst/>
          </a:prstGeom>
          <a:noFill/>
        </p:spPr>
        <p:txBody>
          <a:bodyPr wrap="none" rtlCol="0">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zh-CN" altLang="en-US" sz="1800" b="1">
                <a:gradFill>
                  <a:gsLst>
                    <a:gs pos="0">
                      <a:srgbClr val="E94E84"/>
                    </a:gs>
                    <a:gs pos="100000">
                      <a:srgbClr val="82539E"/>
                    </a:gs>
                  </a:gsLst>
                  <a:path path="circle">
                    <a:fillToRect l="100000" t="100000"/>
                  </a:path>
                </a:gradFill>
                <a:cs typeface="+mn-ea"/>
                <a:sym typeface="+mn-lt"/>
              </a:rPr>
              <a:t>输入标题内容</a:t>
            </a:r>
            <a:endParaRPr lang="zh-CN" altLang="en-US" sz="1800" b="1">
              <a:gradFill>
                <a:gsLst>
                  <a:gs pos="0">
                    <a:srgbClr val="E94E84"/>
                  </a:gs>
                  <a:gs pos="100000">
                    <a:srgbClr val="82539E"/>
                  </a:gs>
                </a:gsLst>
                <a:path path="circle">
                  <a:fillToRect l="100000" t="100000"/>
                </a:path>
              </a:gradFill>
              <a:cs typeface="+mn-ea"/>
              <a:sym typeface="+mn-lt"/>
            </a:endParaRPr>
          </a:p>
        </p:txBody>
      </p:sp>
      <p:sp>
        <p:nvSpPr>
          <p:cNvPr id="11" name="矩形 1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495080" y="2254968"/>
            <a:ext cx="2510439" cy="237244"/>
          </a:xfrm>
          <a:prstGeom prst="rect">
            <a:avLst/>
          </a:prstGeom>
        </p:spPr>
        <p:txBody>
          <a:bodyPr wrap="square">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en-US" altLang="zh-CN" sz="790">
                <a:gradFill>
                  <a:gsLst>
                    <a:gs pos="0">
                      <a:srgbClr val="E94E84"/>
                    </a:gs>
                    <a:gs pos="100000">
                      <a:srgbClr val="82539E"/>
                    </a:gs>
                  </a:gsLst>
                  <a:path path="circle">
                    <a:fillToRect l="100000" t="100000"/>
                  </a:path>
                </a:gradFill>
                <a:cs typeface="+mn-ea"/>
                <a:sym typeface="+mn-lt"/>
              </a:rPr>
              <a:t>Lorem ipsum dolor sit amet, consectetur adipiscing elit. </a:t>
            </a:r>
            <a:endParaRPr lang="zh-CN" altLang="en-US" sz="790">
              <a:gradFill>
                <a:gsLst>
                  <a:gs pos="0">
                    <a:srgbClr val="E94E84"/>
                  </a:gs>
                  <a:gs pos="100000">
                    <a:srgbClr val="82539E"/>
                  </a:gs>
                </a:gsLst>
                <a:path path="circle">
                  <a:fillToRect l="100000" t="100000"/>
                </a:path>
              </a:gradFill>
              <a:cs typeface="+mn-ea"/>
              <a:sym typeface="+mn-lt"/>
            </a:endParaRPr>
          </a:p>
        </p:txBody>
      </p:sp>
      <p:sp>
        <p:nvSpPr>
          <p:cNvPr id="12" name="文本框 21"/>
          <p:cNvSpPr txBox="1"/>
          <p:nvPr/>
        </p:nvSpPr>
        <p:spPr>
          <a:xfrm>
            <a:off x="4495081" y="2657879"/>
            <a:ext cx="1579278" cy="452433"/>
          </a:xfrm>
          <a:prstGeom prst="rect">
            <a:avLst/>
          </a:prstGeom>
          <a:noFill/>
        </p:spPr>
        <p:txBody>
          <a:bodyPr wrap="none" rtlCol="0">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zh-CN" altLang="en-US" sz="1800" b="1">
                <a:gradFill>
                  <a:gsLst>
                    <a:gs pos="0">
                      <a:srgbClr val="E94E84"/>
                    </a:gs>
                    <a:gs pos="100000">
                      <a:srgbClr val="82539E"/>
                    </a:gs>
                  </a:gsLst>
                  <a:path path="circle">
                    <a:fillToRect l="100000" t="100000"/>
                  </a:path>
                </a:gradFill>
                <a:cs typeface="+mn-ea"/>
                <a:sym typeface="+mn-lt"/>
              </a:rPr>
              <a:t>输入标题内容</a:t>
            </a:r>
            <a:endParaRPr lang="zh-CN" altLang="en-US" sz="1800" b="1">
              <a:gradFill>
                <a:gsLst>
                  <a:gs pos="0">
                    <a:srgbClr val="E94E84"/>
                  </a:gs>
                  <a:gs pos="100000">
                    <a:srgbClr val="82539E"/>
                  </a:gs>
                </a:gsLst>
                <a:path path="circle">
                  <a:fillToRect l="100000" t="100000"/>
                </a:path>
              </a:gradFill>
              <a:cs typeface="+mn-ea"/>
              <a:sym typeface="+mn-lt"/>
            </a:endParaRPr>
          </a:p>
        </p:txBody>
      </p:sp>
      <p:sp>
        <p:nvSpPr>
          <p:cNvPr id="13" name="矩形 1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495080" y="3040737"/>
            <a:ext cx="2510439" cy="237244"/>
          </a:xfrm>
          <a:prstGeom prst="rect">
            <a:avLst/>
          </a:prstGeom>
        </p:spPr>
        <p:txBody>
          <a:bodyPr wrap="square">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en-US" altLang="zh-CN" sz="790" dirty="0">
                <a:gradFill>
                  <a:gsLst>
                    <a:gs pos="0">
                      <a:srgbClr val="E94E84"/>
                    </a:gs>
                    <a:gs pos="100000">
                      <a:srgbClr val="82539E"/>
                    </a:gs>
                  </a:gsLst>
                  <a:path path="circle">
                    <a:fillToRect l="100000" t="100000"/>
                  </a:path>
                </a:gradFill>
                <a:cs typeface="+mn-ea"/>
                <a:sym typeface="+mn-lt"/>
              </a:rPr>
              <a:t>Lorem ipsum dolor sit </a:t>
            </a:r>
            <a:r>
              <a:rPr lang="en-US" altLang="zh-CN" sz="790" dirty="0" err="1">
                <a:gradFill>
                  <a:gsLst>
                    <a:gs pos="0">
                      <a:srgbClr val="E94E84"/>
                    </a:gs>
                    <a:gs pos="100000">
                      <a:srgbClr val="82539E"/>
                    </a:gs>
                  </a:gsLst>
                  <a:path path="circle">
                    <a:fillToRect l="100000" t="100000"/>
                  </a:path>
                </a:gradFill>
                <a:cs typeface="+mn-ea"/>
                <a:sym typeface="+mn-lt"/>
              </a:rPr>
              <a:t>amet</a:t>
            </a:r>
            <a:r>
              <a:rPr lang="en-US" altLang="zh-CN" sz="790" dirty="0">
                <a:gradFill>
                  <a:gsLst>
                    <a:gs pos="0">
                      <a:srgbClr val="E94E84"/>
                    </a:gs>
                    <a:gs pos="100000">
                      <a:srgbClr val="82539E"/>
                    </a:gs>
                  </a:gsLst>
                  <a:path path="circle">
                    <a:fillToRect l="100000" t="100000"/>
                  </a:path>
                </a:gradFill>
                <a:cs typeface="+mn-ea"/>
                <a:sym typeface="+mn-lt"/>
              </a:rPr>
              <a:t>, </a:t>
            </a:r>
            <a:r>
              <a:rPr lang="en-US" altLang="zh-CN" sz="790" dirty="0" err="1">
                <a:gradFill>
                  <a:gsLst>
                    <a:gs pos="0">
                      <a:srgbClr val="E94E84"/>
                    </a:gs>
                    <a:gs pos="100000">
                      <a:srgbClr val="82539E"/>
                    </a:gs>
                  </a:gsLst>
                  <a:path path="circle">
                    <a:fillToRect l="100000" t="100000"/>
                  </a:path>
                </a:gradFill>
                <a:cs typeface="+mn-ea"/>
                <a:sym typeface="+mn-lt"/>
              </a:rPr>
              <a:t>consectetur</a:t>
            </a:r>
            <a:r>
              <a:rPr lang="en-US" altLang="zh-CN" sz="790" dirty="0">
                <a:gradFill>
                  <a:gsLst>
                    <a:gs pos="0">
                      <a:srgbClr val="E94E84"/>
                    </a:gs>
                    <a:gs pos="100000">
                      <a:srgbClr val="82539E"/>
                    </a:gs>
                  </a:gsLst>
                  <a:path path="circle">
                    <a:fillToRect l="100000" t="100000"/>
                  </a:path>
                </a:gradFill>
                <a:cs typeface="+mn-ea"/>
                <a:sym typeface="+mn-lt"/>
              </a:rPr>
              <a:t> </a:t>
            </a:r>
            <a:r>
              <a:rPr lang="en-US" altLang="zh-CN" sz="790" dirty="0" err="1">
                <a:gradFill>
                  <a:gsLst>
                    <a:gs pos="0">
                      <a:srgbClr val="E94E84"/>
                    </a:gs>
                    <a:gs pos="100000">
                      <a:srgbClr val="82539E"/>
                    </a:gs>
                  </a:gsLst>
                  <a:path path="circle">
                    <a:fillToRect l="100000" t="100000"/>
                  </a:path>
                </a:gradFill>
                <a:cs typeface="+mn-ea"/>
                <a:sym typeface="+mn-lt"/>
              </a:rPr>
              <a:t>adipiscing</a:t>
            </a:r>
            <a:r>
              <a:rPr lang="en-US" altLang="zh-CN" sz="790" dirty="0">
                <a:gradFill>
                  <a:gsLst>
                    <a:gs pos="0">
                      <a:srgbClr val="E94E84"/>
                    </a:gs>
                    <a:gs pos="100000">
                      <a:srgbClr val="82539E"/>
                    </a:gs>
                  </a:gsLst>
                  <a:path path="circle">
                    <a:fillToRect l="100000" t="100000"/>
                  </a:path>
                </a:gradFill>
                <a:cs typeface="+mn-ea"/>
                <a:sym typeface="+mn-lt"/>
              </a:rPr>
              <a:t> </a:t>
            </a:r>
            <a:r>
              <a:rPr lang="en-US" altLang="zh-CN" sz="790" dirty="0" err="1">
                <a:gradFill>
                  <a:gsLst>
                    <a:gs pos="0">
                      <a:srgbClr val="E94E84"/>
                    </a:gs>
                    <a:gs pos="100000">
                      <a:srgbClr val="82539E"/>
                    </a:gs>
                  </a:gsLst>
                  <a:path path="circle">
                    <a:fillToRect l="100000" t="100000"/>
                  </a:path>
                </a:gradFill>
                <a:cs typeface="+mn-ea"/>
                <a:sym typeface="+mn-lt"/>
              </a:rPr>
              <a:t>elit</a:t>
            </a:r>
            <a:r>
              <a:rPr lang="en-US" altLang="zh-CN" sz="790" dirty="0">
                <a:gradFill>
                  <a:gsLst>
                    <a:gs pos="0">
                      <a:srgbClr val="E94E84"/>
                    </a:gs>
                    <a:gs pos="100000">
                      <a:srgbClr val="82539E"/>
                    </a:gs>
                  </a:gsLst>
                  <a:path path="circle">
                    <a:fillToRect l="100000" t="100000"/>
                  </a:path>
                </a:gradFill>
                <a:cs typeface="+mn-ea"/>
                <a:sym typeface="+mn-lt"/>
              </a:rPr>
              <a:t>. </a:t>
            </a:r>
            <a:endParaRPr lang="zh-CN" altLang="en-US" sz="790" dirty="0">
              <a:gradFill>
                <a:gsLst>
                  <a:gs pos="0">
                    <a:srgbClr val="E94E84"/>
                  </a:gs>
                  <a:gs pos="100000">
                    <a:srgbClr val="82539E"/>
                  </a:gs>
                </a:gsLst>
                <a:path path="circle">
                  <a:fillToRect l="100000" t="100000"/>
                </a:path>
              </a:gradFill>
              <a:cs typeface="+mn-ea"/>
              <a:sym typeface="+mn-lt"/>
            </a:endParaRPr>
          </a:p>
        </p:txBody>
      </p:sp>
      <p:sp>
        <p:nvSpPr>
          <p:cNvPr id="14" name="文本框 23"/>
          <p:cNvSpPr txBox="1"/>
          <p:nvPr/>
        </p:nvSpPr>
        <p:spPr>
          <a:xfrm>
            <a:off x="4495081" y="3528600"/>
            <a:ext cx="1579278" cy="452433"/>
          </a:xfrm>
          <a:prstGeom prst="rect">
            <a:avLst/>
          </a:prstGeom>
          <a:noFill/>
        </p:spPr>
        <p:txBody>
          <a:bodyPr wrap="none" rtlCol="0">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zh-CN" altLang="en-US" sz="1800" b="1">
                <a:gradFill>
                  <a:gsLst>
                    <a:gs pos="0">
                      <a:srgbClr val="E94E84"/>
                    </a:gs>
                    <a:gs pos="100000">
                      <a:srgbClr val="82539E"/>
                    </a:gs>
                  </a:gsLst>
                  <a:path path="circle">
                    <a:fillToRect l="100000" t="100000"/>
                  </a:path>
                </a:gradFill>
                <a:cs typeface="+mn-ea"/>
                <a:sym typeface="+mn-lt"/>
              </a:rPr>
              <a:t>输入标题内容</a:t>
            </a:r>
            <a:endParaRPr lang="zh-CN" altLang="en-US" sz="1800" b="1">
              <a:gradFill>
                <a:gsLst>
                  <a:gs pos="0">
                    <a:srgbClr val="E94E84"/>
                  </a:gs>
                  <a:gs pos="100000">
                    <a:srgbClr val="82539E"/>
                  </a:gs>
                </a:gsLst>
                <a:path path="circle">
                  <a:fillToRect l="100000" t="100000"/>
                </a:path>
              </a:gradFill>
              <a:cs typeface="+mn-ea"/>
              <a:sym typeface="+mn-lt"/>
            </a:endParaRP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495080" y="3911458"/>
            <a:ext cx="2510439" cy="237244"/>
          </a:xfrm>
          <a:prstGeom prst="rect">
            <a:avLst/>
          </a:prstGeom>
        </p:spPr>
        <p:txBody>
          <a:bodyPr wrap="square">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a:lnSpc>
                <a:spcPct val="130000"/>
              </a:lnSpc>
            </a:pPr>
            <a:r>
              <a:rPr lang="en-US" altLang="zh-CN" sz="790">
                <a:gradFill>
                  <a:gsLst>
                    <a:gs pos="0">
                      <a:srgbClr val="E94E84"/>
                    </a:gs>
                    <a:gs pos="100000">
                      <a:srgbClr val="82539E"/>
                    </a:gs>
                  </a:gsLst>
                  <a:path path="circle">
                    <a:fillToRect l="100000" t="100000"/>
                  </a:path>
                </a:gradFill>
                <a:cs typeface="+mn-ea"/>
                <a:sym typeface="+mn-lt"/>
              </a:rPr>
              <a:t>Lorem ipsum dolor sit amet, consectetur adipiscing elit. </a:t>
            </a:r>
            <a:endParaRPr lang="zh-CN" altLang="en-US" sz="790">
              <a:gradFill>
                <a:gsLst>
                  <a:gs pos="0">
                    <a:srgbClr val="E94E84"/>
                  </a:gs>
                  <a:gs pos="100000">
                    <a:srgbClr val="82539E"/>
                  </a:gs>
                </a:gsLst>
                <a:path path="circle">
                  <a:fillToRect l="100000" t="100000"/>
                </a:path>
              </a:gradFill>
              <a:cs typeface="+mn-ea"/>
              <a:sym typeface="+mn-lt"/>
            </a:endParaRPr>
          </a:p>
        </p:txBody>
      </p:sp>
      <p:sp>
        <p:nvSpPr>
          <p:cNvPr id="16" name="文本框 25"/>
          <p:cNvSpPr txBox="1"/>
          <p:nvPr/>
        </p:nvSpPr>
        <p:spPr>
          <a:xfrm>
            <a:off x="2146763" y="2801022"/>
            <a:ext cx="1541512" cy="499817"/>
          </a:xfrm>
          <a:prstGeom prst="rect">
            <a:avLst/>
          </a:prstGeom>
          <a:noFill/>
        </p:spPr>
        <p:txBody>
          <a:bodyPr wrap="none" rtlCol="0">
            <a:spAutoFit/>
          </a:bodyPr>
          <a:lst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r>
              <a:rPr lang="en-US" altLang="zh-CN" sz="2650" b="1" dirty="0">
                <a:gradFill>
                  <a:gsLst>
                    <a:gs pos="0">
                      <a:srgbClr val="E94E84"/>
                    </a:gs>
                    <a:gs pos="100000">
                      <a:srgbClr val="82539E"/>
                    </a:gs>
                  </a:gsLst>
                  <a:path path="circle">
                    <a:fillToRect l="100000" t="100000"/>
                  </a:path>
                </a:gradFill>
              </a:rPr>
              <a:t>CONTENT</a:t>
            </a:r>
            <a:endParaRPr lang="zh-CN" altLang="en-US" sz="2650" b="1" dirty="0">
              <a:gradFill>
                <a:gsLst>
                  <a:gs pos="0">
                    <a:srgbClr val="E94E84"/>
                  </a:gs>
                  <a:gs pos="100000">
                    <a:srgbClr val="82539E"/>
                  </a:gs>
                </a:gsLst>
                <a:path path="circle">
                  <a:fillToRect l="100000" t="100000"/>
                </a:path>
              </a:gradFill>
            </a:endParaRPr>
          </a:p>
        </p:txBody>
      </p:sp>
      <p:sp>
        <p:nvSpPr>
          <p:cNvPr id="3" name="矩形 2"/>
          <p:cNvSpPr/>
          <p:nvPr/>
        </p:nvSpPr>
        <p:spPr>
          <a:xfrm>
            <a:off x="2628807" y="1545267"/>
            <a:ext cx="577424" cy="13388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50" b="1" dirty="0">
                <a:gradFill>
                  <a:gsLst>
                    <a:gs pos="0">
                      <a:srgbClr val="E94E84"/>
                    </a:gs>
                    <a:gs pos="100000">
                      <a:srgbClr val="82539E"/>
                    </a:gs>
                  </a:gsLst>
                  <a:path path="circle">
                    <a:fillToRect l="100000" t="100000"/>
                  </a:path>
                </a:gradFill>
                <a:latin typeface="黑体" panose="02010609060101010101" pitchFamily="49" charset="-122"/>
                <a:ea typeface="黑体" panose="02010609060101010101" pitchFamily="49" charset="-122"/>
              </a:rPr>
              <a:t>目录</a:t>
            </a:r>
            <a:endParaRPr lang="zh-CN" altLang="en-US" sz="4050" dirty="0">
              <a:gradFill>
                <a:gsLst>
                  <a:gs pos="0">
                    <a:srgbClr val="E94E84"/>
                  </a:gs>
                  <a:gs pos="100000">
                    <a:srgbClr val="82539E"/>
                  </a:gs>
                </a:gsLst>
                <a:path path="circle">
                  <a:fillToRect l="100000" t="100000"/>
                </a:path>
              </a:gra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358267" y="1489315"/>
            <a:ext cx="4258420" cy="2032534"/>
          </a:xfrm>
          <a:prstGeom prst="rect">
            <a:avLst/>
          </a:prstGeom>
          <a:solidFill>
            <a:schemeClr val="bg1"/>
          </a:solidFill>
          <a:ln w="76200">
            <a:gradFill flip="none" rotWithShape="1">
              <a:gsLst>
                <a:gs pos="0">
                  <a:srgbClr val="E94E84"/>
                </a:gs>
                <a:gs pos="100000">
                  <a:srgbClr val="82539E"/>
                </a:gs>
              </a:gsLst>
              <a:path path="circle">
                <a:fillToRect l="100000" t="100000"/>
              </a:path>
              <a:tileRect r="-100000" b="-100000"/>
            </a:gradFill>
          </a:ln>
          <a:effectLst>
            <a:outerShdw blurRad="25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gradFill>
                <a:gsLst>
                  <a:gs pos="0">
                    <a:srgbClr val="E94E84"/>
                  </a:gs>
                  <a:gs pos="100000">
                    <a:srgbClr val="82539E"/>
                  </a:gs>
                </a:gsLst>
                <a:path path="circle">
                  <a:fillToRect l="100000" t="100000"/>
                </a:path>
              </a:gradFill>
            </a:endParaRPr>
          </a:p>
        </p:txBody>
      </p:sp>
      <p:sp>
        <p:nvSpPr>
          <p:cNvPr id="8" name="文本框 7"/>
          <p:cNvSpPr txBox="1"/>
          <p:nvPr/>
        </p:nvSpPr>
        <p:spPr>
          <a:xfrm>
            <a:off x="4087239" y="1573428"/>
            <a:ext cx="800474" cy="646331"/>
          </a:xfrm>
          <a:prstGeom prst="rect">
            <a:avLst/>
          </a:prstGeom>
          <a:noFill/>
        </p:spPr>
        <p:txBody>
          <a:bodyPr wrap="square" rtlCol="0">
            <a:spAutoFit/>
          </a:bodyPr>
          <a:lstStyle/>
          <a:p>
            <a:r>
              <a:rPr lang="en-US" altLang="zh-CN" sz="36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01</a:t>
            </a:r>
            <a:endParaRPr lang="zh-CN" altLang="en-US" sz="36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9" name="文本框 8"/>
          <p:cNvSpPr txBox="1"/>
          <p:nvPr/>
        </p:nvSpPr>
        <p:spPr>
          <a:xfrm>
            <a:off x="3023357" y="2107663"/>
            <a:ext cx="2928239" cy="369332"/>
          </a:xfrm>
          <a:prstGeom prst="rect">
            <a:avLst/>
          </a:prstGeom>
          <a:noFill/>
        </p:spPr>
        <p:txBody>
          <a:bodyPr wrap="square" rtlCol="0">
            <a:spAutoFit/>
          </a:bodyPr>
          <a:lstStyle/>
          <a:p>
            <a:pPr algn="ctr"/>
            <a:r>
              <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请在这里输入您的标题</a:t>
            </a:r>
            <a:endPar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10" name="文本框 9"/>
          <p:cNvSpPr txBox="1"/>
          <p:nvPr/>
        </p:nvSpPr>
        <p:spPr>
          <a:xfrm>
            <a:off x="3175032" y="2521578"/>
            <a:ext cx="2624888" cy="646331"/>
          </a:xfrm>
          <a:prstGeom prst="rect">
            <a:avLst/>
          </a:prstGeom>
          <a:noFill/>
        </p:spPr>
        <p:txBody>
          <a:bodyPr wrap="square" rtlCol="0">
            <a:spAutoFit/>
          </a:bodyPr>
          <a:lstStyle/>
          <a:p>
            <a:pPr algn="ctr"/>
            <a:r>
              <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输入您的文字输入您的文字输入您的文字输入您的文字输入您的文字输入您的文字</a:t>
            </a:r>
            <a:endPar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157801" y="1549175"/>
            <a:ext cx="864096" cy="864096"/>
            <a:chOff x="4572000" y="1995686"/>
            <a:chExt cx="1152128" cy="1152128"/>
          </a:xfrm>
        </p:grpSpPr>
        <p:sp>
          <p:nvSpPr>
            <p:cNvPr id="20" name="椭圆 4"/>
            <p:cNvSpPr/>
            <p:nvPr/>
          </p:nvSpPr>
          <p:spPr>
            <a:xfrm>
              <a:off x="4572000"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726" y="2277014"/>
              <a:ext cx="596675" cy="596675"/>
            </a:xfrm>
            <a:prstGeom prst="rect">
              <a:avLst/>
            </a:prstGeom>
          </p:spPr>
        </p:pic>
      </p:grpSp>
      <p:grpSp>
        <p:nvGrpSpPr>
          <p:cNvPr id="3" name="组合 2"/>
          <p:cNvGrpSpPr/>
          <p:nvPr/>
        </p:nvGrpSpPr>
        <p:grpSpPr>
          <a:xfrm>
            <a:off x="7202704" y="1549175"/>
            <a:ext cx="864096" cy="864096"/>
            <a:chOff x="6084168" y="1995686"/>
            <a:chExt cx="1152128" cy="1152128"/>
          </a:xfrm>
        </p:grpSpPr>
        <p:sp>
          <p:nvSpPr>
            <p:cNvPr id="18" name="椭圆 4"/>
            <p:cNvSpPr/>
            <p:nvPr/>
          </p:nvSpPr>
          <p:spPr>
            <a:xfrm>
              <a:off x="6084168"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126" y="2247064"/>
              <a:ext cx="589829" cy="589829"/>
            </a:xfrm>
            <a:prstGeom prst="rect">
              <a:avLst/>
            </a:prstGeom>
          </p:spPr>
        </p:pic>
      </p:grpSp>
      <p:grpSp>
        <p:nvGrpSpPr>
          <p:cNvPr id="4" name="组合 3"/>
          <p:cNvGrpSpPr/>
          <p:nvPr/>
        </p:nvGrpSpPr>
        <p:grpSpPr>
          <a:xfrm>
            <a:off x="3112898" y="1542421"/>
            <a:ext cx="864096" cy="864096"/>
            <a:chOff x="2915816" y="1995686"/>
            <a:chExt cx="1152128" cy="1152128"/>
          </a:xfrm>
        </p:grpSpPr>
        <p:sp>
          <p:nvSpPr>
            <p:cNvPr id="16" name="椭圆 4"/>
            <p:cNvSpPr/>
            <p:nvPr/>
          </p:nvSpPr>
          <p:spPr>
            <a:xfrm>
              <a:off x="2915816"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3139" y="2277014"/>
              <a:ext cx="529930" cy="529930"/>
            </a:xfrm>
            <a:prstGeom prst="rect">
              <a:avLst/>
            </a:prstGeom>
          </p:spPr>
        </p:pic>
      </p:grpSp>
      <p:grpSp>
        <p:nvGrpSpPr>
          <p:cNvPr id="5" name="组合 4"/>
          <p:cNvGrpSpPr/>
          <p:nvPr/>
        </p:nvGrpSpPr>
        <p:grpSpPr>
          <a:xfrm>
            <a:off x="1067996" y="1549175"/>
            <a:ext cx="864096" cy="864096"/>
            <a:chOff x="1475656" y="1995686"/>
            <a:chExt cx="1152128" cy="1152128"/>
          </a:xfrm>
        </p:grpSpPr>
        <p:sp>
          <p:nvSpPr>
            <p:cNvPr id="14" name="椭圆 4"/>
            <p:cNvSpPr/>
            <p:nvPr/>
          </p:nvSpPr>
          <p:spPr>
            <a:xfrm>
              <a:off x="1475656"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6985" y="2277014"/>
              <a:ext cx="589470" cy="589470"/>
            </a:xfrm>
            <a:prstGeom prst="rect">
              <a:avLst/>
            </a:prstGeom>
          </p:spPr>
        </p:pic>
      </p:grpSp>
      <p:sp>
        <p:nvSpPr>
          <p:cNvPr id="24" name="文本框 28"/>
          <p:cNvSpPr txBox="1"/>
          <p:nvPr/>
        </p:nvSpPr>
        <p:spPr>
          <a:xfrm>
            <a:off x="923848" y="2624266"/>
            <a:ext cx="1200134" cy="384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26" name="文本框 28"/>
          <p:cNvSpPr txBox="1"/>
          <p:nvPr/>
        </p:nvSpPr>
        <p:spPr>
          <a:xfrm>
            <a:off x="2995675" y="2624266"/>
            <a:ext cx="1200134" cy="384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30" name="文本框 28"/>
          <p:cNvSpPr txBox="1"/>
          <p:nvPr/>
        </p:nvSpPr>
        <p:spPr>
          <a:xfrm>
            <a:off x="5067501" y="2624266"/>
            <a:ext cx="1200134" cy="384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32" name="文本框 28"/>
          <p:cNvSpPr txBox="1"/>
          <p:nvPr/>
        </p:nvSpPr>
        <p:spPr>
          <a:xfrm>
            <a:off x="7121587" y="2624266"/>
            <a:ext cx="1200134" cy="384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33" name="矩形 32"/>
          <p:cNvSpPr>
            <a:spLocks noChangeArrowheads="1"/>
          </p:cNvSpPr>
          <p:nvPr/>
        </p:nvSpPr>
        <p:spPr bwMode="auto">
          <a:xfrm>
            <a:off x="843975" y="3522056"/>
            <a:ext cx="7477746" cy="81984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90" dirty="0">
                <a:gradFill>
                  <a:gsLst>
                    <a:gs pos="0">
                      <a:srgbClr val="E94E84"/>
                    </a:gs>
                    <a:gs pos="100000">
                      <a:srgbClr val="82539E"/>
                    </a:gs>
                  </a:gsLst>
                  <a:path path="circle">
                    <a:fillToRect l="100000" t="100000"/>
                  </a:path>
                </a:gradFill>
                <a:latin typeface="+mn-ea"/>
                <a:sym typeface="+mn-ea"/>
              </a:rPr>
              <a:t>I love you more than I've ever loved any woman. And I've waited longer for youthan I've waited for any woman. </a:t>
            </a:r>
            <a:endParaRPr lang="en-US" altLang="zh-CN" sz="790" dirty="0">
              <a:gradFill>
                <a:gsLst>
                  <a:gs pos="0">
                    <a:srgbClr val="E94E84"/>
                  </a:gs>
                  <a:gs pos="100000">
                    <a:srgbClr val="82539E"/>
                  </a:gs>
                </a:gsLst>
                <a:path path="circle">
                  <a:fillToRect l="100000" t="100000"/>
                </a:path>
              </a:gradFill>
              <a:latin typeface="+mn-ea"/>
              <a:sym typeface="+mn-ea"/>
            </a:endParaRPr>
          </a:p>
          <a:p>
            <a:pPr algn="ctr">
              <a:lnSpc>
                <a:spcPct val="200000"/>
              </a:lnSpc>
            </a:pPr>
            <a:r>
              <a:rPr lang="zh-CN" altLang="en-US" sz="790" dirty="0">
                <a:gradFill>
                  <a:gsLst>
                    <a:gs pos="0">
                      <a:srgbClr val="E94E84"/>
                    </a:gs>
                    <a:gs pos="100000">
                      <a:srgbClr val="82539E"/>
                    </a:gs>
                  </a:gsLst>
                  <a:path path="circle">
                    <a:fillToRect l="100000" t="100000"/>
                  </a:path>
                </a:gradFill>
                <a:latin typeface="+mn-ea"/>
                <a:sym typeface="+mn-ea"/>
              </a:rPr>
              <a:t>I love you more than I've ever loved any woman. I love you more than I've ever loved any woman. And I've waited longer for youthan I've waited for any woman. I love you more than I've ever loved any woman. </a:t>
            </a:r>
            <a:endParaRPr lang="zh-CN" altLang="en-US" sz="790" dirty="0">
              <a:gradFill>
                <a:gsLst>
                  <a:gs pos="0">
                    <a:srgbClr val="E94E84"/>
                  </a:gs>
                  <a:gs pos="100000">
                    <a:srgbClr val="82539E"/>
                  </a:gs>
                </a:gsLst>
                <a:path path="circle">
                  <a:fillToRect l="100000" t="100000"/>
                </a:path>
              </a:gradFill>
              <a:latin typeface="+mn-ea"/>
              <a:sym typeface="+mn-ea"/>
            </a:endParaRPr>
          </a:p>
        </p:txBody>
      </p:sp>
      <p:sp>
        <p:nvSpPr>
          <p:cNvPr id="35" name="文本框 28"/>
          <p:cNvSpPr txBox="1"/>
          <p:nvPr/>
        </p:nvSpPr>
        <p:spPr>
          <a:xfrm>
            <a:off x="3456060" y="3203413"/>
            <a:ext cx="2222355" cy="384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ADD YOUR 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0" grpId="0"/>
      <p:bldP spid="32" grpId="0"/>
      <p:bldP spid="33"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30" name="Picture 6" descr="https://hbimg.b0.upaiyun.com/362a66977d9e0eb0e722b480abe4a3ec8a0fab1d39bff-cHeolz_fw658"/>
          <p:cNvPicPr>
            <a:picLocks noChangeAspect="1" noChangeArrowheads="1"/>
          </p:cNvPicPr>
          <p:nvPr/>
        </p:nvPicPr>
        <p:blipFill rotWithShape="1">
          <a:blip r:embed="rId2">
            <a:extLst>
              <a:ext uri="{28A0092B-C50C-407E-A947-70E740481C1C}">
                <a14:useLocalDpi xmlns:a14="http://schemas.microsoft.com/office/drawing/2010/main" val="0"/>
              </a:ext>
            </a:extLst>
          </a:blip>
          <a:srcRect t="46084" b="7550"/>
          <a:stretch>
            <a:fillRect/>
          </a:stretch>
        </p:blipFill>
        <p:spPr bwMode="auto">
          <a:xfrm>
            <a:off x="4304586" y="689107"/>
            <a:ext cx="3333467" cy="1933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mmer nights"/>
          <p:cNvPicPr>
            <a:picLocks noChangeAspect="1" noChangeArrowheads="1"/>
          </p:cNvPicPr>
          <p:nvPr/>
        </p:nvPicPr>
        <p:blipFill rotWithShape="1">
          <a:blip r:embed="rId3">
            <a:extLst>
              <a:ext uri="{28A0092B-C50C-407E-A947-70E740481C1C}">
                <a14:useLocalDpi xmlns:a14="http://schemas.microsoft.com/office/drawing/2010/main" val="0"/>
              </a:ext>
            </a:extLst>
          </a:blip>
          <a:srcRect t="22007" b="36794"/>
          <a:stretch>
            <a:fillRect/>
          </a:stretch>
        </p:blipFill>
        <p:spPr bwMode="auto">
          <a:xfrm>
            <a:off x="886666" y="689107"/>
            <a:ext cx="3359489" cy="1955501"/>
          </a:xfrm>
          <a:prstGeom prst="rect">
            <a:avLst/>
          </a:prstGeom>
          <a:noFill/>
          <a:extLst>
            <a:ext uri="{909E8E84-426E-40DD-AFC4-6F175D3DCCD1}">
              <a14:hiddenFill xmlns:a14="http://schemas.microsoft.com/office/drawing/2010/main">
                <a:solidFill>
                  <a:srgbClr val="FFFFFF"/>
                </a:solidFill>
              </a14:hiddenFill>
            </a:ext>
          </a:extLst>
        </p:spPr>
      </p:pic>
      <p:sp>
        <p:nvSpPr>
          <p:cNvPr id="14" name="椭圆 13"/>
          <p:cNvSpPr/>
          <p:nvPr/>
        </p:nvSpPr>
        <p:spPr>
          <a:xfrm>
            <a:off x="963228" y="2970668"/>
            <a:ext cx="133165" cy="139823"/>
          </a:xfrm>
          <a:prstGeom prst="ellipse">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path path="circle">
                  <a:fillToRect l="100000" t="100000"/>
                </a:path>
              </a:gradFill>
            </a:endParaRPr>
          </a:p>
        </p:txBody>
      </p:sp>
      <p:sp>
        <p:nvSpPr>
          <p:cNvPr id="15" name="TextBox 13"/>
          <p:cNvSpPr txBox="1"/>
          <p:nvPr/>
        </p:nvSpPr>
        <p:spPr>
          <a:xfrm>
            <a:off x="1208085" y="3250998"/>
            <a:ext cx="2813500" cy="1018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90" dirty="0">
                <a:gradFill>
                  <a:gsLst>
                    <a:gs pos="0">
                      <a:srgbClr val="E94E84"/>
                    </a:gs>
                    <a:gs pos="100000">
                      <a:srgbClr val="82539E"/>
                    </a:gs>
                  </a:gsLst>
                  <a:path path="circle">
                    <a:fillToRect l="100000" t="100000"/>
                  </a:path>
                </a:gradFill>
                <a:latin typeface="+mn-ea"/>
                <a:cs typeface="+mn-ea"/>
                <a:sym typeface="+mn-lt"/>
              </a:rPr>
              <a:t>I love you more than I've ever loved any woman. And I've waited longer for you than I've waited for any woman. I love you more than ve ever loved any woman. And I've waited longer</a:t>
            </a:r>
            <a:endParaRPr lang="zh-CN" altLang="en-US" sz="790" dirty="0">
              <a:gradFill>
                <a:gsLst>
                  <a:gs pos="0">
                    <a:srgbClr val="E94E84"/>
                  </a:gs>
                  <a:gs pos="100000">
                    <a:srgbClr val="82539E"/>
                  </a:gs>
                </a:gsLst>
                <a:path path="circle">
                  <a:fillToRect l="100000" t="100000"/>
                </a:path>
              </a:gradFill>
              <a:latin typeface="+mn-ea"/>
              <a:cs typeface="+mn-ea"/>
              <a:sym typeface="+mn-lt"/>
            </a:endParaRPr>
          </a:p>
        </p:txBody>
      </p:sp>
      <p:sp>
        <p:nvSpPr>
          <p:cNvPr id="16" name="文本框 28"/>
          <p:cNvSpPr txBox="1"/>
          <p:nvPr/>
        </p:nvSpPr>
        <p:spPr>
          <a:xfrm>
            <a:off x="1208085" y="2830895"/>
            <a:ext cx="2222355" cy="384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YOUR 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17" name="椭圆 16"/>
          <p:cNvSpPr/>
          <p:nvPr/>
        </p:nvSpPr>
        <p:spPr>
          <a:xfrm>
            <a:off x="4360435" y="2970668"/>
            <a:ext cx="133165" cy="139823"/>
          </a:xfrm>
          <a:prstGeom prst="ellipse">
            <a:avLst/>
          </a:prstGeom>
          <a:gradFill>
            <a:gsLst>
              <a:gs pos="0">
                <a:srgbClr val="E94E84"/>
              </a:gs>
              <a:gs pos="100000">
                <a:srgbClr val="8253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path path="circle">
                  <a:fillToRect l="100000" t="100000"/>
                </a:path>
              </a:gradFill>
            </a:endParaRPr>
          </a:p>
        </p:txBody>
      </p:sp>
      <p:sp>
        <p:nvSpPr>
          <p:cNvPr id="18" name="TextBox 13"/>
          <p:cNvSpPr txBox="1"/>
          <p:nvPr/>
        </p:nvSpPr>
        <p:spPr>
          <a:xfrm>
            <a:off x="4605293" y="3250998"/>
            <a:ext cx="2813500" cy="1018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90" dirty="0">
                <a:gradFill>
                  <a:gsLst>
                    <a:gs pos="0">
                      <a:srgbClr val="E94E84"/>
                    </a:gs>
                    <a:gs pos="100000">
                      <a:srgbClr val="82539E"/>
                    </a:gs>
                  </a:gsLst>
                  <a:path path="circle">
                    <a:fillToRect l="100000" t="100000"/>
                  </a:path>
                </a:gradFill>
                <a:latin typeface="+mn-ea"/>
                <a:cs typeface="+mn-ea"/>
                <a:sym typeface="+mn-lt"/>
              </a:rPr>
              <a:t>I love you more than I've ever loved any woman. And I've waited longer for you than I've waited for any woman. I love you more than ve ever loved any woman. And I've waited longer</a:t>
            </a:r>
            <a:endParaRPr lang="zh-CN" altLang="en-US" sz="790" dirty="0">
              <a:gradFill>
                <a:gsLst>
                  <a:gs pos="0">
                    <a:srgbClr val="E94E84"/>
                  </a:gs>
                  <a:gs pos="100000">
                    <a:srgbClr val="82539E"/>
                  </a:gs>
                </a:gsLst>
                <a:path path="circle">
                  <a:fillToRect l="100000" t="100000"/>
                </a:path>
              </a:gradFill>
              <a:latin typeface="+mn-ea"/>
              <a:cs typeface="+mn-ea"/>
              <a:sym typeface="+mn-lt"/>
            </a:endParaRPr>
          </a:p>
        </p:txBody>
      </p:sp>
      <p:sp>
        <p:nvSpPr>
          <p:cNvPr id="19" name="文本框 28"/>
          <p:cNvSpPr txBox="1"/>
          <p:nvPr/>
        </p:nvSpPr>
        <p:spPr>
          <a:xfrm>
            <a:off x="4605293" y="2830895"/>
            <a:ext cx="2222355" cy="384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YOUR 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 name="稻壳儿搜索【幻雨工作室】_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0253" y="1309877"/>
            <a:ext cx="1280732" cy="1236459"/>
          </a:xfrm>
          <a:prstGeom prst="ellipse">
            <a:avLst/>
          </a:prstGeom>
          <a:ln w="57150">
            <a:noFill/>
          </a:ln>
          <a:effectLst/>
          <a:extLst>
            <a:ext uri="{AF507438-7753-43E0-B8FC-AC1667EBCBE1}">
              <a14:hiddenEffects xmlns:a14="http://schemas.microsoft.com/office/drawing/2010/main">
                <a:effectLst>
                  <a:outerShdw blurRad="50800" dist="38100" dir="5400000" algn="t" rotWithShape="0">
                    <a:prstClr val="black">
                      <a:alpha val="40000"/>
                    </a:prstClr>
                  </a:outerShdw>
                </a:effectLst>
              </a14:hiddenEffects>
            </a:ext>
          </a:extLst>
        </p:spPr>
      </p:pic>
      <p:pic>
        <p:nvPicPr>
          <p:cNvPr id="3" name="稻壳儿搜索【幻雨工作室】_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969" y="1309877"/>
            <a:ext cx="1280732" cy="1236459"/>
          </a:xfrm>
          <a:prstGeom prst="ellipse">
            <a:avLst/>
          </a:prstGeom>
          <a:ln w="57150">
            <a:noFill/>
          </a:ln>
          <a:effectLst/>
          <a:extLst>
            <a:ext uri="{AF507438-7753-43E0-B8FC-AC1667EBCBE1}">
              <a14:hiddenEffects xmlns:a14="http://schemas.microsoft.com/office/drawing/2010/main">
                <a:effectLst>
                  <a:outerShdw blurRad="50800" dist="38100" dir="5400000" algn="t" rotWithShape="0">
                    <a:prstClr val="black">
                      <a:alpha val="40000"/>
                    </a:prstClr>
                  </a:outerShdw>
                </a:effectLst>
              </a14:hiddenEffects>
            </a:ext>
          </a:extLst>
        </p:spPr>
      </p:pic>
      <p:pic>
        <p:nvPicPr>
          <p:cNvPr id="4" name="稻壳儿搜索【幻雨工作室】_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055" y="1309877"/>
            <a:ext cx="1283141" cy="1236459"/>
          </a:xfrm>
          <a:prstGeom prst="ellipse">
            <a:avLst/>
          </a:prstGeom>
          <a:ln w="57150">
            <a:noFill/>
          </a:ln>
          <a:effectLst/>
          <a:extLst>
            <a:ext uri="{AF507438-7753-43E0-B8FC-AC1667EBCBE1}">
              <a14:hiddenEffects xmlns:a14="http://schemas.microsoft.com/office/drawing/2010/main">
                <a:effectLst>
                  <a:outerShdw blurRad="50800" dist="38100" dir="5400000" algn="t" rotWithShape="0">
                    <a:prstClr val="black">
                      <a:alpha val="40000"/>
                    </a:prstClr>
                  </a:outerShdw>
                </a:effectLst>
              </a14:hiddenEffects>
            </a:ext>
          </a:extLst>
        </p:spPr>
      </p:pic>
      <p:sp>
        <p:nvSpPr>
          <p:cNvPr id="5" name="稻壳儿搜索【幻雨工作室】_11"/>
          <p:cNvSpPr/>
          <p:nvPr/>
        </p:nvSpPr>
        <p:spPr>
          <a:xfrm>
            <a:off x="1221278" y="1151050"/>
            <a:ext cx="1554114" cy="155411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6" name="稻壳儿搜索【幻雨工作室】_12"/>
          <p:cNvSpPr/>
          <p:nvPr/>
        </p:nvSpPr>
        <p:spPr>
          <a:xfrm>
            <a:off x="3783562" y="1151050"/>
            <a:ext cx="1554114" cy="155411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7" name="稻壳儿搜索【幻雨工作室】_13"/>
          <p:cNvSpPr/>
          <p:nvPr/>
        </p:nvSpPr>
        <p:spPr>
          <a:xfrm>
            <a:off x="6368609" y="1151050"/>
            <a:ext cx="1554114" cy="155411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4" name="平行四边形 13"/>
          <p:cNvSpPr/>
          <p:nvPr/>
        </p:nvSpPr>
        <p:spPr bwMode="auto">
          <a:xfrm>
            <a:off x="1474694" y="2987790"/>
            <a:ext cx="909638" cy="215899"/>
          </a:xfrm>
          <a:prstGeom prst="parallelogram">
            <a:avLst>
              <a:gd name="adj" fmla="val 39564"/>
            </a:avLst>
          </a:prstGeom>
          <a:gradFill>
            <a:gsLst>
              <a:gs pos="0">
                <a:srgbClr val="E94E84"/>
              </a:gs>
              <a:gs pos="100000">
                <a:srgbClr val="82539E"/>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defRPr/>
            </a:pPr>
            <a:r>
              <a:rPr lang="zh-CN" altLang="en-US" sz="1050" noProof="1">
                <a:solidFill>
                  <a:schemeClr val="bg1"/>
                </a:solidFill>
              </a:rPr>
              <a:t>关键词</a:t>
            </a:r>
            <a:endParaRPr lang="zh-CN" altLang="en-US" sz="1050" noProof="1">
              <a:solidFill>
                <a:schemeClr val="bg1"/>
              </a:solidFill>
            </a:endParaRPr>
          </a:p>
        </p:txBody>
      </p:sp>
      <p:sp>
        <p:nvSpPr>
          <p:cNvPr id="12" name="文本框 43"/>
          <p:cNvSpPr txBox="1"/>
          <p:nvPr/>
        </p:nvSpPr>
        <p:spPr>
          <a:xfrm>
            <a:off x="996258" y="3203689"/>
            <a:ext cx="1812426"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50" kern="2000" dirty="0">
                <a:gradFill>
                  <a:gsLst>
                    <a:gs pos="0">
                      <a:srgbClr val="E94E84"/>
                    </a:gs>
                    <a:gs pos="100000">
                      <a:srgbClr val="82539E"/>
                    </a:gs>
                  </a:gsLst>
                  <a:path path="circle">
                    <a:fillToRect l="100000" t="100000"/>
                  </a:path>
                </a:gradFill>
                <a:latin typeface="+mn-ea"/>
                <a:cs typeface="+mn-ea"/>
                <a:sym typeface="+mn-lt"/>
              </a:rPr>
              <a:t>I love you more than I've ever loved any woman. I love you more than I've ever loved any woman. I love you more</a:t>
            </a:r>
            <a:endParaRPr lang="zh-CN" altLang="en-US" sz="750" kern="2000" dirty="0">
              <a:gradFill>
                <a:gsLst>
                  <a:gs pos="0">
                    <a:srgbClr val="E94E84"/>
                  </a:gs>
                  <a:gs pos="100000">
                    <a:srgbClr val="82539E"/>
                  </a:gs>
                </a:gsLst>
                <a:path path="circle">
                  <a:fillToRect l="100000" t="100000"/>
                </a:path>
              </a:gradFill>
              <a:latin typeface="+mn-ea"/>
              <a:cs typeface="+mn-ea"/>
              <a:sym typeface="+mn-lt"/>
            </a:endParaRPr>
          </a:p>
        </p:txBody>
      </p:sp>
      <p:sp>
        <p:nvSpPr>
          <p:cNvPr id="15" name="平行四边形 14"/>
          <p:cNvSpPr/>
          <p:nvPr/>
        </p:nvSpPr>
        <p:spPr bwMode="auto">
          <a:xfrm>
            <a:off x="4144223" y="2987790"/>
            <a:ext cx="909638" cy="215899"/>
          </a:xfrm>
          <a:prstGeom prst="parallelogram">
            <a:avLst>
              <a:gd name="adj" fmla="val 39564"/>
            </a:avLst>
          </a:prstGeom>
          <a:gradFill>
            <a:gsLst>
              <a:gs pos="0">
                <a:srgbClr val="E94E84"/>
              </a:gs>
              <a:gs pos="100000">
                <a:srgbClr val="82539E"/>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defRPr/>
            </a:pPr>
            <a:r>
              <a:rPr lang="zh-CN" altLang="en-US" sz="1050" noProof="1">
                <a:solidFill>
                  <a:schemeClr val="bg1"/>
                </a:solidFill>
              </a:rPr>
              <a:t>关键词</a:t>
            </a:r>
            <a:endParaRPr lang="zh-CN" altLang="en-US" sz="1050" noProof="1">
              <a:solidFill>
                <a:schemeClr val="bg1"/>
              </a:solidFill>
            </a:endParaRPr>
          </a:p>
        </p:txBody>
      </p:sp>
      <p:sp>
        <p:nvSpPr>
          <p:cNvPr id="16" name="文本框 43"/>
          <p:cNvSpPr txBox="1"/>
          <p:nvPr/>
        </p:nvSpPr>
        <p:spPr>
          <a:xfrm>
            <a:off x="3665787" y="3203689"/>
            <a:ext cx="1812426" cy="9741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50" kern="2000" dirty="0">
                <a:gradFill>
                  <a:gsLst>
                    <a:gs pos="0">
                      <a:srgbClr val="E94E84"/>
                    </a:gs>
                    <a:gs pos="100000">
                      <a:srgbClr val="82539E"/>
                    </a:gs>
                  </a:gsLst>
                  <a:path path="circle">
                    <a:fillToRect l="100000" t="100000"/>
                  </a:path>
                </a:gradFill>
                <a:latin typeface="+mn-ea"/>
                <a:cs typeface="+mn-ea"/>
                <a:sym typeface="+mn-lt"/>
              </a:rPr>
              <a:t>I love you more than I've ever loved any woman. I love you more than I've ever loved any woman. I love you more</a:t>
            </a:r>
            <a:endParaRPr lang="zh-CN" altLang="en-US" sz="750" kern="2000" dirty="0">
              <a:gradFill>
                <a:gsLst>
                  <a:gs pos="0">
                    <a:srgbClr val="E94E84"/>
                  </a:gs>
                  <a:gs pos="100000">
                    <a:srgbClr val="82539E"/>
                  </a:gs>
                </a:gsLst>
                <a:path path="circle">
                  <a:fillToRect l="100000" t="100000"/>
                </a:path>
              </a:gradFill>
              <a:latin typeface="+mn-ea"/>
              <a:cs typeface="+mn-ea"/>
              <a:sym typeface="+mn-lt"/>
            </a:endParaRPr>
          </a:p>
        </p:txBody>
      </p:sp>
      <p:sp>
        <p:nvSpPr>
          <p:cNvPr id="17" name="平行四边形 16"/>
          <p:cNvSpPr/>
          <p:nvPr/>
        </p:nvSpPr>
        <p:spPr bwMode="auto">
          <a:xfrm>
            <a:off x="6715849" y="2987790"/>
            <a:ext cx="909638" cy="215899"/>
          </a:xfrm>
          <a:prstGeom prst="parallelogram">
            <a:avLst>
              <a:gd name="adj" fmla="val 39564"/>
            </a:avLst>
          </a:prstGeom>
          <a:gradFill>
            <a:gsLst>
              <a:gs pos="0">
                <a:srgbClr val="E94E84"/>
              </a:gs>
              <a:gs pos="100000">
                <a:srgbClr val="82539E"/>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defRPr/>
            </a:pPr>
            <a:r>
              <a:rPr lang="zh-CN" altLang="en-US" sz="1050" noProof="1">
                <a:solidFill>
                  <a:schemeClr val="bg1"/>
                </a:solidFill>
              </a:rPr>
              <a:t>关键词</a:t>
            </a:r>
            <a:endParaRPr lang="zh-CN" altLang="en-US" sz="1050" noProof="1">
              <a:solidFill>
                <a:schemeClr val="bg1"/>
              </a:solidFill>
            </a:endParaRPr>
          </a:p>
        </p:txBody>
      </p:sp>
      <p:sp>
        <p:nvSpPr>
          <p:cNvPr id="18" name="文本框 43"/>
          <p:cNvSpPr txBox="1"/>
          <p:nvPr/>
        </p:nvSpPr>
        <p:spPr>
          <a:xfrm>
            <a:off x="6237413" y="3203689"/>
            <a:ext cx="1812426"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50" kern="2000" dirty="0">
                <a:gradFill>
                  <a:gsLst>
                    <a:gs pos="0">
                      <a:srgbClr val="E94E84"/>
                    </a:gs>
                    <a:gs pos="100000">
                      <a:srgbClr val="82539E"/>
                    </a:gs>
                  </a:gsLst>
                  <a:path path="circle">
                    <a:fillToRect l="100000" t="100000"/>
                  </a:path>
                </a:gradFill>
                <a:latin typeface="+mn-ea"/>
                <a:cs typeface="+mn-ea"/>
                <a:sym typeface="+mn-lt"/>
              </a:rPr>
              <a:t>I love you more than I've ever loved any woman. I love you more than I've ever loved any woman. I love you more</a:t>
            </a:r>
            <a:endParaRPr lang="zh-CN" altLang="en-US" sz="750" kern="2000" dirty="0">
              <a:gradFill>
                <a:gsLst>
                  <a:gs pos="0">
                    <a:srgbClr val="E94E84"/>
                  </a:gs>
                  <a:gs pos="100000">
                    <a:srgbClr val="82539E"/>
                  </a:gs>
                </a:gsLst>
                <a:path path="circle">
                  <a:fillToRect l="100000" t="100000"/>
                </a:path>
              </a:gradFill>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2" grpId="0"/>
      <p:bldP spid="15" grpId="0" animBg="1"/>
      <p:bldP spid="16"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358267" y="1489315"/>
            <a:ext cx="4258420" cy="2032534"/>
          </a:xfrm>
          <a:prstGeom prst="rect">
            <a:avLst/>
          </a:prstGeom>
          <a:solidFill>
            <a:schemeClr val="bg1"/>
          </a:solidFill>
          <a:ln w="76200">
            <a:gradFill flip="none" rotWithShape="1">
              <a:gsLst>
                <a:gs pos="0">
                  <a:srgbClr val="E94E84"/>
                </a:gs>
                <a:gs pos="100000">
                  <a:srgbClr val="82539E"/>
                </a:gs>
              </a:gsLst>
              <a:path path="circle">
                <a:fillToRect l="100000" t="100000"/>
              </a:path>
              <a:tileRect r="-100000" b="-100000"/>
            </a:gradFill>
          </a:ln>
          <a:effectLst>
            <a:outerShdw blurRad="25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gradFill>
                <a:gsLst>
                  <a:gs pos="0">
                    <a:srgbClr val="E94E84"/>
                  </a:gs>
                  <a:gs pos="100000">
                    <a:srgbClr val="82539E"/>
                  </a:gs>
                </a:gsLst>
                <a:path path="circle">
                  <a:fillToRect l="100000" t="100000"/>
                </a:path>
              </a:gradFill>
            </a:endParaRPr>
          </a:p>
        </p:txBody>
      </p:sp>
      <p:sp>
        <p:nvSpPr>
          <p:cNvPr id="8" name="文本框 7"/>
          <p:cNvSpPr txBox="1"/>
          <p:nvPr/>
        </p:nvSpPr>
        <p:spPr>
          <a:xfrm>
            <a:off x="4087239" y="1573428"/>
            <a:ext cx="800474" cy="646331"/>
          </a:xfrm>
          <a:prstGeom prst="rect">
            <a:avLst/>
          </a:prstGeom>
          <a:noFill/>
        </p:spPr>
        <p:txBody>
          <a:bodyPr wrap="square" rtlCol="0">
            <a:spAutoFit/>
          </a:bodyPr>
          <a:lstStyle/>
          <a:p>
            <a:r>
              <a:rPr lang="en-US" altLang="zh-CN" sz="3600" b="1" dirty="0" smtClean="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02</a:t>
            </a:r>
            <a:endParaRPr lang="zh-CN" altLang="en-US" sz="36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9" name="文本框 8"/>
          <p:cNvSpPr txBox="1"/>
          <p:nvPr/>
        </p:nvSpPr>
        <p:spPr>
          <a:xfrm>
            <a:off x="3023357" y="2107663"/>
            <a:ext cx="2928239" cy="369332"/>
          </a:xfrm>
          <a:prstGeom prst="rect">
            <a:avLst/>
          </a:prstGeom>
          <a:noFill/>
        </p:spPr>
        <p:txBody>
          <a:bodyPr wrap="square" rtlCol="0">
            <a:spAutoFit/>
          </a:bodyPr>
          <a:lstStyle/>
          <a:p>
            <a:pPr algn="ctr"/>
            <a:r>
              <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请在这里输入您的标题</a:t>
            </a:r>
            <a:endParaRPr lang="zh-CN" altLang="en-US" sz="1800" b="1"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
        <p:nvSpPr>
          <p:cNvPr id="10" name="文本框 9"/>
          <p:cNvSpPr txBox="1"/>
          <p:nvPr/>
        </p:nvSpPr>
        <p:spPr>
          <a:xfrm>
            <a:off x="3175032" y="2521578"/>
            <a:ext cx="2624888" cy="646331"/>
          </a:xfrm>
          <a:prstGeom prst="rect">
            <a:avLst/>
          </a:prstGeom>
          <a:noFill/>
        </p:spPr>
        <p:txBody>
          <a:bodyPr wrap="square" rtlCol="0">
            <a:spAutoFit/>
          </a:bodyPr>
          <a:lstStyle/>
          <a:p>
            <a:pPr algn="ctr"/>
            <a:r>
              <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rPr>
              <a:t>输入您的文字输入您的文字输入您的文字输入您的文字输入您的文字输入您的文字</a:t>
            </a:r>
            <a:endParaRPr lang="zh-CN" altLang="en-US" sz="12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Group 54"/>
          <p:cNvGrpSpPr/>
          <p:nvPr/>
        </p:nvGrpSpPr>
        <p:grpSpPr>
          <a:xfrm>
            <a:off x="7053442" y="1414884"/>
            <a:ext cx="1554231" cy="1113307"/>
            <a:chOff x="7088589" y="1659316"/>
            <a:chExt cx="1554231" cy="1113306"/>
          </a:xfrm>
          <a:gradFill>
            <a:gsLst>
              <a:gs pos="0">
                <a:srgbClr val="E94E84"/>
              </a:gs>
              <a:gs pos="100000">
                <a:srgbClr val="82539E"/>
              </a:gs>
            </a:gsLst>
            <a:path path="circle">
              <a:fillToRect l="100000" t="100000"/>
            </a:path>
          </a:gradFill>
        </p:grpSpPr>
        <p:sp>
          <p:nvSpPr>
            <p:cNvPr id="33" name="Rectangle 10"/>
            <p:cNvSpPr/>
            <p:nvPr/>
          </p:nvSpPr>
          <p:spPr>
            <a:xfrm rot="2700000">
              <a:off x="7088589" y="1659316"/>
              <a:ext cx="1113306" cy="1113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34" name="Rectangle 15"/>
            <p:cNvSpPr/>
            <p:nvPr/>
          </p:nvSpPr>
          <p:spPr>
            <a:xfrm rot="13500000">
              <a:off x="8038786" y="2080739"/>
              <a:ext cx="94761" cy="1113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nvGrpSpPr>
            <p:cNvPr id="35" name="Group 39"/>
            <p:cNvGrpSpPr/>
            <p:nvPr/>
          </p:nvGrpSpPr>
          <p:grpSpPr>
            <a:xfrm>
              <a:off x="7429520" y="2000246"/>
              <a:ext cx="366050" cy="355413"/>
              <a:chOff x="6251143" y="1082816"/>
              <a:chExt cx="366050" cy="355413"/>
            </a:xfrm>
            <a:grpFill/>
          </p:grpSpPr>
          <p:sp>
            <p:nvSpPr>
              <p:cNvPr id="36"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37"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solidFill>
                  <a:schemeClr val="bg1"/>
                </a:solid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dirty="0">
                  <a:solidFill>
                    <a:srgbClr val="FFFFFF"/>
                  </a:solidFill>
                  <a:effectLst>
                    <a:outerShdw blurRad="38100" dist="38100" dir="2700000" algn="tl">
                      <a:srgbClr val="000000"/>
                    </a:outerShdw>
                  </a:effectLst>
                  <a:cs typeface="+mn-ea"/>
                  <a:sym typeface="+mn-lt"/>
                </a:endParaRPr>
              </a:p>
            </p:txBody>
          </p:sp>
        </p:grpSp>
      </p:grpSp>
      <p:sp>
        <p:nvSpPr>
          <p:cNvPr id="4" name="Rectangle 9"/>
          <p:cNvSpPr/>
          <p:nvPr/>
        </p:nvSpPr>
        <p:spPr>
          <a:xfrm rot="2700000">
            <a:off x="4981742" y="1414882"/>
            <a:ext cx="1113306" cy="1113306"/>
          </a:xfrm>
          <a:prstGeom prst="rect">
            <a:avLst/>
          </a:prstGeom>
          <a:gradFill>
            <a:gsLst>
              <a:gs pos="0">
                <a:srgbClr val="E94E84"/>
              </a:gs>
              <a:gs pos="100000">
                <a:srgbClr val="82539E"/>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cs typeface="+mn-ea"/>
              <a:sym typeface="+mn-lt"/>
            </a:endParaRPr>
          </a:p>
        </p:txBody>
      </p:sp>
      <p:sp>
        <p:nvSpPr>
          <p:cNvPr id="5" name="Rectangle 14"/>
          <p:cNvSpPr/>
          <p:nvPr/>
        </p:nvSpPr>
        <p:spPr>
          <a:xfrm rot="8100000">
            <a:off x="5919566" y="982866"/>
            <a:ext cx="94761" cy="1113306"/>
          </a:xfrm>
          <a:prstGeom prst="rect">
            <a:avLst/>
          </a:prstGeom>
          <a:gradFill>
            <a:gsLst>
              <a:gs pos="0">
                <a:srgbClr val="E94E84"/>
              </a:gs>
              <a:gs pos="100000">
                <a:srgbClr val="82539E"/>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6" name="AutoShape 18"/>
          <p:cNvSpPr/>
          <p:nvPr/>
        </p:nvSpPr>
        <p:spPr bwMode="auto">
          <a:xfrm>
            <a:off x="5322673" y="1755813"/>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ln>
                <a:solidFill>
                  <a:schemeClr val="tx1"/>
                </a:solidFill>
              </a:ln>
              <a:effectLst>
                <a:outerShdw blurRad="38100" dist="38100" dir="2700000" algn="tl">
                  <a:srgbClr val="000000"/>
                </a:outerShdw>
              </a:effectLst>
              <a:cs typeface="+mn-ea"/>
              <a:sym typeface="+mn-lt"/>
            </a:endParaRPr>
          </a:p>
        </p:txBody>
      </p:sp>
      <p:sp>
        <p:nvSpPr>
          <p:cNvPr id="7" name="AutoShape 19"/>
          <p:cNvSpPr/>
          <p:nvPr/>
        </p:nvSpPr>
        <p:spPr bwMode="auto">
          <a:xfrm>
            <a:off x="5402765" y="189347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8" name="AutoShape 20"/>
          <p:cNvSpPr/>
          <p:nvPr/>
        </p:nvSpPr>
        <p:spPr bwMode="auto">
          <a:xfrm>
            <a:off x="5402765" y="1950416"/>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9" name="AutoShape 21"/>
          <p:cNvSpPr/>
          <p:nvPr/>
        </p:nvSpPr>
        <p:spPr bwMode="auto">
          <a:xfrm>
            <a:off x="5402765" y="2007983"/>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10" name="AutoShape 22"/>
          <p:cNvSpPr/>
          <p:nvPr/>
        </p:nvSpPr>
        <p:spPr bwMode="auto">
          <a:xfrm>
            <a:off x="5482858" y="2007983"/>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11" name="AutoShape 23"/>
          <p:cNvSpPr/>
          <p:nvPr/>
        </p:nvSpPr>
        <p:spPr bwMode="auto">
          <a:xfrm>
            <a:off x="5482858" y="1950416"/>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12" name="AutoShape 24"/>
          <p:cNvSpPr/>
          <p:nvPr/>
        </p:nvSpPr>
        <p:spPr bwMode="auto">
          <a:xfrm>
            <a:off x="5482858" y="189347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13" name="AutoShape 25"/>
          <p:cNvSpPr/>
          <p:nvPr/>
        </p:nvSpPr>
        <p:spPr bwMode="auto">
          <a:xfrm>
            <a:off x="5562953" y="2007983"/>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14" name="AutoShape 26"/>
          <p:cNvSpPr/>
          <p:nvPr/>
        </p:nvSpPr>
        <p:spPr bwMode="auto">
          <a:xfrm>
            <a:off x="5562953" y="1950416"/>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sp>
        <p:nvSpPr>
          <p:cNvPr id="15" name="AutoShape 27"/>
          <p:cNvSpPr/>
          <p:nvPr/>
        </p:nvSpPr>
        <p:spPr bwMode="auto">
          <a:xfrm>
            <a:off x="5562953" y="189347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grpSp>
        <p:nvGrpSpPr>
          <p:cNvPr id="16" name="Group 56"/>
          <p:cNvGrpSpPr/>
          <p:nvPr/>
        </p:nvGrpSpPr>
        <p:grpSpPr>
          <a:xfrm>
            <a:off x="909776" y="1414882"/>
            <a:ext cx="1113306" cy="1552544"/>
            <a:chOff x="944922" y="1659313"/>
            <a:chExt cx="1113306" cy="1552542"/>
          </a:xfrm>
          <a:gradFill>
            <a:gsLst>
              <a:gs pos="0">
                <a:srgbClr val="E94E84"/>
              </a:gs>
              <a:gs pos="100000">
                <a:srgbClr val="82539E"/>
              </a:gs>
            </a:gsLst>
            <a:path path="circle">
              <a:fillToRect l="100000" t="100000"/>
            </a:path>
          </a:gradFill>
        </p:grpSpPr>
        <p:sp>
          <p:nvSpPr>
            <p:cNvPr id="25" name="Rectangle 7"/>
            <p:cNvSpPr/>
            <p:nvPr/>
          </p:nvSpPr>
          <p:spPr>
            <a:xfrm rot="2700000">
              <a:off x="944922" y="1659313"/>
              <a:ext cx="1113306" cy="1113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cs typeface="+mn-ea"/>
                <a:sym typeface="+mn-lt"/>
              </a:endParaRPr>
            </a:p>
          </p:txBody>
        </p:sp>
        <p:sp>
          <p:nvSpPr>
            <p:cNvPr id="26" name="Rectangle 12"/>
            <p:cNvSpPr/>
            <p:nvPr/>
          </p:nvSpPr>
          <p:spPr>
            <a:xfrm rot="2700000">
              <a:off x="506439" y="2604190"/>
              <a:ext cx="1113306" cy="102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7" name="AutoShape 28"/>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grpSp>
      <p:grpSp>
        <p:nvGrpSpPr>
          <p:cNvPr id="17" name="Group 57"/>
          <p:cNvGrpSpPr/>
          <p:nvPr/>
        </p:nvGrpSpPr>
        <p:grpSpPr>
          <a:xfrm>
            <a:off x="2518856" y="1414883"/>
            <a:ext cx="1545948" cy="1113306"/>
            <a:chOff x="2554002" y="1659314"/>
            <a:chExt cx="1545948" cy="1113306"/>
          </a:xfrm>
          <a:gradFill>
            <a:gsLst>
              <a:gs pos="0">
                <a:srgbClr val="E94E84"/>
              </a:gs>
              <a:gs pos="100000">
                <a:srgbClr val="82539E"/>
              </a:gs>
            </a:gsLst>
            <a:path path="circle">
              <a:fillToRect l="100000" t="100000"/>
            </a:path>
          </a:gradFill>
        </p:grpSpPr>
        <p:sp>
          <p:nvSpPr>
            <p:cNvPr id="19" name="Rectangle 8"/>
            <p:cNvSpPr/>
            <p:nvPr/>
          </p:nvSpPr>
          <p:spPr>
            <a:xfrm rot="2700000">
              <a:off x="2986644" y="1659314"/>
              <a:ext cx="1113306" cy="1113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cs typeface="+mn-ea"/>
                <a:sym typeface="+mn-lt"/>
              </a:endParaRPr>
            </a:p>
          </p:txBody>
        </p:sp>
        <p:sp>
          <p:nvSpPr>
            <p:cNvPr id="20" name="Rectangle 13"/>
            <p:cNvSpPr/>
            <p:nvPr/>
          </p:nvSpPr>
          <p:spPr>
            <a:xfrm rot="2700000">
              <a:off x="3063274" y="1231258"/>
              <a:ext cx="94761" cy="1113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1" name="AutoShape 100"/>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38100" tIns="38100" rIns="38100" bIns="381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endParaRPr lang="en-US" sz="3000">
                <a:solidFill>
                  <a:srgbClr val="FFFFFF"/>
                </a:solidFill>
                <a:effectLst>
                  <a:outerShdw blurRad="38100" dist="38100" dir="2700000" algn="tl">
                    <a:srgbClr val="000000"/>
                  </a:outerShdw>
                </a:effectLst>
                <a:cs typeface="+mn-ea"/>
                <a:sym typeface="+mn-lt"/>
              </a:endParaRPr>
            </a:p>
          </p:txBody>
        </p:sp>
      </p:grpSp>
      <p:sp>
        <p:nvSpPr>
          <p:cNvPr id="40" name="文本框 27"/>
          <p:cNvSpPr txBox="1"/>
          <p:nvPr/>
        </p:nvSpPr>
        <p:spPr>
          <a:xfrm>
            <a:off x="498944" y="3280668"/>
            <a:ext cx="1869629"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I love you more than I’ve ever loved any woman. And I've waited longer for you than I've waited for any woman</a:t>
            </a:r>
            <a:endPar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41" name="文本框 28"/>
          <p:cNvSpPr txBox="1"/>
          <p:nvPr/>
        </p:nvSpPr>
        <p:spPr>
          <a:xfrm>
            <a:off x="857563" y="2919271"/>
            <a:ext cx="1200134" cy="4385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42" name="文本框 27"/>
          <p:cNvSpPr txBox="1"/>
          <p:nvPr/>
        </p:nvSpPr>
        <p:spPr>
          <a:xfrm>
            <a:off x="2567811" y="3280668"/>
            <a:ext cx="1869629"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I love you more than I’ve ever loved any woman. And I've waited longer for you than I've waited for any woman</a:t>
            </a:r>
            <a:endPar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43" name="文本框 28"/>
          <p:cNvSpPr txBox="1"/>
          <p:nvPr/>
        </p:nvSpPr>
        <p:spPr>
          <a:xfrm>
            <a:off x="2926430" y="2919271"/>
            <a:ext cx="1200134" cy="4385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44" name="文本框 27"/>
          <p:cNvSpPr txBox="1"/>
          <p:nvPr/>
        </p:nvSpPr>
        <p:spPr>
          <a:xfrm>
            <a:off x="4649944" y="3280668"/>
            <a:ext cx="1869629"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I love you more than I’ve ever loved any woman. And I've waited longer for you than I've waited for any woman</a:t>
            </a:r>
            <a:endPar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45" name="文本框 28"/>
          <p:cNvSpPr txBox="1"/>
          <p:nvPr/>
        </p:nvSpPr>
        <p:spPr>
          <a:xfrm>
            <a:off x="5008564" y="2919271"/>
            <a:ext cx="1200134" cy="4385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46" name="文本框 27"/>
          <p:cNvSpPr txBox="1"/>
          <p:nvPr/>
        </p:nvSpPr>
        <p:spPr>
          <a:xfrm>
            <a:off x="6746827" y="3280668"/>
            <a:ext cx="1869629"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I love you more than I’ve ever loved any woman. And I've waited longer for you than I've waited for any woman</a:t>
            </a:r>
            <a:endParaRPr lang="zh-CN" altLang="en-US" sz="750"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
        <p:nvSpPr>
          <p:cNvPr id="47" name="文本框 28"/>
          <p:cNvSpPr txBox="1"/>
          <p:nvPr/>
        </p:nvSpPr>
        <p:spPr>
          <a:xfrm>
            <a:off x="7105446" y="2919271"/>
            <a:ext cx="1200134" cy="4385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21335">
              <a:lnSpc>
                <a:spcPct val="150000"/>
              </a:lnSpc>
            </a:pPr>
            <a:r>
              <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rPr>
              <a:t>TITLE HERE</a:t>
            </a:r>
            <a:endParaRPr lang="en-US" altLang="zh-CN" sz="1500" b="1" dirty="0">
              <a:gradFill>
                <a:gsLst>
                  <a:gs pos="0">
                    <a:srgbClr val="E94E84"/>
                  </a:gs>
                  <a:gs pos="100000">
                    <a:srgbClr val="82539E"/>
                  </a:gs>
                </a:gsLst>
                <a:path path="circle">
                  <a:fillToRect l="100000" t="100000"/>
                </a:path>
              </a:gradFill>
              <a:latin typeface="+mn-ea"/>
              <a:cs typeface="Malgun Gothic Semilight" panose="020B0502040204020203"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40" grpId="0"/>
      <p:bldP spid="41" grpId="0"/>
      <p:bldP spid="42" grpId="0"/>
      <p:bldP spid="43" grpId="0"/>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97051" y="1991254"/>
            <a:ext cx="432048" cy="918102"/>
          </a:xfrm>
          <a:prstGeom prst="rect">
            <a:avLst/>
          </a:prstGeom>
          <a:gradFill>
            <a:gsLst>
              <a:gs pos="0">
                <a:srgbClr val="E94E84"/>
              </a:gs>
              <a:gs pos="100000">
                <a:srgbClr val="82539E"/>
              </a:gs>
            </a:gsLst>
            <a:path path="circle">
              <a:fillToRect l="100000" t="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path path="circle">
                  <a:fillToRect l="100000" t="100000"/>
                </a:path>
              </a:gradFill>
            </a:endParaRPr>
          </a:p>
        </p:txBody>
      </p:sp>
      <p:sp>
        <p:nvSpPr>
          <p:cNvPr id="3" name="矩形 2"/>
          <p:cNvSpPr/>
          <p:nvPr/>
        </p:nvSpPr>
        <p:spPr>
          <a:xfrm>
            <a:off x="1309119" y="2207278"/>
            <a:ext cx="432048" cy="702078"/>
          </a:xfrm>
          <a:prstGeom prst="rect">
            <a:avLst/>
          </a:prstGeom>
          <a:gradFill>
            <a:gsLst>
              <a:gs pos="0">
                <a:srgbClr val="E94E84"/>
              </a:gs>
              <a:gs pos="100000">
                <a:srgbClr val="82539E"/>
              </a:gs>
            </a:gsLst>
            <a:path path="circle">
              <a:fillToRect l="100000" t="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path path="circle">
                  <a:fillToRect l="100000" t="100000"/>
                </a:path>
              </a:gradFill>
            </a:endParaRPr>
          </a:p>
        </p:txBody>
      </p:sp>
      <p:sp>
        <p:nvSpPr>
          <p:cNvPr id="4" name="矩形 3"/>
          <p:cNvSpPr/>
          <p:nvPr/>
        </p:nvSpPr>
        <p:spPr>
          <a:xfrm>
            <a:off x="1921187" y="2012215"/>
            <a:ext cx="432048" cy="897141"/>
          </a:xfrm>
          <a:prstGeom prst="rect">
            <a:avLst/>
          </a:prstGeom>
          <a:gradFill>
            <a:gsLst>
              <a:gs pos="0">
                <a:srgbClr val="E94E84"/>
              </a:gs>
              <a:gs pos="100000">
                <a:srgbClr val="82539E"/>
              </a:gs>
            </a:gsLst>
            <a:path path="circle">
              <a:fillToRect l="100000" t="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path path="circle">
                  <a:fillToRect l="100000" t="100000"/>
                </a:path>
              </a:gradFill>
            </a:endParaRPr>
          </a:p>
        </p:txBody>
      </p:sp>
      <p:sp>
        <p:nvSpPr>
          <p:cNvPr id="5" name="矩形 4"/>
          <p:cNvSpPr/>
          <p:nvPr/>
        </p:nvSpPr>
        <p:spPr>
          <a:xfrm>
            <a:off x="2533255" y="1688179"/>
            <a:ext cx="432048" cy="1221177"/>
          </a:xfrm>
          <a:prstGeom prst="rect">
            <a:avLst/>
          </a:prstGeom>
          <a:gradFill>
            <a:gsLst>
              <a:gs pos="0">
                <a:srgbClr val="E94E84"/>
              </a:gs>
              <a:gs pos="100000">
                <a:srgbClr val="82539E"/>
              </a:gs>
            </a:gsLst>
            <a:path path="circle">
              <a:fillToRect l="100000" t="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gradFill>
                <a:gsLst>
                  <a:gs pos="0">
                    <a:srgbClr val="E94E84"/>
                  </a:gs>
                  <a:gs pos="100000">
                    <a:srgbClr val="82539E"/>
                  </a:gs>
                </a:gsLst>
                <a:path path="circle">
                  <a:fillToRect l="100000" t="100000"/>
                </a:path>
              </a:gradFill>
            </a:endParaRPr>
          </a:p>
        </p:txBody>
      </p:sp>
      <p:sp>
        <p:nvSpPr>
          <p:cNvPr id="6" name="TextBox 9"/>
          <p:cNvSpPr txBox="1"/>
          <p:nvPr/>
        </p:nvSpPr>
        <p:spPr>
          <a:xfrm>
            <a:off x="728980" y="2909570"/>
            <a:ext cx="458470" cy="2990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Q1</a:t>
            </a:r>
            <a:endParaRPr lang="zh-CN" altLang="en-US" sz="1350" dirty="0">
              <a:gradFill>
                <a:gsLst>
                  <a:gs pos="0">
                    <a:srgbClr val="E94E84"/>
                  </a:gs>
                  <a:gs pos="100000">
                    <a:srgbClr val="82539E"/>
                  </a:gs>
                </a:gsLst>
                <a:path path="circle">
                  <a:fillToRect l="100000" t="100000"/>
                </a:path>
              </a:gradFill>
            </a:endParaRPr>
          </a:p>
        </p:txBody>
      </p:sp>
      <p:sp>
        <p:nvSpPr>
          <p:cNvPr id="7" name="TextBox 10"/>
          <p:cNvSpPr txBox="1"/>
          <p:nvPr/>
        </p:nvSpPr>
        <p:spPr>
          <a:xfrm>
            <a:off x="1340485" y="2909570"/>
            <a:ext cx="473710" cy="2990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Q2</a:t>
            </a:r>
            <a:endParaRPr lang="zh-CN" altLang="en-US" sz="1350" dirty="0">
              <a:gradFill>
                <a:gsLst>
                  <a:gs pos="0">
                    <a:srgbClr val="E94E84"/>
                  </a:gs>
                  <a:gs pos="100000">
                    <a:srgbClr val="82539E"/>
                  </a:gs>
                </a:gsLst>
                <a:path path="circle">
                  <a:fillToRect l="100000" t="100000"/>
                </a:path>
              </a:gradFill>
            </a:endParaRPr>
          </a:p>
        </p:txBody>
      </p:sp>
      <p:sp>
        <p:nvSpPr>
          <p:cNvPr id="8" name="TextBox 11"/>
          <p:cNvSpPr txBox="1"/>
          <p:nvPr/>
        </p:nvSpPr>
        <p:spPr>
          <a:xfrm>
            <a:off x="1952625" y="2909570"/>
            <a:ext cx="454025" cy="2990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Q3</a:t>
            </a:r>
            <a:endParaRPr lang="zh-CN" altLang="en-US" sz="1350" dirty="0">
              <a:gradFill>
                <a:gsLst>
                  <a:gs pos="0">
                    <a:srgbClr val="E94E84"/>
                  </a:gs>
                  <a:gs pos="100000">
                    <a:srgbClr val="82539E"/>
                  </a:gs>
                </a:gsLst>
                <a:path path="circle">
                  <a:fillToRect l="100000" t="100000"/>
                </a:path>
              </a:gradFill>
            </a:endParaRPr>
          </a:p>
        </p:txBody>
      </p:sp>
      <p:sp>
        <p:nvSpPr>
          <p:cNvPr id="9" name="TextBox 12"/>
          <p:cNvSpPr txBox="1"/>
          <p:nvPr/>
        </p:nvSpPr>
        <p:spPr>
          <a:xfrm>
            <a:off x="2564130" y="2909570"/>
            <a:ext cx="451485" cy="2990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Q4</a:t>
            </a:r>
            <a:endParaRPr lang="zh-CN" altLang="en-US" sz="1350" dirty="0">
              <a:gradFill>
                <a:gsLst>
                  <a:gs pos="0">
                    <a:srgbClr val="E94E84"/>
                  </a:gs>
                  <a:gs pos="100000">
                    <a:srgbClr val="82539E"/>
                  </a:gs>
                </a:gsLst>
                <a:path path="circle">
                  <a:fillToRect l="100000" t="100000"/>
                </a:path>
              </a:gradFill>
            </a:endParaRPr>
          </a:p>
        </p:txBody>
      </p:sp>
      <p:sp>
        <p:nvSpPr>
          <p:cNvPr id="10" name="TextBox 13"/>
          <p:cNvSpPr txBox="1"/>
          <p:nvPr/>
        </p:nvSpPr>
        <p:spPr>
          <a:xfrm>
            <a:off x="785372" y="1733562"/>
            <a:ext cx="343727"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1</a:t>
            </a:r>
            <a:endParaRPr lang="zh-CN" altLang="en-US" sz="1350" dirty="0">
              <a:gradFill>
                <a:gsLst>
                  <a:gs pos="0">
                    <a:srgbClr val="E94E84"/>
                  </a:gs>
                  <a:gs pos="100000">
                    <a:srgbClr val="82539E"/>
                  </a:gs>
                </a:gsLst>
                <a:path path="circle">
                  <a:fillToRect l="100000" t="100000"/>
                </a:path>
              </a:gradFill>
            </a:endParaRPr>
          </a:p>
        </p:txBody>
      </p:sp>
      <p:sp>
        <p:nvSpPr>
          <p:cNvPr id="11" name="TextBox 14"/>
          <p:cNvSpPr txBox="1"/>
          <p:nvPr/>
        </p:nvSpPr>
        <p:spPr>
          <a:xfrm>
            <a:off x="1433444" y="1930279"/>
            <a:ext cx="343727"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2</a:t>
            </a:r>
            <a:endParaRPr lang="zh-CN" altLang="en-US" sz="1350" dirty="0">
              <a:gradFill>
                <a:gsLst>
                  <a:gs pos="0">
                    <a:srgbClr val="E94E84"/>
                  </a:gs>
                  <a:gs pos="100000">
                    <a:srgbClr val="82539E"/>
                  </a:gs>
                </a:gsLst>
                <a:path path="circle">
                  <a:fillToRect l="100000" t="100000"/>
                </a:path>
              </a:gradFill>
            </a:endParaRPr>
          </a:p>
        </p:txBody>
      </p:sp>
      <p:sp>
        <p:nvSpPr>
          <p:cNvPr id="12" name="TextBox 15"/>
          <p:cNvSpPr txBox="1"/>
          <p:nvPr/>
        </p:nvSpPr>
        <p:spPr>
          <a:xfrm>
            <a:off x="2027510" y="1768261"/>
            <a:ext cx="343727"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3</a:t>
            </a:r>
            <a:endParaRPr lang="zh-CN" altLang="en-US" sz="1350" dirty="0">
              <a:gradFill>
                <a:gsLst>
                  <a:gs pos="0">
                    <a:srgbClr val="E94E84"/>
                  </a:gs>
                  <a:gs pos="100000">
                    <a:srgbClr val="82539E"/>
                  </a:gs>
                </a:gsLst>
                <a:path path="circle">
                  <a:fillToRect l="100000" t="100000"/>
                </a:path>
              </a:gradFill>
            </a:endParaRPr>
          </a:p>
        </p:txBody>
      </p:sp>
      <p:sp>
        <p:nvSpPr>
          <p:cNvPr id="13" name="TextBox 16"/>
          <p:cNvSpPr txBox="1"/>
          <p:nvPr/>
        </p:nvSpPr>
        <p:spPr>
          <a:xfrm>
            <a:off x="2621576" y="1451194"/>
            <a:ext cx="343727"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gradFill>
                  <a:gsLst>
                    <a:gs pos="0">
                      <a:srgbClr val="E94E84"/>
                    </a:gs>
                    <a:gs pos="100000">
                      <a:srgbClr val="82539E"/>
                    </a:gs>
                  </a:gsLst>
                  <a:path path="circle">
                    <a:fillToRect l="100000" t="100000"/>
                  </a:path>
                </a:gradFill>
              </a:rPr>
              <a:t>4</a:t>
            </a:r>
            <a:endParaRPr lang="zh-CN" altLang="en-US" sz="1350" dirty="0">
              <a:gradFill>
                <a:gsLst>
                  <a:gs pos="0">
                    <a:srgbClr val="E94E84"/>
                  </a:gs>
                  <a:gs pos="100000">
                    <a:srgbClr val="82539E"/>
                  </a:gs>
                </a:gsLst>
                <a:path path="circle">
                  <a:fillToRect l="100000" t="100000"/>
                </a:path>
              </a:gradFill>
            </a:endParaRPr>
          </a:p>
        </p:txBody>
      </p:sp>
      <p:sp>
        <p:nvSpPr>
          <p:cNvPr id="14" name="文本框 15"/>
          <p:cNvSpPr txBox="1"/>
          <p:nvPr/>
        </p:nvSpPr>
        <p:spPr>
          <a:xfrm>
            <a:off x="3441654" y="1317767"/>
            <a:ext cx="5469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rPr>
              <a:t>01</a:t>
            </a:r>
            <a:endParaRPr lang="zh-CN" altLang="en-US"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endParaRPr>
          </a:p>
        </p:txBody>
      </p:sp>
      <p:sp>
        <p:nvSpPr>
          <p:cNvPr id="17" name="文本框 18"/>
          <p:cNvSpPr txBox="1"/>
          <p:nvPr/>
        </p:nvSpPr>
        <p:spPr>
          <a:xfrm>
            <a:off x="6140829" y="1297596"/>
            <a:ext cx="5469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rPr>
              <a:t>02</a:t>
            </a:r>
            <a:endParaRPr lang="zh-CN" altLang="en-US"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endParaRPr>
          </a:p>
        </p:txBody>
      </p:sp>
      <p:sp>
        <p:nvSpPr>
          <p:cNvPr id="20" name="文本框 21"/>
          <p:cNvSpPr txBox="1"/>
          <p:nvPr/>
        </p:nvSpPr>
        <p:spPr>
          <a:xfrm>
            <a:off x="3441654" y="2783944"/>
            <a:ext cx="5469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rPr>
              <a:t>03</a:t>
            </a:r>
            <a:endParaRPr lang="zh-CN" altLang="en-US"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endParaRPr>
          </a:p>
        </p:txBody>
      </p:sp>
      <p:sp>
        <p:nvSpPr>
          <p:cNvPr id="23" name="文本框 24"/>
          <p:cNvSpPr txBox="1"/>
          <p:nvPr/>
        </p:nvSpPr>
        <p:spPr>
          <a:xfrm>
            <a:off x="6149829" y="2747774"/>
            <a:ext cx="5469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rPr>
              <a:t>04</a:t>
            </a:r>
            <a:endParaRPr lang="zh-CN" altLang="en-US" sz="2400" dirty="0">
              <a:gradFill>
                <a:gsLst>
                  <a:gs pos="0">
                    <a:srgbClr val="E94E84"/>
                  </a:gs>
                  <a:gs pos="100000">
                    <a:srgbClr val="82539E"/>
                  </a:gs>
                </a:gsLst>
                <a:path path="circle">
                  <a:fillToRect l="100000" t="100000"/>
                </a:path>
              </a:gradFill>
              <a:latin typeface="微软雅黑" panose="020B0503020204020204" charset="-122"/>
              <a:ea typeface="微软雅黑" panose="020B0503020204020204" charset="-122"/>
              <a:cs typeface="Arial Unicode MS" panose="020B0604020202020204" pitchFamily="34" charset="-122"/>
            </a:endParaRPr>
          </a:p>
        </p:txBody>
      </p:sp>
      <p:sp>
        <p:nvSpPr>
          <p:cNvPr id="26" name="文本框 32"/>
          <p:cNvSpPr txBox="1"/>
          <p:nvPr/>
        </p:nvSpPr>
        <p:spPr>
          <a:xfrm>
            <a:off x="4013244" y="1509394"/>
            <a:ext cx="2019678"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gradFill>
                  <a:gsLst>
                    <a:gs pos="0">
                      <a:srgbClr val="E94E84"/>
                    </a:gs>
                    <a:gs pos="100000">
                      <a:srgbClr val="82539E"/>
                    </a:gs>
                  </a:gsLst>
                  <a:path path="circle">
                    <a:fillToRect l="100000" t="100000"/>
                  </a:path>
                </a:gradFill>
                <a:latin typeface="+mn-ea"/>
                <a:cs typeface="+mn-ea"/>
                <a:sym typeface="+mn-lt"/>
              </a:rPr>
              <a:t>I love you more than I've ever loved any woman. And I've waited longer for you than I've waited for any woman. </a:t>
            </a:r>
            <a:endParaRPr lang="zh-CN" altLang="en-US" sz="600" dirty="0">
              <a:gradFill>
                <a:gsLst>
                  <a:gs pos="0">
                    <a:srgbClr val="E94E84"/>
                  </a:gs>
                  <a:gs pos="100000">
                    <a:srgbClr val="82539E"/>
                  </a:gs>
                </a:gsLst>
                <a:path path="circle">
                  <a:fillToRect l="100000" t="100000"/>
                </a:path>
              </a:gradFill>
              <a:latin typeface="+mn-ea"/>
              <a:cs typeface="+mn-ea"/>
              <a:sym typeface="+mn-lt"/>
            </a:endParaRPr>
          </a:p>
        </p:txBody>
      </p:sp>
      <p:sp>
        <p:nvSpPr>
          <p:cNvPr id="27" name="文本框 30"/>
          <p:cNvSpPr txBox="1"/>
          <p:nvPr/>
        </p:nvSpPr>
        <p:spPr>
          <a:xfrm>
            <a:off x="3977754" y="1268341"/>
            <a:ext cx="903598" cy="3347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050" dirty="0">
                <a:gradFill>
                  <a:gsLst>
                    <a:gs pos="0">
                      <a:srgbClr val="E94E84"/>
                    </a:gs>
                    <a:gs pos="100000">
                      <a:srgbClr val="82539E"/>
                    </a:gs>
                  </a:gsLst>
                  <a:path path="circle">
                    <a:fillToRect l="100000" t="100000"/>
                  </a:path>
                </a:gradFill>
                <a:latin typeface="+mn-ea"/>
              </a:rPr>
              <a:t>TITLE HERE</a:t>
            </a:r>
            <a:endParaRPr lang="en-US" altLang="zh-CN" sz="1050" dirty="0">
              <a:gradFill>
                <a:gsLst>
                  <a:gs pos="0">
                    <a:srgbClr val="E94E84"/>
                  </a:gs>
                  <a:gs pos="100000">
                    <a:srgbClr val="82539E"/>
                  </a:gs>
                </a:gsLst>
                <a:path path="circle">
                  <a:fillToRect l="100000" t="100000"/>
                </a:path>
              </a:gradFill>
              <a:latin typeface="+mn-ea"/>
            </a:endParaRPr>
          </a:p>
        </p:txBody>
      </p:sp>
      <p:sp>
        <p:nvSpPr>
          <p:cNvPr id="28" name="文本框 32"/>
          <p:cNvSpPr txBox="1"/>
          <p:nvPr/>
        </p:nvSpPr>
        <p:spPr>
          <a:xfrm>
            <a:off x="6725297" y="1507893"/>
            <a:ext cx="2019678"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gradFill>
                  <a:gsLst>
                    <a:gs pos="0">
                      <a:srgbClr val="E94E84"/>
                    </a:gs>
                    <a:gs pos="100000">
                      <a:srgbClr val="82539E"/>
                    </a:gs>
                  </a:gsLst>
                  <a:path path="circle">
                    <a:fillToRect l="100000" t="100000"/>
                  </a:path>
                </a:gradFill>
                <a:latin typeface="+mn-ea"/>
                <a:cs typeface="+mn-ea"/>
                <a:sym typeface="+mn-lt"/>
              </a:rPr>
              <a:t>I love you more than I've ever loved any woman. And I've waited longer for you than I've waited for any woman. </a:t>
            </a:r>
            <a:endParaRPr lang="zh-CN" altLang="en-US" sz="600" dirty="0">
              <a:gradFill>
                <a:gsLst>
                  <a:gs pos="0">
                    <a:srgbClr val="E94E84"/>
                  </a:gs>
                  <a:gs pos="100000">
                    <a:srgbClr val="82539E"/>
                  </a:gs>
                </a:gsLst>
                <a:path path="circle">
                  <a:fillToRect l="100000" t="100000"/>
                </a:path>
              </a:gradFill>
              <a:latin typeface="+mn-ea"/>
              <a:cs typeface="+mn-ea"/>
              <a:sym typeface="+mn-lt"/>
            </a:endParaRPr>
          </a:p>
        </p:txBody>
      </p:sp>
      <p:sp>
        <p:nvSpPr>
          <p:cNvPr id="29" name="文本框 30"/>
          <p:cNvSpPr txBox="1"/>
          <p:nvPr/>
        </p:nvSpPr>
        <p:spPr>
          <a:xfrm>
            <a:off x="6689807" y="1266841"/>
            <a:ext cx="903598" cy="3347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050" dirty="0">
                <a:gradFill>
                  <a:gsLst>
                    <a:gs pos="0">
                      <a:srgbClr val="E94E84"/>
                    </a:gs>
                    <a:gs pos="100000">
                      <a:srgbClr val="82539E"/>
                    </a:gs>
                  </a:gsLst>
                  <a:path path="circle">
                    <a:fillToRect l="100000" t="100000"/>
                  </a:path>
                </a:gradFill>
                <a:latin typeface="+mn-ea"/>
              </a:rPr>
              <a:t>TITLE HERE</a:t>
            </a:r>
            <a:endParaRPr lang="en-US" altLang="zh-CN" sz="1050" dirty="0">
              <a:gradFill>
                <a:gsLst>
                  <a:gs pos="0">
                    <a:srgbClr val="E94E84"/>
                  </a:gs>
                  <a:gs pos="100000">
                    <a:srgbClr val="82539E"/>
                  </a:gs>
                </a:gsLst>
                <a:path path="circle">
                  <a:fillToRect l="100000" t="100000"/>
                </a:path>
              </a:gradFill>
              <a:latin typeface="+mn-ea"/>
            </a:endParaRPr>
          </a:p>
        </p:txBody>
      </p:sp>
      <p:sp>
        <p:nvSpPr>
          <p:cNvPr id="30" name="文本框 32"/>
          <p:cNvSpPr txBox="1"/>
          <p:nvPr/>
        </p:nvSpPr>
        <p:spPr>
          <a:xfrm>
            <a:off x="4013244" y="2927493"/>
            <a:ext cx="2019678"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gradFill>
                  <a:gsLst>
                    <a:gs pos="0">
                      <a:srgbClr val="E94E84"/>
                    </a:gs>
                    <a:gs pos="100000">
                      <a:srgbClr val="82539E"/>
                    </a:gs>
                  </a:gsLst>
                  <a:path path="circle">
                    <a:fillToRect l="100000" t="100000"/>
                  </a:path>
                </a:gradFill>
                <a:latin typeface="+mn-ea"/>
                <a:cs typeface="+mn-ea"/>
                <a:sym typeface="+mn-lt"/>
              </a:rPr>
              <a:t>I love you more than I've ever loved any woman. And I've waited longer for you than I've waited for any woman. </a:t>
            </a:r>
            <a:endParaRPr lang="zh-CN" altLang="en-US" sz="600" dirty="0">
              <a:gradFill>
                <a:gsLst>
                  <a:gs pos="0">
                    <a:srgbClr val="E94E84"/>
                  </a:gs>
                  <a:gs pos="100000">
                    <a:srgbClr val="82539E"/>
                  </a:gs>
                </a:gsLst>
                <a:path path="circle">
                  <a:fillToRect l="100000" t="100000"/>
                </a:path>
              </a:gradFill>
              <a:latin typeface="+mn-ea"/>
              <a:cs typeface="+mn-ea"/>
              <a:sym typeface="+mn-lt"/>
            </a:endParaRPr>
          </a:p>
        </p:txBody>
      </p:sp>
      <p:sp>
        <p:nvSpPr>
          <p:cNvPr id="31" name="文本框 30"/>
          <p:cNvSpPr txBox="1"/>
          <p:nvPr/>
        </p:nvSpPr>
        <p:spPr>
          <a:xfrm>
            <a:off x="3977754" y="2686440"/>
            <a:ext cx="903598" cy="3347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050" dirty="0">
                <a:gradFill>
                  <a:gsLst>
                    <a:gs pos="0">
                      <a:srgbClr val="E94E84"/>
                    </a:gs>
                    <a:gs pos="100000">
                      <a:srgbClr val="82539E"/>
                    </a:gs>
                  </a:gsLst>
                  <a:path path="circle">
                    <a:fillToRect l="100000" t="100000"/>
                  </a:path>
                </a:gradFill>
                <a:latin typeface="+mn-ea"/>
              </a:rPr>
              <a:t>TITLE HERE</a:t>
            </a:r>
            <a:endParaRPr lang="en-US" altLang="zh-CN" sz="1050" dirty="0">
              <a:gradFill>
                <a:gsLst>
                  <a:gs pos="0">
                    <a:srgbClr val="E94E84"/>
                  </a:gs>
                  <a:gs pos="100000">
                    <a:srgbClr val="82539E"/>
                  </a:gs>
                </a:gsLst>
                <a:path path="circle">
                  <a:fillToRect l="100000" t="100000"/>
                </a:path>
              </a:gradFill>
              <a:latin typeface="+mn-ea"/>
            </a:endParaRPr>
          </a:p>
        </p:txBody>
      </p:sp>
      <p:sp>
        <p:nvSpPr>
          <p:cNvPr id="32" name="文本框 32"/>
          <p:cNvSpPr txBox="1"/>
          <p:nvPr/>
        </p:nvSpPr>
        <p:spPr>
          <a:xfrm>
            <a:off x="6725297" y="2925992"/>
            <a:ext cx="2019678"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600" dirty="0">
                <a:gradFill>
                  <a:gsLst>
                    <a:gs pos="0">
                      <a:srgbClr val="E94E84"/>
                    </a:gs>
                    <a:gs pos="100000">
                      <a:srgbClr val="82539E"/>
                    </a:gs>
                  </a:gsLst>
                  <a:path path="circle">
                    <a:fillToRect l="100000" t="100000"/>
                  </a:path>
                </a:gradFill>
                <a:latin typeface="+mn-ea"/>
                <a:cs typeface="+mn-ea"/>
                <a:sym typeface="+mn-lt"/>
              </a:rPr>
              <a:t>I love you more than I've ever loved any woman. And I've waited longer for you than I've waited for any woman. </a:t>
            </a:r>
            <a:endParaRPr lang="zh-CN" altLang="en-US" sz="600" dirty="0">
              <a:gradFill>
                <a:gsLst>
                  <a:gs pos="0">
                    <a:srgbClr val="E94E84"/>
                  </a:gs>
                  <a:gs pos="100000">
                    <a:srgbClr val="82539E"/>
                  </a:gs>
                </a:gsLst>
                <a:path path="circle">
                  <a:fillToRect l="100000" t="100000"/>
                </a:path>
              </a:gradFill>
              <a:latin typeface="+mn-ea"/>
              <a:cs typeface="+mn-ea"/>
              <a:sym typeface="+mn-lt"/>
            </a:endParaRPr>
          </a:p>
        </p:txBody>
      </p:sp>
      <p:sp>
        <p:nvSpPr>
          <p:cNvPr id="33" name="文本框 30"/>
          <p:cNvSpPr txBox="1"/>
          <p:nvPr/>
        </p:nvSpPr>
        <p:spPr>
          <a:xfrm>
            <a:off x="6689807" y="2684939"/>
            <a:ext cx="903598" cy="3347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521335">
              <a:lnSpc>
                <a:spcPct val="150000"/>
              </a:lnSpc>
            </a:pPr>
            <a:r>
              <a:rPr lang="en-US" altLang="zh-CN" sz="1050" dirty="0">
                <a:gradFill>
                  <a:gsLst>
                    <a:gs pos="0">
                      <a:srgbClr val="E94E84"/>
                    </a:gs>
                    <a:gs pos="100000">
                      <a:srgbClr val="82539E"/>
                    </a:gs>
                  </a:gsLst>
                  <a:path path="circle">
                    <a:fillToRect l="100000" t="100000"/>
                  </a:path>
                </a:gradFill>
                <a:latin typeface="+mn-ea"/>
              </a:rPr>
              <a:t>TITLE HERE</a:t>
            </a:r>
            <a:endParaRPr lang="en-US" altLang="zh-CN" sz="1050" dirty="0">
              <a:gradFill>
                <a:gsLst>
                  <a:gs pos="0">
                    <a:srgbClr val="E94E84"/>
                  </a:gs>
                  <a:gs pos="100000">
                    <a:srgbClr val="82539E"/>
                  </a:gs>
                </a:gsLst>
                <a:path path="circle">
                  <a:fillToRect l="100000" t="100000"/>
                </a:path>
              </a:gradFill>
              <a:latin typeface="+mn-ea"/>
            </a:endParaRPr>
          </a:p>
        </p:txBody>
      </p:sp>
      <p:sp>
        <p:nvSpPr>
          <p:cNvPr id="34" name="矩形 33"/>
          <p:cNvSpPr>
            <a:spLocks noChangeArrowheads="1"/>
          </p:cNvSpPr>
          <p:nvPr/>
        </p:nvSpPr>
        <p:spPr bwMode="auto">
          <a:xfrm>
            <a:off x="697051" y="3737389"/>
            <a:ext cx="8016026" cy="81984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90" dirty="0">
                <a:gradFill>
                  <a:gsLst>
                    <a:gs pos="0">
                      <a:srgbClr val="E94E84"/>
                    </a:gs>
                    <a:gs pos="100000">
                      <a:srgbClr val="82539E"/>
                    </a:gs>
                  </a:gsLst>
                  <a:path path="circle">
                    <a:fillToRect l="100000" t="100000"/>
                  </a:path>
                </a:gradFill>
                <a:latin typeface="+mn-ea"/>
                <a:sym typeface="+mn-ea"/>
              </a:rPr>
              <a:t>I love you more than I've ever loved any woman. And I've waited longer for youthan I've waited for any woman. I love you more than I've ever loved any woman. I love you more than I've ever loved any woman. And I've waited longer for youthan I've waited for any woman. I love you more than I've ever loved any woman. </a:t>
            </a:r>
            <a:endParaRPr lang="zh-CN" altLang="en-US" sz="790" dirty="0">
              <a:gradFill>
                <a:gsLst>
                  <a:gs pos="0">
                    <a:srgbClr val="E94E84"/>
                  </a:gs>
                  <a:gs pos="100000">
                    <a:srgbClr val="82539E"/>
                  </a:gs>
                </a:gsLst>
                <a:path path="circle">
                  <a:fillToRect l="100000" t="100000"/>
                </a:path>
              </a:gradFill>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7" grpId="0"/>
      <p:bldP spid="20" grpId="0"/>
      <p:bldP spid="23" grpId="0"/>
      <p:bldP spid="26" grpId="0"/>
      <p:bldP spid="27" grpId="0"/>
      <p:bldP spid="28" grpId="0"/>
      <p:bldP spid="29" grpId="0"/>
      <p:bldP spid="30" grpId="0"/>
      <p:bldP spid="31" grpId="0"/>
      <p:bldP spid="32" grpId="0"/>
      <p:bldP spid="33" grpId="0"/>
      <p:bldP spid="3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6467</Words>
  <Application>WPS 演示</Application>
  <PresentationFormat>全屏显示(16:9)</PresentationFormat>
  <Paragraphs>253</Paragraphs>
  <Slides>19</Slides>
  <Notes>0</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华文行楷</vt:lpstr>
      <vt:lpstr>微软雅黑</vt:lpstr>
      <vt:lpstr>迷你繁启体</vt:lpstr>
      <vt:lpstr>华文新魏</vt:lpstr>
      <vt:lpstr>黑体</vt:lpstr>
      <vt:lpstr>Malgun Gothic Semilight</vt:lpstr>
      <vt:lpstr>Arial Unicode MS</vt:lpstr>
      <vt:lpstr>Open Sans Extrabold</vt:lpstr>
      <vt:lpstr>Yu Gothic UI Semibold</vt:lpstr>
      <vt:lpstr>Helvetica Light</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刘丹</dc:creator>
  <cp:lastModifiedBy>一颗苹果</cp:lastModifiedBy>
  <cp:revision>32</cp:revision>
  <dcterms:created xsi:type="dcterms:W3CDTF">2018-11-21T13:01:00Z</dcterms:created>
  <dcterms:modified xsi:type="dcterms:W3CDTF">2021-09-13T02:43:58Z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4986F96E0B3C4B91ADDAC6FF7B353EB1</vt:lpwstr>
  </property>
  <property fmtid="{D5CDD505-2E9C-101B-9397-08002B2CF9AE}" pid="3" name="KSOProductBuildVer">
    <vt:lpwstr>2052-11.1.0.10700</vt:lpwstr>
  </property>
</Properties>
</file>