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259" r:id="rId5"/>
    <p:sldId id="265" r:id="rId6"/>
    <p:sldId id="261" r:id="rId7"/>
    <p:sldId id="269" r:id="rId8"/>
    <p:sldId id="274" r:id="rId9"/>
    <p:sldId id="270" r:id="rId10"/>
    <p:sldId id="288" r:id="rId11"/>
    <p:sldId id="263" r:id="rId12"/>
    <p:sldId id="271" r:id="rId13"/>
    <p:sldId id="273" r:id="rId14"/>
    <p:sldId id="275" r:id="rId15"/>
    <p:sldId id="284" r:id="rId16"/>
    <p:sldId id="276" r:id="rId17"/>
    <p:sldId id="272" r:id="rId18"/>
    <p:sldId id="277" r:id="rId19"/>
    <p:sldId id="278" r:id="rId20"/>
    <p:sldId id="285" r:id="rId21"/>
    <p:sldId id="279" r:id="rId22"/>
    <p:sldId id="280" r:id="rId23"/>
    <p:sldId id="286" r:id="rId24"/>
    <p:sldId id="287" r:id="rId25"/>
    <p:sldId id="281" r:id="rId26"/>
    <p:sldId id="282"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06" d="100"/>
          <a:sy n="106" d="100"/>
        </p:scale>
        <p:origin x="126"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7.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image" Target="../media/image7.png"/><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系列2</c:v>
                </c:pt>
              </c:strCache>
            </c:strRef>
          </c:tx>
          <c:spPr>
            <a:solidFill>
              <a:schemeClr val="bg2">
                <a:lumMod val="10000"/>
              </a:schemeClr>
            </a:solidFill>
            <a:ln w="19050">
              <a:noFill/>
            </a:ln>
            <a:effectLst/>
          </c:spPr>
          <c:invertIfNegative val="0"/>
          <c:dPt>
            <c:idx val="0"/>
            <c:invertIfNegative val="0"/>
            <c:bubble3D val="0"/>
            <c:spPr>
              <a:solidFill>
                <a:schemeClr val="accent1"/>
              </a:solidFill>
              <a:ln w="19050">
                <a:noFill/>
              </a:ln>
              <a:effectLst/>
            </c:spPr>
          </c:dPt>
          <c:dPt>
            <c:idx val="1"/>
            <c:invertIfNegative val="0"/>
            <c:bubble3D val="0"/>
            <c:spPr>
              <a:solidFill>
                <a:schemeClr val="accent2"/>
              </a:solidFill>
              <a:ln w="19050">
                <a:noFill/>
              </a:ln>
              <a:effectLst/>
            </c:spPr>
          </c:dPt>
          <c:dPt>
            <c:idx val="2"/>
            <c:invertIfNegative val="0"/>
            <c:bubble3D val="0"/>
            <c:spPr>
              <a:solidFill>
                <a:schemeClr val="accent1"/>
              </a:solidFill>
              <a:ln w="19050">
                <a:noFill/>
              </a:ln>
              <a:effectLst/>
            </c:spPr>
          </c:dPt>
          <c:dPt>
            <c:idx val="3"/>
            <c:invertIfNegative val="0"/>
            <c:bubble3D val="0"/>
            <c:spPr>
              <a:solidFill>
                <a:schemeClr val="accent2"/>
              </a:solidFill>
              <a:ln w="19050">
                <a:noFill/>
              </a:ln>
              <a:effectLst/>
            </c:spPr>
          </c:dPt>
          <c:dPt>
            <c:idx val="4"/>
            <c:invertIfNegative val="0"/>
            <c:bubble3D val="0"/>
            <c:spPr>
              <a:solidFill>
                <a:schemeClr val="accent1"/>
              </a:solidFill>
              <a:ln w="19050">
                <a:noFill/>
              </a:ln>
              <a:effectLst/>
            </c:spPr>
          </c:dPt>
          <c:dPt>
            <c:idx val="5"/>
            <c:invertIfNegative val="0"/>
            <c:bubble3D val="0"/>
            <c:spPr>
              <a:solidFill>
                <a:schemeClr val="accent2"/>
              </a:solidFill>
              <a:ln w="19050">
                <a:noFill/>
              </a:ln>
              <a:effectLst/>
            </c:spPr>
          </c:dPt>
          <c:dLbls>
            <c:delete val="1"/>
          </c:dLbls>
          <c:cat>
            <c:strRef>
              <c:f>Sheet1!$A$2:$A$7</c:f>
              <c:strCache>
                <c:ptCount val="6"/>
                <c:pt idx="0">
                  <c:v>类别 1</c:v>
                </c:pt>
                <c:pt idx="1">
                  <c:v>类别 2</c:v>
                </c:pt>
                <c:pt idx="2">
                  <c:v>类别 3</c:v>
                </c:pt>
                <c:pt idx="3">
                  <c:v>类别 4</c:v>
                </c:pt>
                <c:pt idx="4">
                  <c:v>类别 5</c:v>
                </c:pt>
                <c:pt idx="5">
                  <c:v>类别 6</c:v>
                </c:pt>
              </c:strCache>
            </c:strRef>
          </c:cat>
          <c:val>
            <c:numRef>
              <c:f>Sheet1!$B$2:$B$7</c:f>
              <c:numCache>
                <c:formatCode>General</c:formatCode>
                <c:ptCount val="6"/>
                <c:pt idx="0">
                  <c:v>3.3</c:v>
                </c:pt>
                <c:pt idx="1">
                  <c:v>2.5</c:v>
                </c:pt>
                <c:pt idx="2">
                  <c:v>3.5</c:v>
                </c:pt>
                <c:pt idx="3">
                  <c:v>4.2</c:v>
                </c:pt>
                <c:pt idx="4">
                  <c:v>5.7</c:v>
                </c:pt>
                <c:pt idx="5">
                  <c:v>3.7</c:v>
                </c:pt>
              </c:numCache>
            </c:numRef>
          </c:val>
        </c:ser>
        <c:ser>
          <c:idx val="1"/>
          <c:order val="1"/>
          <c:tx>
            <c:strRef>
              <c:f>Sheet1!$C$1</c:f>
              <c:strCache>
                <c:ptCount val="1"/>
                <c:pt idx="0">
                  <c:v>系列 1</c:v>
                </c:pt>
              </c:strCache>
            </c:strRef>
          </c:tx>
          <c:spPr>
            <a:blipFill>
              <a:blip xmlns:r="http://schemas.openxmlformats.org/officeDocument/2006/relationships" r:embed="rId2"/>
              <a:stretch>
                <a:fillRect/>
              </a:stretch>
            </a:blipFill>
            <a:ln>
              <a:noFill/>
            </a:ln>
            <a:effectLst/>
          </c:spPr>
          <c:invertIfNegative val="0"/>
          <c:dLbls>
            <c:delete val="1"/>
          </c:dLbls>
          <c:cat>
            <c:strRef>
              <c:f>Sheet1!$A$2:$A$7</c:f>
              <c:strCache>
                <c:ptCount val="6"/>
                <c:pt idx="0">
                  <c:v>类别 1</c:v>
                </c:pt>
                <c:pt idx="1">
                  <c:v>类别 2</c:v>
                </c:pt>
                <c:pt idx="2">
                  <c:v>类别 3</c:v>
                </c:pt>
                <c:pt idx="3">
                  <c:v>类别 4</c:v>
                </c:pt>
                <c:pt idx="4">
                  <c:v>类别 5</c:v>
                </c:pt>
                <c:pt idx="5">
                  <c:v>类别 6</c:v>
                </c:pt>
              </c:strCache>
            </c:strRef>
          </c:cat>
          <c:val>
            <c:numRef>
              <c:f>Sheet1!$C$2:$C$7</c:f>
              <c:numCache>
                <c:formatCode>General</c:formatCode>
                <c:ptCount val="6"/>
                <c:pt idx="0">
                  <c:v>3.3</c:v>
                </c:pt>
                <c:pt idx="1">
                  <c:v>2.5</c:v>
                </c:pt>
                <c:pt idx="2">
                  <c:v>3.5</c:v>
                </c:pt>
                <c:pt idx="3">
                  <c:v>4.2</c:v>
                </c:pt>
                <c:pt idx="4">
                  <c:v>5.7</c:v>
                </c:pt>
                <c:pt idx="5">
                  <c:v>3.7</c:v>
                </c:pt>
              </c:numCache>
            </c:numRef>
          </c:val>
        </c:ser>
        <c:dLbls>
          <c:showLegendKey val="0"/>
          <c:showVal val="0"/>
          <c:showCatName val="0"/>
          <c:showSerName val="0"/>
          <c:showPercent val="0"/>
          <c:showBubbleSize val="0"/>
        </c:dLbls>
        <c:gapWidth val="60"/>
        <c:overlap val="3"/>
        <c:axId val="949748672"/>
        <c:axId val="949749064"/>
      </c:barChart>
      <c:catAx>
        <c:axId val="94974867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949749064"/>
        <c:crosses val="autoZero"/>
        <c:auto val="0"/>
        <c:lblAlgn val="l"/>
        <c:lblOffset val="100"/>
        <c:noMultiLvlLbl val="0"/>
      </c:catAx>
      <c:valAx>
        <c:axId val="94974906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p>
        </c:txPr>
        <c:crossAx val="949748672"/>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微软雅黑 Light" panose="020B0502040204020203" pitchFamily="34" charset="-122"/>
          <a:ea typeface="微软雅黑 Light" panose="020B0502040204020203" pitchFamily="3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类别 1</c:v>
                </c:pt>
              </c:strCache>
            </c:strRef>
          </c:tx>
          <c:spPr>
            <a:solidFill>
              <a:schemeClr val="accent1"/>
            </a:solidFill>
          </c:spPr>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ea"/>
                    <a:sym typeface="+mn-lt"/>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项目 1</c:v>
                </c:pt>
              </c:strCache>
            </c:strRef>
          </c:cat>
          <c:val>
            <c:numRef>
              <c:f>Sheet1!$B$2</c:f>
              <c:numCache>
                <c:formatCode>General</c:formatCode>
                <c:ptCount val="1"/>
                <c:pt idx="0">
                  <c:v>100</c:v>
                </c:pt>
              </c:numCache>
            </c:numRef>
          </c:val>
        </c:ser>
        <c:ser>
          <c:idx val="1"/>
          <c:order val="1"/>
          <c:tx>
            <c:strRef>
              <c:f>Sheet1!$C$1</c:f>
              <c:strCache>
                <c:ptCount val="1"/>
                <c:pt idx="0">
                  <c:v>类别 2</c:v>
                </c:pt>
              </c:strCache>
            </c:strRef>
          </c:tx>
          <c:spPr>
            <a:solidFill>
              <a:schemeClr val="accent2"/>
            </a:solidFill>
          </c:spPr>
          <c:invertIfNegative val="0"/>
          <c:dPt>
            <c:idx val="0"/>
            <c:invertIfNegative val="0"/>
            <c:bubble3D val="0"/>
          </c:dPt>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ea"/>
                    <a:sym typeface="+mn-lt"/>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项目 1</c:v>
                </c:pt>
              </c:strCache>
            </c:strRef>
          </c:cat>
          <c:val>
            <c:numRef>
              <c:f>Sheet1!$C$2</c:f>
              <c:numCache>
                <c:formatCode>General</c:formatCode>
                <c:ptCount val="1"/>
                <c:pt idx="0">
                  <c:v>90</c:v>
                </c:pt>
              </c:numCache>
            </c:numRef>
          </c:val>
        </c:ser>
        <c:ser>
          <c:idx val="2"/>
          <c:order val="2"/>
          <c:tx>
            <c:strRef>
              <c:f>Sheet1!$D$1</c:f>
              <c:strCache>
                <c:ptCount val="1"/>
                <c:pt idx="0">
                  <c:v>类别 3</c:v>
                </c:pt>
              </c:strCache>
            </c:strRef>
          </c:tx>
          <c:spPr>
            <a:solidFill>
              <a:schemeClr val="accent1"/>
            </a:solidFill>
            <a:effectLst/>
          </c:spPr>
          <c:invertIfNegative val="0"/>
          <c:dPt>
            <c:idx val="0"/>
            <c:invertIfNegative val="0"/>
            <c:bubble3D val="0"/>
          </c:dPt>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ea"/>
                    <a:sym typeface="+mn-lt"/>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项目 1</c:v>
                </c:pt>
              </c:strCache>
            </c:strRef>
          </c:cat>
          <c:val>
            <c:numRef>
              <c:f>Sheet1!$D$2</c:f>
              <c:numCache>
                <c:formatCode>General</c:formatCode>
                <c:ptCount val="1"/>
                <c:pt idx="0">
                  <c:v>50</c:v>
                </c:pt>
              </c:numCache>
            </c:numRef>
          </c:val>
        </c:ser>
        <c:ser>
          <c:idx val="3"/>
          <c:order val="3"/>
          <c:tx>
            <c:strRef>
              <c:f>Sheet1!$E$1</c:f>
              <c:strCache>
                <c:ptCount val="1"/>
                <c:pt idx="0">
                  <c:v>类别 4</c:v>
                </c:pt>
              </c:strCache>
            </c:strRef>
          </c:tx>
          <c:spPr>
            <a:solidFill>
              <a:schemeClr val="accent2"/>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ea"/>
                    <a:sym typeface="+mn-lt"/>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trendline>
            <c:trendlineType val="linear"/>
            <c:dispRSqr val="0"/>
            <c:dispEq val="0"/>
          </c:trendline>
          <c:cat>
            <c:strRef>
              <c:f>Sheet1!$A$2</c:f>
              <c:strCache>
                <c:ptCount val="1"/>
                <c:pt idx="0">
                  <c:v>项目 1</c:v>
                </c:pt>
              </c:strCache>
            </c:strRef>
          </c:cat>
          <c:val>
            <c:numRef>
              <c:f>Sheet1!$E$2</c:f>
              <c:numCache>
                <c:formatCode>General</c:formatCode>
                <c:ptCount val="1"/>
                <c:pt idx="0">
                  <c:v>40</c:v>
                </c:pt>
              </c:numCache>
            </c:numRef>
          </c:val>
        </c:ser>
        <c:dLbls>
          <c:showLegendKey val="0"/>
          <c:showVal val="0"/>
          <c:showCatName val="0"/>
          <c:showSerName val="0"/>
          <c:showPercent val="0"/>
          <c:showBubbleSize val="0"/>
        </c:dLbls>
        <c:gapWidth val="0"/>
        <c:overlap val="-20"/>
        <c:axId val="922101680"/>
        <c:axId val="922102072"/>
      </c:barChart>
      <c:catAx>
        <c:axId val="922101680"/>
        <c:scaling>
          <c:orientation val="maxMin"/>
        </c:scaling>
        <c:delete val="1"/>
        <c:axPos val="l"/>
        <c:minorGridlines>
          <c:spPr>
            <a:ln w="6350" cap="flat" cmpd="sng" algn="ctr">
              <a:solidFill>
                <a:prstClr val="black">
                  <a:tint val="50000"/>
                  <a:shade val="95000"/>
                  <a:satMod val="105000"/>
                </a:prstClr>
              </a:solidFill>
              <a:prstDash val="dash"/>
              <a:round/>
            </a:ln>
          </c:spPr>
        </c:minorGridlines>
        <c:numFmt formatCode="General" sourceLinked="0"/>
        <c:majorTickMark val="out"/>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ea"/>
                <a:sym typeface="+mn-lt"/>
              </a:defRPr>
            </a:pPr>
          </a:p>
        </c:txPr>
        <c:crossAx val="922102072"/>
        <c:crosses val="autoZero"/>
        <c:auto val="0"/>
        <c:lblAlgn val="ctr"/>
        <c:lblOffset val="100"/>
        <c:noMultiLvlLbl val="0"/>
      </c:catAx>
      <c:valAx>
        <c:axId val="922102072"/>
        <c:scaling>
          <c:orientation val="minMax"/>
        </c:scaling>
        <c:delete val="1"/>
        <c:axPos val="t"/>
        <c:majorGridlines>
          <c:spPr>
            <a:ln w="6350" cap="flat" cmpd="sng" algn="ctr">
              <a:solidFill>
                <a:schemeClr val="bg1"/>
              </a:solidFill>
              <a:prstDash val="solid"/>
              <a:round/>
            </a:ln>
          </c:spPr>
        </c:majorGridlines>
        <c:numFmt formatCode="0.00%" sourceLinked="0"/>
        <c:majorTickMark val="cross"/>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ea"/>
                <a:sym typeface="+mn-lt"/>
              </a:defRPr>
            </a:pPr>
          </a:p>
        </c:txPr>
        <c:crossAx val="922101680"/>
        <c:crosses val="autoZero"/>
        <c:crossBetween val="between"/>
      </c:valAx>
      <c:spPr>
        <a:noFill/>
        <a:ln w="25400">
          <a:solidFill>
            <a:schemeClr val="bg1">
              <a:lumMod val="85000"/>
              <a:alpha val="0"/>
            </a:schemeClr>
          </a:solidFill>
        </a:ln>
      </c:spPr>
    </c:plotArea>
    <c:plotVisOnly val="1"/>
    <c:dispBlanksAs val="gap"/>
    <c:showDLblsOverMax val="0"/>
  </c:chart>
  <c:txPr>
    <a:bodyPr/>
    <a:lstStyle/>
    <a:p>
      <a:pPr>
        <a:defRPr lang="zh-CN" sz="1000" b="1">
          <a:solidFill>
            <a:schemeClr val="tx1">
              <a:lumMod val="65000"/>
              <a:lumOff val="35000"/>
            </a:schemeClr>
          </a:solidFill>
          <a:latin typeface="+mn-lt"/>
          <a:ea typeface="+mn-ea"/>
          <a:cs typeface="+mn-ea"/>
          <a:sym typeface="+mn-lt"/>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EBD44-C548-4C78-AC45-F4348EBE9C6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87F048-5C36-4F8B-9481-72CADE8E1AB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0C8FD-2C78-409C-9478-6E01257A8C1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FF420-BBF5-43BA-B264-F385B3A69C8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1816BB-BF11-4CF3-BF4C-62091B73439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ED1658-4FBC-434E-ABF7-CFC3546CF58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0C8FD-2C78-409C-9478-6E01257A8C1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0C8FD-2C78-409C-9478-6E01257A8C1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9603ED-F156-43BE-989A-FC8BF178531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0C8FD-2C78-409C-9478-6E01257A8C1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0C8FD-2C78-409C-9478-6E01257A8C1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ED1658-4FBC-434E-ABF7-CFC3546CF58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FCE785-E4B3-4190-879D-DBB8DD93B4D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618A2D-804C-4FA4-9F5D-5A75CC6A839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ED1658-4FBC-434E-ABF7-CFC3546CF58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0C8FD-2C78-409C-9478-6E01257A8C1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0C8FD-2C78-409C-9478-6E01257A8C1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0C8FD-2C78-409C-9478-6E01257A8C1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FF420-BBF5-43BA-B264-F385B3A69C8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ED1658-4FBC-434E-ABF7-CFC3546CF58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FF420-BBF5-43BA-B264-F385B3A69C8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0C8FD-2C78-409C-9478-6E01257A8C1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0C8FD-2C78-409C-9478-6E01257A8C1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Tree>
  </p:cSld>
  <p:clrMapOvr>
    <a:masterClrMapping/>
  </p:clrMapOvr>
  <p:transition spd="med" advClick="0" advTm="0">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千图网海量PPT模板www.58pic.com">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E8457-BC06-46E7-A022-50363425AE9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BB394-6DAB-423B-BD9C-CDD39634F00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tags" Target="../tags/tag3.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4" Type="http://schemas.openxmlformats.org/officeDocument/2006/relationships/notesSlide" Target="../notesSlides/notesSlide14.xml"/><Relationship Id="rId13" Type="http://schemas.openxmlformats.org/officeDocument/2006/relationships/slideLayout" Target="../slideLayouts/slideLayout12.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tags" Target="../tags/tag16.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chart" Target="../charts/chart2.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microsoft.com/office/2007/relationships/hdphoto" Target="../media/image12.wdp"/><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98"/>
            <a:ext cx="12192000" cy="6858498"/>
          </a:xfrm>
          <a:prstGeom prst="rect">
            <a:avLst/>
          </a:prstGeom>
        </p:spPr>
      </p:pic>
      <p:pic>
        <p:nvPicPr>
          <p:cNvPr id="28"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1254887" y="5278315"/>
            <a:ext cx="1159166" cy="1311023"/>
          </a:xfrm>
          <a:prstGeom prst="rect">
            <a:avLst/>
          </a:prstGeom>
        </p:spPr>
      </p:pic>
      <p:grpSp>
        <p:nvGrpSpPr>
          <p:cNvPr id="14" name="组合 13"/>
          <p:cNvGrpSpPr/>
          <p:nvPr/>
        </p:nvGrpSpPr>
        <p:grpSpPr>
          <a:xfrm flipH="1">
            <a:off x="3055677" y="2201438"/>
            <a:ext cx="6962547" cy="2040044"/>
            <a:chOff x="5946251" y="2236282"/>
            <a:chExt cx="5783695" cy="1694637"/>
          </a:xfrm>
        </p:grpSpPr>
        <p:sp>
          <p:nvSpPr>
            <p:cNvPr id="20" name="矩形 19"/>
            <p:cNvSpPr/>
            <p:nvPr/>
          </p:nvSpPr>
          <p:spPr>
            <a:xfrm>
              <a:off x="7251607" y="3518231"/>
              <a:ext cx="4364898" cy="412688"/>
            </a:xfrm>
            <a:prstGeom prst="rect">
              <a:avLst/>
            </a:prstGeom>
          </p:spPr>
          <p:txBody>
            <a:bodyPr wrap="square">
              <a:spAutoFit/>
            </a:bodyPr>
            <a:lstStyle/>
            <a:p>
              <a:r>
                <a:rPr lang="en-US" altLang="zh-CN" sz="1315" noProof="1"/>
                <a:t>Lorem ipsum dolor sit er elit lamet, consectetaur cillium adipisicing pecu, sed do ut labore et dolore</a:t>
              </a:r>
              <a:endParaRPr lang="zh-CN" altLang="en-US" sz="1315" dirty="0"/>
            </a:p>
          </p:txBody>
        </p:sp>
        <p:sp>
          <p:nvSpPr>
            <p:cNvPr id="21" name="文本框 20"/>
            <p:cNvSpPr txBox="1"/>
            <p:nvPr/>
          </p:nvSpPr>
          <p:spPr>
            <a:xfrm>
              <a:off x="5946251" y="2739119"/>
              <a:ext cx="5783695" cy="639164"/>
            </a:xfrm>
            <a:prstGeom prst="rect">
              <a:avLst/>
            </a:prstGeom>
            <a:noFill/>
          </p:spPr>
          <p:txBody>
            <a:bodyPr wrap="none" rtlCol="0">
              <a:spAutoFit/>
            </a:bodyPr>
            <a:lstStyle/>
            <a:p>
              <a:pPr algn="ctr"/>
              <a:r>
                <a:rPr lang="zh-CN" altLang="en-US" sz="4400" b="1" spc="394" dirty="0">
                  <a:latin typeface="微软雅黑" panose="020B0503020204020204" pitchFamily="34" charset="-122"/>
                  <a:ea typeface="微软雅黑" panose="020B0503020204020204" pitchFamily="34" charset="-122"/>
                </a:rPr>
                <a:t>小清新教育培训</a:t>
              </a:r>
              <a:r>
                <a:rPr lang="en-US" altLang="zh-CN" sz="4400" b="1" spc="394" dirty="0">
                  <a:latin typeface="微软雅黑" panose="020B0503020204020204" pitchFamily="34" charset="-122"/>
                  <a:ea typeface="微软雅黑" panose="020B0503020204020204" pitchFamily="34" charset="-122"/>
                </a:rPr>
                <a:t>PPT</a:t>
              </a:r>
              <a:r>
                <a:rPr lang="zh-CN" altLang="en-US" sz="4400" b="1" spc="394" dirty="0">
                  <a:latin typeface="微软雅黑" panose="020B0503020204020204" pitchFamily="34" charset="-122"/>
                  <a:ea typeface="微软雅黑" panose="020B0503020204020204" pitchFamily="34" charset="-122"/>
                </a:rPr>
                <a:t>模板</a:t>
              </a:r>
              <a:endParaRPr lang="zh-CN" altLang="en-US" sz="4400" b="1" spc="394"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8486568" y="2236282"/>
              <a:ext cx="3129937" cy="434632"/>
            </a:xfrm>
            <a:prstGeom prst="rect">
              <a:avLst/>
            </a:prstGeom>
            <a:noFill/>
          </p:spPr>
          <p:txBody>
            <a:bodyPr wrap="none" rtlCol="0">
              <a:spAutoFit/>
            </a:bodyPr>
            <a:lstStyle/>
            <a:p>
              <a:pPr algn="ctr"/>
              <a:r>
                <a:rPr lang="en-US" altLang="zh-CN" sz="2800" b="1" spc="394" dirty="0">
                  <a:latin typeface="微软雅黑" panose="020B0503020204020204" pitchFamily="34" charset="-122"/>
                  <a:ea typeface="微软雅黑" panose="020B0503020204020204" pitchFamily="34" charset="-122"/>
                </a:rPr>
                <a:t>BUSINESS PLAN</a:t>
              </a:r>
              <a:endParaRPr lang="zh-CN" altLang="en-US" sz="2800" b="1" spc="394" dirty="0">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flipH="1">
            <a:off x="3341101" y="4451435"/>
            <a:ext cx="1677559" cy="118240"/>
            <a:chOff x="7736470" y="4561257"/>
            <a:chExt cx="1276809" cy="89994"/>
          </a:xfrm>
          <a:solidFill>
            <a:srgbClr val="C14F4E"/>
          </a:solidFill>
        </p:grpSpPr>
        <p:sp>
          <p:nvSpPr>
            <p:cNvPr id="16" name="椭圆 15"/>
            <p:cNvSpPr/>
            <p:nvPr/>
          </p:nvSpPr>
          <p:spPr>
            <a:xfrm flipH="1">
              <a:off x="7736470" y="4561257"/>
              <a:ext cx="88089" cy="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7" name="椭圆 16"/>
            <p:cNvSpPr/>
            <p:nvPr/>
          </p:nvSpPr>
          <p:spPr>
            <a:xfrm flipH="1">
              <a:off x="8132710" y="4561257"/>
              <a:ext cx="88089" cy="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8" name="椭圆 17"/>
            <p:cNvSpPr/>
            <p:nvPr/>
          </p:nvSpPr>
          <p:spPr>
            <a:xfrm flipH="1">
              <a:off x="8528950" y="4563162"/>
              <a:ext cx="88089" cy="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9" name="椭圆 18"/>
            <p:cNvSpPr/>
            <p:nvPr/>
          </p:nvSpPr>
          <p:spPr>
            <a:xfrm flipH="1">
              <a:off x="8925190" y="4563162"/>
              <a:ext cx="88089" cy="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grpSp>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34831" r="56320"/>
          <a:stretch>
            <a:fillRect/>
          </a:stretch>
        </p:blipFill>
        <p:spPr>
          <a:xfrm>
            <a:off x="403192" y="2519401"/>
            <a:ext cx="3079484" cy="34441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71984" y="4601142"/>
            <a:ext cx="2580233" cy="599395"/>
          </a:xfrm>
          <a:prstGeom prst="rect">
            <a:avLst/>
          </a:prstGeom>
          <a:noFill/>
        </p:spPr>
        <p:txBody>
          <a:bodyPr wrap="square" rtlCol="0">
            <a:spAutoFit/>
          </a:bodyPr>
          <a:lstStyle/>
          <a:p>
            <a:pPr algn="ctr">
              <a:spcBef>
                <a:spcPts val="790"/>
              </a:spcBef>
            </a:pPr>
            <a:r>
              <a:rPr lang="zh-CN" altLang="en-US" sz="1315" dirty="0">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dirty="0">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p:txBody>
      </p:sp>
      <p:sp>
        <p:nvSpPr>
          <p:cNvPr id="7" name="Rectangle 24"/>
          <p:cNvSpPr>
            <a:spLocks noChangeArrowheads="1"/>
          </p:cNvSpPr>
          <p:nvPr/>
        </p:nvSpPr>
        <p:spPr bwMode="auto">
          <a:xfrm>
            <a:off x="1638137" y="4215310"/>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latin typeface="微软雅黑" panose="020B0503020204020204" pitchFamily="34" charset="-122"/>
                <a:ea typeface="微软雅黑" panose="020B0503020204020204" pitchFamily="34" charset="-122"/>
              </a:rPr>
              <a:t>单击填加标题</a:t>
            </a:r>
            <a:endParaRPr lang="zh-CN" altLang="en-US" sz="1575" b="1" dirty="0">
              <a:solidFill>
                <a:schemeClr val="bg2">
                  <a:lumMod val="25000"/>
                </a:schemeClr>
              </a:solidFill>
            </a:endParaRPr>
          </a:p>
        </p:txBody>
      </p:sp>
      <p:sp>
        <p:nvSpPr>
          <p:cNvPr id="8" name="文本框 7"/>
          <p:cNvSpPr txBox="1"/>
          <p:nvPr/>
        </p:nvSpPr>
        <p:spPr>
          <a:xfrm>
            <a:off x="3649240" y="2242015"/>
            <a:ext cx="2580233" cy="599395"/>
          </a:xfrm>
          <a:prstGeom prst="rect">
            <a:avLst/>
          </a:prstGeom>
          <a:noFill/>
        </p:spPr>
        <p:txBody>
          <a:bodyPr wrap="square" rtlCol="0">
            <a:spAutoFit/>
          </a:bodyPr>
          <a:lstStyle/>
          <a:p>
            <a:pPr algn="ctr">
              <a:spcBef>
                <a:spcPts val="790"/>
              </a:spcBef>
            </a:pPr>
            <a:r>
              <a:rPr lang="zh-CN" altLang="en-US" sz="1315" dirty="0">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dirty="0">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p:txBody>
      </p:sp>
      <p:sp>
        <p:nvSpPr>
          <p:cNvPr id="9" name="Rectangle 24"/>
          <p:cNvSpPr>
            <a:spLocks noChangeArrowheads="1"/>
          </p:cNvSpPr>
          <p:nvPr/>
        </p:nvSpPr>
        <p:spPr bwMode="auto">
          <a:xfrm>
            <a:off x="4115393" y="1856182"/>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latin typeface="微软雅黑" panose="020B0503020204020204" pitchFamily="34" charset="-122"/>
                <a:ea typeface="微软雅黑" panose="020B0503020204020204" pitchFamily="34" charset="-122"/>
              </a:rPr>
              <a:t>单击填加标题</a:t>
            </a:r>
            <a:endParaRPr lang="zh-CN" altLang="en-US" sz="1575" b="1" dirty="0">
              <a:solidFill>
                <a:schemeClr val="bg2">
                  <a:lumMod val="25000"/>
                </a:schemeClr>
              </a:solidFill>
            </a:endParaRPr>
          </a:p>
        </p:txBody>
      </p:sp>
      <p:sp>
        <p:nvSpPr>
          <p:cNvPr id="10" name="文本框 9"/>
          <p:cNvSpPr txBox="1"/>
          <p:nvPr/>
        </p:nvSpPr>
        <p:spPr>
          <a:xfrm>
            <a:off x="5763321" y="4601142"/>
            <a:ext cx="2580233" cy="599395"/>
          </a:xfrm>
          <a:prstGeom prst="rect">
            <a:avLst/>
          </a:prstGeom>
          <a:noFill/>
        </p:spPr>
        <p:txBody>
          <a:bodyPr wrap="square" rtlCol="0">
            <a:spAutoFit/>
          </a:bodyPr>
          <a:lstStyle/>
          <a:p>
            <a:pPr algn="ctr">
              <a:spcBef>
                <a:spcPts val="790"/>
              </a:spcBef>
            </a:pPr>
            <a:r>
              <a:rPr lang="zh-CN" altLang="en-US" sz="1315" dirty="0">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dirty="0">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p:txBody>
      </p:sp>
      <p:sp>
        <p:nvSpPr>
          <p:cNvPr id="11" name="Rectangle 24"/>
          <p:cNvSpPr>
            <a:spLocks noChangeArrowheads="1"/>
          </p:cNvSpPr>
          <p:nvPr/>
        </p:nvSpPr>
        <p:spPr bwMode="auto">
          <a:xfrm>
            <a:off x="6229473" y="4215310"/>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latin typeface="微软雅黑" panose="020B0503020204020204" pitchFamily="34" charset="-122"/>
                <a:ea typeface="微软雅黑" panose="020B0503020204020204" pitchFamily="34" charset="-122"/>
              </a:rPr>
              <a:t>单击填加标题</a:t>
            </a:r>
            <a:endParaRPr lang="zh-CN" altLang="en-US" sz="1575" b="1" dirty="0">
              <a:solidFill>
                <a:schemeClr val="bg2">
                  <a:lumMod val="25000"/>
                </a:schemeClr>
              </a:solidFill>
            </a:endParaRPr>
          </a:p>
        </p:txBody>
      </p:sp>
      <p:sp>
        <p:nvSpPr>
          <p:cNvPr id="12" name="文本框 11"/>
          <p:cNvSpPr txBox="1"/>
          <p:nvPr/>
        </p:nvSpPr>
        <p:spPr>
          <a:xfrm>
            <a:off x="8225696" y="2512455"/>
            <a:ext cx="2580233" cy="599395"/>
          </a:xfrm>
          <a:prstGeom prst="rect">
            <a:avLst/>
          </a:prstGeom>
          <a:noFill/>
        </p:spPr>
        <p:txBody>
          <a:bodyPr wrap="square" rtlCol="0">
            <a:spAutoFit/>
          </a:bodyPr>
          <a:lstStyle/>
          <a:p>
            <a:pPr algn="ctr">
              <a:spcBef>
                <a:spcPts val="790"/>
              </a:spcBef>
            </a:pPr>
            <a:r>
              <a:rPr lang="zh-CN" altLang="en-US" sz="1315" dirty="0">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dirty="0">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p:txBody>
      </p:sp>
      <p:sp>
        <p:nvSpPr>
          <p:cNvPr id="13" name="Rectangle 24"/>
          <p:cNvSpPr>
            <a:spLocks noChangeArrowheads="1"/>
          </p:cNvSpPr>
          <p:nvPr/>
        </p:nvSpPr>
        <p:spPr bwMode="auto">
          <a:xfrm>
            <a:off x="8691848" y="2126623"/>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latin typeface="微软雅黑" panose="020B0503020204020204" pitchFamily="34" charset="-122"/>
                <a:ea typeface="微软雅黑" panose="020B0503020204020204" pitchFamily="34" charset="-122"/>
              </a:rPr>
              <a:t>单击填加标题</a:t>
            </a:r>
            <a:endParaRPr lang="zh-CN" altLang="en-US" sz="1575" b="1" dirty="0">
              <a:solidFill>
                <a:schemeClr val="bg2">
                  <a:lumMod val="25000"/>
                </a:schemeClr>
              </a:solidFill>
            </a:endParaRPr>
          </a:p>
        </p:txBody>
      </p:sp>
      <p:cxnSp>
        <p:nvCxnSpPr>
          <p:cNvPr id="14" name="直接连接符 13"/>
          <p:cNvCxnSpPr/>
          <p:nvPr/>
        </p:nvCxnSpPr>
        <p:spPr>
          <a:xfrm>
            <a:off x="365330" y="3512959"/>
            <a:ext cx="11405709" cy="0"/>
          </a:xfrm>
          <a:prstGeom prst="line">
            <a:avLst/>
          </a:prstGeom>
          <a:ln>
            <a:solidFill>
              <a:srgbClr val="210400"/>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2083791" y="3216411"/>
            <a:ext cx="593096" cy="593096"/>
          </a:xfrm>
          <a:prstGeom prst="ellipse">
            <a:avLst/>
          </a:prstGeom>
          <a:solidFill>
            <a:schemeClr val="accent1"/>
          </a:solidFill>
          <a:ln>
            <a:solidFill>
              <a:srgbClr val="4A6A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6" name="椭圆 15"/>
          <p:cNvSpPr/>
          <p:nvPr/>
        </p:nvSpPr>
        <p:spPr>
          <a:xfrm>
            <a:off x="4478703" y="3216411"/>
            <a:ext cx="593096" cy="593096"/>
          </a:xfrm>
          <a:prstGeom prst="ellipse">
            <a:avLst/>
          </a:prstGeom>
          <a:solidFill>
            <a:schemeClr val="accent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7" name="椭圆 16"/>
          <p:cNvSpPr/>
          <p:nvPr/>
        </p:nvSpPr>
        <p:spPr>
          <a:xfrm>
            <a:off x="6873614" y="3224160"/>
            <a:ext cx="593096" cy="593096"/>
          </a:xfrm>
          <a:prstGeom prst="ellipse">
            <a:avLst/>
          </a:prstGeom>
          <a:solidFill>
            <a:schemeClr val="accent3"/>
          </a:solidFill>
          <a:ln>
            <a:solidFill>
              <a:srgbClr val="4A6A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8" name="椭圆 17"/>
          <p:cNvSpPr/>
          <p:nvPr/>
        </p:nvSpPr>
        <p:spPr>
          <a:xfrm>
            <a:off x="9322327" y="3253970"/>
            <a:ext cx="593096" cy="593096"/>
          </a:xfrm>
          <a:prstGeom prst="ellipse">
            <a:avLst/>
          </a:prstGeom>
          <a:solidFill>
            <a:schemeClr val="accent4"/>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9" name="文本框 18"/>
          <p:cNvSpPr txBox="1"/>
          <p:nvPr/>
        </p:nvSpPr>
        <p:spPr>
          <a:xfrm>
            <a:off x="2130047" y="3290552"/>
            <a:ext cx="482824" cy="415819"/>
          </a:xfrm>
          <a:prstGeom prst="rect">
            <a:avLst/>
          </a:prstGeom>
          <a:noFill/>
        </p:spPr>
        <p:txBody>
          <a:bodyPr wrap="none" rtlCol="0">
            <a:spAutoFit/>
          </a:bodyPr>
          <a:lstStyle/>
          <a:p>
            <a:r>
              <a:rPr lang="en-US" altLang="zh-CN" sz="2100" b="1" dirty="0">
                <a:solidFill>
                  <a:schemeClr val="bg1"/>
                </a:solidFill>
              </a:rPr>
              <a:t>01</a:t>
            </a:r>
            <a:endParaRPr lang="zh-CN" altLang="en-US" sz="2100" b="1" dirty="0">
              <a:solidFill>
                <a:schemeClr val="bg1"/>
              </a:solidFill>
            </a:endParaRPr>
          </a:p>
        </p:txBody>
      </p:sp>
      <p:sp>
        <p:nvSpPr>
          <p:cNvPr id="20" name="文本框 19"/>
          <p:cNvSpPr txBox="1"/>
          <p:nvPr/>
        </p:nvSpPr>
        <p:spPr>
          <a:xfrm>
            <a:off x="4517039" y="3290552"/>
            <a:ext cx="482824" cy="415819"/>
          </a:xfrm>
          <a:prstGeom prst="rect">
            <a:avLst/>
          </a:prstGeom>
          <a:noFill/>
        </p:spPr>
        <p:txBody>
          <a:bodyPr wrap="none" rtlCol="0">
            <a:spAutoFit/>
          </a:bodyPr>
          <a:lstStyle/>
          <a:p>
            <a:r>
              <a:rPr lang="en-US" altLang="zh-CN" sz="2100" b="1" dirty="0">
                <a:solidFill>
                  <a:schemeClr val="bg1"/>
                </a:solidFill>
              </a:rPr>
              <a:t>02</a:t>
            </a:r>
            <a:endParaRPr lang="zh-CN" altLang="en-US" sz="2100" b="1" dirty="0">
              <a:solidFill>
                <a:schemeClr val="bg1"/>
              </a:solidFill>
            </a:endParaRPr>
          </a:p>
        </p:txBody>
      </p:sp>
      <p:sp>
        <p:nvSpPr>
          <p:cNvPr id="21" name="文本框 20"/>
          <p:cNvSpPr txBox="1"/>
          <p:nvPr/>
        </p:nvSpPr>
        <p:spPr>
          <a:xfrm>
            <a:off x="6908742" y="3303603"/>
            <a:ext cx="482824" cy="415819"/>
          </a:xfrm>
          <a:prstGeom prst="rect">
            <a:avLst/>
          </a:prstGeom>
          <a:noFill/>
        </p:spPr>
        <p:txBody>
          <a:bodyPr wrap="none" rtlCol="0">
            <a:spAutoFit/>
          </a:bodyPr>
          <a:lstStyle/>
          <a:p>
            <a:r>
              <a:rPr lang="en-US" altLang="zh-CN" sz="2100" b="1" dirty="0">
                <a:solidFill>
                  <a:schemeClr val="bg1"/>
                </a:solidFill>
              </a:rPr>
              <a:t>03</a:t>
            </a:r>
            <a:endParaRPr lang="zh-CN" altLang="en-US" sz="2100" b="1" dirty="0">
              <a:solidFill>
                <a:schemeClr val="bg1"/>
              </a:solidFill>
            </a:endParaRPr>
          </a:p>
        </p:txBody>
      </p:sp>
      <p:sp>
        <p:nvSpPr>
          <p:cNvPr id="22" name="文本框 21"/>
          <p:cNvSpPr txBox="1"/>
          <p:nvPr/>
        </p:nvSpPr>
        <p:spPr>
          <a:xfrm>
            <a:off x="9360663" y="3328111"/>
            <a:ext cx="482824" cy="415819"/>
          </a:xfrm>
          <a:prstGeom prst="rect">
            <a:avLst/>
          </a:prstGeom>
          <a:noFill/>
        </p:spPr>
        <p:txBody>
          <a:bodyPr wrap="none" rtlCol="0">
            <a:spAutoFit/>
          </a:bodyPr>
          <a:lstStyle/>
          <a:p>
            <a:r>
              <a:rPr lang="en-US" altLang="zh-CN" sz="2100" b="1" dirty="0">
                <a:solidFill>
                  <a:schemeClr val="bg1"/>
                </a:solidFill>
              </a:rPr>
              <a:t>04</a:t>
            </a:r>
            <a:endParaRPr lang="zh-CN" altLang="en-US" sz="21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009649" y="1753176"/>
            <a:ext cx="8195283" cy="2777705"/>
            <a:chOff x="-1020591" y="583963"/>
            <a:chExt cx="9203569" cy="3119454"/>
          </a:xfrm>
        </p:grpSpPr>
        <p:grpSp>
          <p:nvGrpSpPr>
            <p:cNvPr id="9" name="Group 8"/>
            <p:cNvGrpSpPr/>
            <p:nvPr/>
          </p:nvGrpSpPr>
          <p:grpSpPr>
            <a:xfrm>
              <a:off x="4604866" y="583963"/>
              <a:ext cx="2841231" cy="1642764"/>
              <a:chOff x="56352" y="-149310"/>
              <a:chExt cx="4040983" cy="2336443"/>
            </a:xfrm>
          </p:grpSpPr>
          <p:sp>
            <p:nvSpPr>
              <p:cNvPr id="25" name="Freeform: Shape 10"/>
              <p:cNvSpPr/>
              <p:nvPr/>
            </p:nvSpPr>
            <p:spPr>
              <a:xfrm>
                <a:off x="2696842" y="-149310"/>
                <a:ext cx="1400493" cy="2336443"/>
              </a:xfrm>
              <a:custGeom>
                <a:avLst/>
                <a:gdLst/>
                <a:ahLst/>
                <a:cxnLst>
                  <a:cxn ang="0">
                    <a:pos x="wd2" y="hd2"/>
                  </a:cxn>
                  <a:cxn ang="5400000">
                    <a:pos x="wd2" y="hd2"/>
                  </a:cxn>
                  <a:cxn ang="10800000">
                    <a:pos x="wd2" y="hd2"/>
                  </a:cxn>
                  <a:cxn ang="16200000">
                    <a:pos x="wd2" y="hd2"/>
                  </a:cxn>
                </a:cxnLst>
                <a:rect l="0" t="0" r="r" b="b"/>
                <a:pathLst>
                  <a:path w="21220" h="21386" extrusionOk="0">
                    <a:moveTo>
                      <a:pt x="3629" y="0"/>
                    </a:moveTo>
                    <a:cubicBezTo>
                      <a:pt x="2700" y="0"/>
                      <a:pt x="1772" y="213"/>
                      <a:pt x="1063" y="641"/>
                    </a:cubicBezTo>
                    <a:cubicBezTo>
                      <a:pt x="-354" y="1497"/>
                      <a:pt x="-354" y="2884"/>
                      <a:pt x="1063" y="3740"/>
                    </a:cubicBezTo>
                    <a:lnTo>
                      <a:pt x="12572" y="10692"/>
                    </a:lnTo>
                    <a:lnTo>
                      <a:pt x="1063" y="17644"/>
                    </a:lnTo>
                    <a:cubicBezTo>
                      <a:pt x="-354" y="18501"/>
                      <a:pt x="-354" y="19888"/>
                      <a:pt x="1063" y="20744"/>
                    </a:cubicBezTo>
                    <a:cubicBezTo>
                      <a:pt x="2481" y="21600"/>
                      <a:pt x="4776" y="21600"/>
                      <a:pt x="6194" y="20744"/>
                    </a:cubicBezTo>
                    <a:lnTo>
                      <a:pt x="20164" y="12304"/>
                    </a:lnTo>
                    <a:cubicBezTo>
                      <a:pt x="20899" y="11860"/>
                      <a:pt x="21246" y="11274"/>
                      <a:pt x="21219" y="10692"/>
                    </a:cubicBezTo>
                    <a:cubicBezTo>
                      <a:pt x="21246" y="10111"/>
                      <a:pt x="20899" y="9524"/>
                      <a:pt x="20164" y="9081"/>
                    </a:cubicBezTo>
                    <a:lnTo>
                      <a:pt x="6194" y="641"/>
                    </a:lnTo>
                    <a:cubicBezTo>
                      <a:pt x="5485" y="213"/>
                      <a:pt x="4557" y="0"/>
                      <a:pt x="3629" y="0"/>
                    </a:cubicBezTo>
                    <a:close/>
                  </a:path>
                </a:pathLst>
              </a:custGeom>
              <a:solidFill>
                <a:schemeClr val="accent2">
                  <a:lumMod val="100000"/>
                </a:schemeClr>
              </a:solidFill>
              <a:ln w="12700" cap="flat">
                <a:noFill/>
                <a:miter lim="400000"/>
              </a:ln>
              <a:effectLst/>
            </p:spPr>
            <p:txBody>
              <a:bodyPr anchor="ctr"/>
              <a:lstStyle/>
              <a:p>
                <a:pPr algn="ctr"/>
                <a:endParaRPr sz="3155">
                  <a:cs typeface="+mn-ea"/>
                </a:endParaRPr>
              </a:p>
            </p:txBody>
          </p:sp>
          <p:sp>
            <p:nvSpPr>
              <p:cNvPr id="26" name="Rectangle: Rounded Corners 11"/>
              <p:cNvSpPr/>
              <p:nvPr/>
            </p:nvSpPr>
            <p:spPr>
              <a:xfrm>
                <a:off x="56352" y="777160"/>
                <a:ext cx="4040983" cy="502462"/>
              </a:xfrm>
              <a:prstGeom prst="roundRect">
                <a:avLst>
                  <a:gd name="adj" fmla="val 50000"/>
                </a:avLst>
              </a:prstGeom>
              <a:solidFill>
                <a:schemeClr val="accent2">
                  <a:lumMod val="100000"/>
                </a:schemeClr>
              </a:solidFill>
              <a:ln w="12700" cap="flat">
                <a:noFill/>
                <a:miter lim="400000"/>
              </a:ln>
              <a:effectLst/>
            </p:spPr>
            <p:txBody>
              <a:bodyPr anchor="ctr"/>
              <a:lstStyle/>
              <a:p>
                <a:pPr algn="ctr"/>
                <a:endParaRPr sz="3155">
                  <a:cs typeface="+mn-ea"/>
                </a:endParaRPr>
              </a:p>
            </p:txBody>
          </p:sp>
        </p:grpSp>
        <p:sp>
          <p:nvSpPr>
            <p:cNvPr id="10" name="Freeform: Shape 9"/>
            <p:cNvSpPr/>
            <p:nvPr/>
          </p:nvSpPr>
          <p:spPr>
            <a:xfrm>
              <a:off x="7155092" y="1270103"/>
              <a:ext cx="212627" cy="212489"/>
            </a:xfrm>
            <a:custGeom>
              <a:avLst/>
              <a:gdLst/>
              <a:ahLst/>
              <a:cxnLst>
                <a:cxn ang="0">
                  <a:pos x="wd2" y="hd2"/>
                </a:cxn>
                <a:cxn ang="5400000">
                  <a:pos x="wd2" y="hd2"/>
                </a:cxn>
                <a:cxn ang="10800000">
                  <a:pos x="wd2" y="hd2"/>
                </a:cxn>
                <a:cxn ang="16200000">
                  <a:pos x="wd2" y="hd2"/>
                </a:cxn>
              </a:cxnLst>
              <a:rect l="0" t="0" r="r" b="b"/>
              <a:pathLst>
                <a:path w="19680" h="20595" extrusionOk="0">
                  <a:moveTo>
                    <a:pt x="9827" y="0"/>
                  </a:moveTo>
                  <a:cubicBezTo>
                    <a:pt x="7311" y="0"/>
                    <a:pt x="4799" y="992"/>
                    <a:pt x="2879" y="3002"/>
                  </a:cubicBezTo>
                  <a:cubicBezTo>
                    <a:pt x="-960" y="7022"/>
                    <a:pt x="-960" y="13559"/>
                    <a:pt x="2879" y="17580"/>
                  </a:cubicBezTo>
                  <a:cubicBezTo>
                    <a:pt x="6719" y="21600"/>
                    <a:pt x="12961" y="21600"/>
                    <a:pt x="16801" y="17580"/>
                  </a:cubicBezTo>
                  <a:cubicBezTo>
                    <a:pt x="20640" y="13559"/>
                    <a:pt x="20640" y="7022"/>
                    <a:pt x="16801" y="3002"/>
                  </a:cubicBezTo>
                  <a:cubicBezTo>
                    <a:pt x="14881" y="992"/>
                    <a:pt x="12343" y="0"/>
                    <a:pt x="9827" y="0"/>
                  </a:cubicBezTo>
                  <a:close/>
                  <a:moveTo>
                    <a:pt x="9827" y="3435"/>
                  </a:moveTo>
                  <a:cubicBezTo>
                    <a:pt x="11504" y="3435"/>
                    <a:pt x="13196" y="4096"/>
                    <a:pt x="14476" y="5436"/>
                  </a:cubicBezTo>
                  <a:cubicBezTo>
                    <a:pt x="17036" y="8116"/>
                    <a:pt x="17036" y="12465"/>
                    <a:pt x="14476" y="15146"/>
                  </a:cubicBezTo>
                  <a:cubicBezTo>
                    <a:pt x="11917" y="17826"/>
                    <a:pt x="7763" y="17826"/>
                    <a:pt x="5204" y="15146"/>
                  </a:cubicBezTo>
                  <a:cubicBezTo>
                    <a:pt x="2644" y="12465"/>
                    <a:pt x="2644" y="8116"/>
                    <a:pt x="5204" y="5436"/>
                  </a:cubicBezTo>
                  <a:cubicBezTo>
                    <a:pt x="6484" y="4096"/>
                    <a:pt x="8150" y="3435"/>
                    <a:pt x="9827" y="3435"/>
                  </a:cubicBezTo>
                  <a:close/>
                  <a:moveTo>
                    <a:pt x="9827" y="6870"/>
                  </a:moveTo>
                  <a:cubicBezTo>
                    <a:pt x="8988" y="6870"/>
                    <a:pt x="8168" y="7200"/>
                    <a:pt x="7528" y="7870"/>
                  </a:cubicBezTo>
                  <a:cubicBezTo>
                    <a:pt x="6249" y="9210"/>
                    <a:pt x="6249" y="11371"/>
                    <a:pt x="7528" y="12711"/>
                  </a:cubicBezTo>
                  <a:cubicBezTo>
                    <a:pt x="8808" y="14052"/>
                    <a:pt x="10872" y="14052"/>
                    <a:pt x="12152" y="12711"/>
                  </a:cubicBezTo>
                  <a:cubicBezTo>
                    <a:pt x="13431" y="11371"/>
                    <a:pt x="13431" y="9210"/>
                    <a:pt x="12152" y="7870"/>
                  </a:cubicBezTo>
                  <a:cubicBezTo>
                    <a:pt x="11512" y="7200"/>
                    <a:pt x="10666" y="6870"/>
                    <a:pt x="9827" y="6870"/>
                  </a:cubicBezTo>
                  <a:close/>
                </a:path>
              </a:pathLst>
            </a:custGeom>
            <a:solidFill>
              <a:srgbClr val="FFFFFF"/>
            </a:solidFill>
            <a:ln w="12700" cap="flat">
              <a:noFill/>
              <a:miter lim="400000"/>
            </a:ln>
            <a:effectLst/>
          </p:spPr>
          <p:txBody>
            <a:bodyPr lIns="120130" tIns="60064" rIns="120130" bIns="60064" anchor="ctr"/>
            <a:lstStyle/>
            <a:p>
              <a:pPr algn="ctr"/>
              <a:endParaRPr sz="3155">
                <a:cs typeface="+mn-ea"/>
              </a:endParaRPr>
            </a:p>
          </p:txBody>
        </p:sp>
        <p:sp>
          <p:nvSpPr>
            <p:cNvPr id="11" name="Rectangle 12"/>
            <p:cNvSpPr/>
            <p:nvPr/>
          </p:nvSpPr>
          <p:spPr>
            <a:xfrm>
              <a:off x="5003793" y="1287148"/>
              <a:ext cx="534201" cy="236396"/>
            </a:xfrm>
            <a:prstGeom prst="rect">
              <a:avLst/>
            </a:prstGeom>
            <a:ln w="12700">
              <a:miter lim="400000"/>
            </a:ln>
          </p:spPr>
          <p:txBody>
            <a:bodyPr wrap="none" lIns="0" tIns="0" rIns="0" bIns="0" anchor="ctr">
              <a:normAutofit fontScale="70000" lnSpcReduction="20000"/>
            </a:bodyPr>
            <a:lstStyle/>
            <a:p>
              <a:r>
                <a:rPr lang="en-US" altLang="zh-CN" sz="2455" b="1" dirty="0">
                  <a:solidFill>
                    <a:schemeClr val="bg1"/>
                  </a:solidFill>
                  <a:cs typeface="+mn-ea"/>
                </a:rPr>
                <a:t>2028</a:t>
              </a:r>
              <a:endParaRPr lang="en-US" altLang="zh-CN" sz="2455" b="1" dirty="0">
                <a:solidFill>
                  <a:schemeClr val="bg1"/>
                </a:solidFill>
                <a:cs typeface="+mn-ea"/>
              </a:endParaRPr>
            </a:p>
          </p:txBody>
        </p:sp>
        <p:sp>
          <p:nvSpPr>
            <p:cNvPr id="12" name="Rectangle: Rounded Corners 14"/>
            <p:cNvSpPr/>
            <p:nvPr/>
          </p:nvSpPr>
          <p:spPr>
            <a:xfrm>
              <a:off x="2354796" y="1235328"/>
              <a:ext cx="2566512" cy="353284"/>
            </a:xfrm>
            <a:prstGeom prst="roundRect">
              <a:avLst>
                <a:gd name="adj" fmla="val 50000"/>
              </a:avLst>
            </a:prstGeom>
            <a:solidFill>
              <a:schemeClr val="accent1">
                <a:lumMod val="100000"/>
              </a:schemeClr>
            </a:solidFill>
            <a:ln w="12700" cap="flat">
              <a:noFill/>
              <a:miter lim="400000"/>
            </a:ln>
            <a:effectLst/>
          </p:spPr>
          <p:txBody>
            <a:bodyPr lIns="120130" tIns="60064" rIns="120130" bIns="60064" anchor="ctr"/>
            <a:lstStyle/>
            <a:p>
              <a:pPr algn="ctr"/>
              <a:endParaRPr sz="3155">
                <a:cs typeface="+mn-ea"/>
              </a:endParaRPr>
            </a:p>
          </p:txBody>
        </p:sp>
        <p:sp>
          <p:nvSpPr>
            <p:cNvPr id="13" name="Freeform: Shape 15"/>
            <p:cNvSpPr/>
            <p:nvPr/>
          </p:nvSpPr>
          <p:spPr>
            <a:xfrm>
              <a:off x="4614381" y="1278953"/>
              <a:ext cx="266203" cy="266033"/>
            </a:xfrm>
            <a:custGeom>
              <a:avLst/>
              <a:gdLst/>
              <a:ahLst/>
              <a:cxnLst>
                <a:cxn ang="0">
                  <a:pos x="wd2" y="hd2"/>
                </a:cxn>
                <a:cxn ang="5400000">
                  <a:pos x="wd2" y="hd2"/>
                </a:cxn>
                <a:cxn ang="10800000">
                  <a:pos x="wd2" y="hd2"/>
                </a:cxn>
                <a:cxn ang="16200000">
                  <a:pos x="wd2" y="hd2"/>
                </a:cxn>
              </a:cxnLst>
              <a:rect l="0" t="0" r="r" b="b"/>
              <a:pathLst>
                <a:path w="19680" h="20595" extrusionOk="0">
                  <a:moveTo>
                    <a:pt x="9827" y="0"/>
                  </a:moveTo>
                  <a:cubicBezTo>
                    <a:pt x="7311" y="0"/>
                    <a:pt x="4799" y="992"/>
                    <a:pt x="2879" y="3002"/>
                  </a:cubicBezTo>
                  <a:cubicBezTo>
                    <a:pt x="-960" y="7022"/>
                    <a:pt x="-960" y="13559"/>
                    <a:pt x="2879" y="17580"/>
                  </a:cubicBezTo>
                  <a:cubicBezTo>
                    <a:pt x="6719" y="21600"/>
                    <a:pt x="12961" y="21600"/>
                    <a:pt x="16801" y="17580"/>
                  </a:cubicBezTo>
                  <a:cubicBezTo>
                    <a:pt x="20640" y="13559"/>
                    <a:pt x="20640" y="7022"/>
                    <a:pt x="16801" y="3002"/>
                  </a:cubicBezTo>
                  <a:cubicBezTo>
                    <a:pt x="14881" y="992"/>
                    <a:pt x="12343" y="0"/>
                    <a:pt x="9827" y="0"/>
                  </a:cubicBezTo>
                  <a:close/>
                  <a:moveTo>
                    <a:pt x="9827" y="3435"/>
                  </a:moveTo>
                  <a:cubicBezTo>
                    <a:pt x="11504" y="3435"/>
                    <a:pt x="13196" y="4096"/>
                    <a:pt x="14476" y="5436"/>
                  </a:cubicBezTo>
                  <a:cubicBezTo>
                    <a:pt x="17036" y="8116"/>
                    <a:pt x="17036" y="12465"/>
                    <a:pt x="14476" y="15146"/>
                  </a:cubicBezTo>
                  <a:cubicBezTo>
                    <a:pt x="11917" y="17826"/>
                    <a:pt x="7763" y="17826"/>
                    <a:pt x="5204" y="15146"/>
                  </a:cubicBezTo>
                  <a:cubicBezTo>
                    <a:pt x="2644" y="12465"/>
                    <a:pt x="2644" y="8116"/>
                    <a:pt x="5204" y="5436"/>
                  </a:cubicBezTo>
                  <a:cubicBezTo>
                    <a:pt x="6484" y="4096"/>
                    <a:pt x="8150" y="3435"/>
                    <a:pt x="9827" y="3435"/>
                  </a:cubicBezTo>
                  <a:close/>
                  <a:moveTo>
                    <a:pt x="9827" y="6870"/>
                  </a:moveTo>
                  <a:cubicBezTo>
                    <a:pt x="8988" y="6870"/>
                    <a:pt x="8168" y="7200"/>
                    <a:pt x="7528" y="7870"/>
                  </a:cubicBezTo>
                  <a:cubicBezTo>
                    <a:pt x="6249" y="9210"/>
                    <a:pt x="6249" y="11371"/>
                    <a:pt x="7528" y="12711"/>
                  </a:cubicBezTo>
                  <a:cubicBezTo>
                    <a:pt x="8808" y="14052"/>
                    <a:pt x="10872" y="14052"/>
                    <a:pt x="12152" y="12711"/>
                  </a:cubicBezTo>
                  <a:cubicBezTo>
                    <a:pt x="13431" y="11371"/>
                    <a:pt x="13431" y="9210"/>
                    <a:pt x="12152" y="7870"/>
                  </a:cubicBezTo>
                  <a:cubicBezTo>
                    <a:pt x="11512" y="7200"/>
                    <a:pt x="10666" y="6870"/>
                    <a:pt x="9827" y="6870"/>
                  </a:cubicBezTo>
                  <a:close/>
                </a:path>
              </a:pathLst>
            </a:custGeom>
            <a:solidFill>
              <a:srgbClr val="FFFFFF"/>
            </a:solidFill>
            <a:ln w="12700" cap="flat">
              <a:noFill/>
              <a:miter lim="400000"/>
            </a:ln>
            <a:effectLst/>
          </p:spPr>
          <p:txBody>
            <a:bodyPr lIns="120130" tIns="60064" rIns="120130" bIns="60064" anchor="ctr"/>
            <a:lstStyle/>
            <a:p>
              <a:pPr algn="ctr"/>
              <a:endParaRPr sz="3155">
                <a:cs typeface="+mn-ea"/>
              </a:endParaRPr>
            </a:p>
          </p:txBody>
        </p:sp>
        <p:sp>
          <p:nvSpPr>
            <p:cNvPr id="14" name="Rectangle 16"/>
            <p:cNvSpPr/>
            <p:nvPr/>
          </p:nvSpPr>
          <p:spPr>
            <a:xfrm>
              <a:off x="2793089" y="1287148"/>
              <a:ext cx="534201" cy="236396"/>
            </a:xfrm>
            <a:prstGeom prst="rect">
              <a:avLst/>
            </a:prstGeom>
            <a:ln w="12700">
              <a:miter lim="400000"/>
            </a:ln>
          </p:spPr>
          <p:txBody>
            <a:bodyPr wrap="none" lIns="0" tIns="0" rIns="0" bIns="0" anchor="ctr">
              <a:normAutofit fontScale="70000" lnSpcReduction="20000"/>
            </a:bodyPr>
            <a:lstStyle/>
            <a:p>
              <a:r>
                <a:rPr lang="en-US" altLang="zh-CN" sz="2455" b="1" dirty="0">
                  <a:solidFill>
                    <a:schemeClr val="bg1"/>
                  </a:solidFill>
                  <a:cs typeface="+mn-ea"/>
                </a:rPr>
                <a:t>2026</a:t>
              </a:r>
              <a:endParaRPr lang="en-US" altLang="zh-CN" sz="2455" b="1" dirty="0">
                <a:solidFill>
                  <a:schemeClr val="bg1"/>
                </a:solidFill>
                <a:cs typeface="+mn-ea"/>
              </a:endParaRPr>
            </a:p>
          </p:txBody>
        </p:sp>
        <p:sp>
          <p:nvSpPr>
            <p:cNvPr id="15" name="Rectangle: Rounded Corners 18"/>
            <p:cNvSpPr/>
            <p:nvPr/>
          </p:nvSpPr>
          <p:spPr>
            <a:xfrm rot="19200000">
              <a:off x="900695" y="1740553"/>
              <a:ext cx="1965952" cy="353283"/>
            </a:xfrm>
            <a:prstGeom prst="roundRect">
              <a:avLst>
                <a:gd name="adj" fmla="val 50000"/>
              </a:avLst>
            </a:prstGeom>
            <a:solidFill>
              <a:schemeClr val="accent2">
                <a:lumMod val="100000"/>
              </a:schemeClr>
            </a:solidFill>
            <a:ln w="12700" cap="flat">
              <a:noFill/>
              <a:miter lim="400000"/>
            </a:ln>
            <a:effectLst/>
          </p:spPr>
          <p:txBody>
            <a:bodyPr lIns="120130" tIns="60064" rIns="120130" bIns="60064" anchor="ctr"/>
            <a:lstStyle/>
            <a:p>
              <a:pPr algn="ctr"/>
              <a:endParaRPr sz="3155" dirty="0">
                <a:cs typeface="+mn-ea"/>
              </a:endParaRPr>
            </a:p>
          </p:txBody>
        </p:sp>
        <p:sp>
          <p:nvSpPr>
            <p:cNvPr id="16" name="Freeform: Shape 19"/>
            <p:cNvSpPr/>
            <p:nvPr/>
          </p:nvSpPr>
          <p:spPr>
            <a:xfrm>
              <a:off x="2392773" y="1277848"/>
              <a:ext cx="266203" cy="266032"/>
            </a:xfrm>
            <a:custGeom>
              <a:avLst/>
              <a:gdLst/>
              <a:ahLst/>
              <a:cxnLst>
                <a:cxn ang="0">
                  <a:pos x="wd2" y="hd2"/>
                </a:cxn>
                <a:cxn ang="5400000">
                  <a:pos x="wd2" y="hd2"/>
                </a:cxn>
                <a:cxn ang="10800000">
                  <a:pos x="wd2" y="hd2"/>
                </a:cxn>
                <a:cxn ang="16200000">
                  <a:pos x="wd2" y="hd2"/>
                </a:cxn>
              </a:cxnLst>
              <a:rect l="0" t="0" r="r" b="b"/>
              <a:pathLst>
                <a:path w="19680" h="20595" extrusionOk="0">
                  <a:moveTo>
                    <a:pt x="9827" y="0"/>
                  </a:moveTo>
                  <a:cubicBezTo>
                    <a:pt x="7311" y="0"/>
                    <a:pt x="4799" y="992"/>
                    <a:pt x="2879" y="3002"/>
                  </a:cubicBezTo>
                  <a:cubicBezTo>
                    <a:pt x="-960" y="7022"/>
                    <a:pt x="-960" y="13559"/>
                    <a:pt x="2879" y="17580"/>
                  </a:cubicBezTo>
                  <a:cubicBezTo>
                    <a:pt x="6719" y="21600"/>
                    <a:pt x="12961" y="21600"/>
                    <a:pt x="16801" y="17580"/>
                  </a:cubicBezTo>
                  <a:cubicBezTo>
                    <a:pt x="20640" y="13559"/>
                    <a:pt x="20640" y="7022"/>
                    <a:pt x="16801" y="3002"/>
                  </a:cubicBezTo>
                  <a:cubicBezTo>
                    <a:pt x="14881" y="992"/>
                    <a:pt x="12343" y="0"/>
                    <a:pt x="9827" y="0"/>
                  </a:cubicBezTo>
                  <a:close/>
                  <a:moveTo>
                    <a:pt x="9827" y="3435"/>
                  </a:moveTo>
                  <a:cubicBezTo>
                    <a:pt x="11504" y="3435"/>
                    <a:pt x="13196" y="4096"/>
                    <a:pt x="14476" y="5436"/>
                  </a:cubicBezTo>
                  <a:cubicBezTo>
                    <a:pt x="17036" y="8116"/>
                    <a:pt x="17036" y="12465"/>
                    <a:pt x="14476" y="15146"/>
                  </a:cubicBezTo>
                  <a:cubicBezTo>
                    <a:pt x="11917" y="17826"/>
                    <a:pt x="7763" y="17826"/>
                    <a:pt x="5204" y="15146"/>
                  </a:cubicBezTo>
                  <a:cubicBezTo>
                    <a:pt x="2644" y="12465"/>
                    <a:pt x="2644" y="8116"/>
                    <a:pt x="5204" y="5436"/>
                  </a:cubicBezTo>
                  <a:cubicBezTo>
                    <a:pt x="6484" y="4096"/>
                    <a:pt x="8150" y="3435"/>
                    <a:pt x="9827" y="3435"/>
                  </a:cubicBezTo>
                  <a:close/>
                  <a:moveTo>
                    <a:pt x="9827" y="6870"/>
                  </a:moveTo>
                  <a:cubicBezTo>
                    <a:pt x="8988" y="6870"/>
                    <a:pt x="8168" y="7200"/>
                    <a:pt x="7528" y="7870"/>
                  </a:cubicBezTo>
                  <a:cubicBezTo>
                    <a:pt x="6249" y="9210"/>
                    <a:pt x="6249" y="11371"/>
                    <a:pt x="7528" y="12711"/>
                  </a:cubicBezTo>
                  <a:cubicBezTo>
                    <a:pt x="8808" y="14052"/>
                    <a:pt x="10872" y="14052"/>
                    <a:pt x="12152" y="12711"/>
                  </a:cubicBezTo>
                  <a:cubicBezTo>
                    <a:pt x="13431" y="11371"/>
                    <a:pt x="13431" y="9210"/>
                    <a:pt x="12152" y="7870"/>
                  </a:cubicBezTo>
                  <a:cubicBezTo>
                    <a:pt x="11512" y="7200"/>
                    <a:pt x="10666" y="6870"/>
                    <a:pt x="9827" y="6870"/>
                  </a:cubicBezTo>
                  <a:close/>
                </a:path>
              </a:pathLst>
            </a:custGeom>
            <a:solidFill>
              <a:srgbClr val="FFFFFF"/>
            </a:solidFill>
            <a:ln w="12700" cap="flat">
              <a:noFill/>
              <a:miter lim="400000"/>
            </a:ln>
            <a:effectLst/>
          </p:spPr>
          <p:txBody>
            <a:bodyPr lIns="120130" tIns="60064" rIns="120130" bIns="60064" anchor="ctr"/>
            <a:lstStyle/>
            <a:p>
              <a:pPr algn="ctr"/>
              <a:endParaRPr sz="3155">
                <a:cs typeface="+mn-ea"/>
              </a:endParaRPr>
            </a:p>
          </p:txBody>
        </p:sp>
        <p:sp>
          <p:nvSpPr>
            <p:cNvPr id="17" name="Rectangle 20"/>
            <p:cNvSpPr/>
            <p:nvPr/>
          </p:nvSpPr>
          <p:spPr>
            <a:xfrm rot="19200000">
              <a:off x="1414551" y="1988356"/>
              <a:ext cx="534201" cy="236396"/>
            </a:xfrm>
            <a:prstGeom prst="rect">
              <a:avLst/>
            </a:prstGeom>
            <a:ln w="12700">
              <a:miter lim="400000"/>
            </a:ln>
          </p:spPr>
          <p:txBody>
            <a:bodyPr wrap="none" lIns="0" tIns="0" rIns="0" bIns="0" anchor="ctr">
              <a:normAutofit fontScale="70000" lnSpcReduction="20000"/>
            </a:bodyPr>
            <a:lstStyle/>
            <a:p>
              <a:r>
                <a:rPr lang="en-US" altLang="zh-CN" sz="2455" b="1" dirty="0">
                  <a:solidFill>
                    <a:schemeClr val="bg1"/>
                  </a:solidFill>
                  <a:cs typeface="+mn-ea"/>
                </a:rPr>
                <a:t>2022</a:t>
              </a:r>
              <a:endParaRPr lang="en-US" altLang="zh-CN" sz="2455" b="1" dirty="0">
                <a:solidFill>
                  <a:schemeClr val="bg1"/>
                </a:solidFill>
                <a:cs typeface="+mn-ea"/>
              </a:endParaRPr>
            </a:p>
          </p:txBody>
        </p:sp>
        <p:sp>
          <p:nvSpPr>
            <p:cNvPr id="18" name="Rectangle: Rounded Corners 22"/>
            <p:cNvSpPr/>
            <p:nvPr/>
          </p:nvSpPr>
          <p:spPr>
            <a:xfrm rot="2400000">
              <a:off x="-324630" y="1759075"/>
              <a:ext cx="1965951" cy="353283"/>
            </a:xfrm>
            <a:prstGeom prst="roundRect">
              <a:avLst>
                <a:gd name="adj" fmla="val 50000"/>
              </a:avLst>
            </a:prstGeom>
            <a:solidFill>
              <a:schemeClr val="accent1">
                <a:lumMod val="100000"/>
              </a:schemeClr>
            </a:solidFill>
            <a:ln w="12700" cap="flat">
              <a:noFill/>
              <a:miter lim="400000"/>
            </a:ln>
            <a:effectLst/>
          </p:spPr>
          <p:txBody>
            <a:bodyPr lIns="120130" tIns="60064" rIns="120130" bIns="60064" anchor="ctr"/>
            <a:lstStyle/>
            <a:p>
              <a:pPr algn="ctr"/>
              <a:endParaRPr sz="3155">
                <a:cs typeface="+mn-ea"/>
              </a:endParaRPr>
            </a:p>
          </p:txBody>
        </p:sp>
        <p:sp>
          <p:nvSpPr>
            <p:cNvPr id="19" name="Freeform: Shape 23"/>
            <p:cNvSpPr/>
            <p:nvPr/>
          </p:nvSpPr>
          <p:spPr>
            <a:xfrm>
              <a:off x="1143573" y="2324385"/>
              <a:ext cx="266203" cy="266031"/>
            </a:xfrm>
            <a:custGeom>
              <a:avLst/>
              <a:gdLst/>
              <a:ahLst/>
              <a:cxnLst>
                <a:cxn ang="0">
                  <a:pos x="wd2" y="hd2"/>
                </a:cxn>
                <a:cxn ang="5400000">
                  <a:pos x="wd2" y="hd2"/>
                </a:cxn>
                <a:cxn ang="10800000">
                  <a:pos x="wd2" y="hd2"/>
                </a:cxn>
                <a:cxn ang="16200000">
                  <a:pos x="wd2" y="hd2"/>
                </a:cxn>
              </a:cxnLst>
              <a:rect l="0" t="0" r="r" b="b"/>
              <a:pathLst>
                <a:path w="19680" h="20595" extrusionOk="0">
                  <a:moveTo>
                    <a:pt x="9827" y="0"/>
                  </a:moveTo>
                  <a:cubicBezTo>
                    <a:pt x="7311" y="0"/>
                    <a:pt x="4799" y="992"/>
                    <a:pt x="2879" y="3002"/>
                  </a:cubicBezTo>
                  <a:cubicBezTo>
                    <a:pt x="-960" y="7022"/>
                    <a:pt x="-960" y="13559"/>
                    <a:pt x="2879" y="17580"/>
                  </a:cubicBezTo>
                  <a:cubicBezTo>
                    <a:pt x="6719" y="21600"/>
                    <a:pt x="12961" y="21600"/>
                    <a:pt x="16801" y="17580"/>
                  </a:cubicBezTo>
                  <a:cubicBezTo>
                    <a:pt x="20640" y="13559"/>
                    <a:pt x="20640" y="7022"/>
                    <a:pt x="16801" y="3002"/>
                  </a:cubicBezTo>
                  <a:cubicBezTo>
                    <a:pt x="14881" y="992"/>
                    <a:pt x="12343" y="0"/>
                    <a:pt x="9827" y="0"/>
                  </a:cubicBezTo>
                  <a:close/>
                  <a:moveTo>
                    <a:pt x="9827" y="3435"/>
                  </a:moveTo>
                  <a:cubicBezTo>
                    <a:pt x="11504" y="3435"/>
                    <a:pt x="13196" y="4096"/>
                    <a:pt x="14476" y="5436"/>
                  </a:cubicBezTo>
                  <a:cubicBezTo>
                    <a:pt x="17036" y="8116"/>
                    <a:pt x="17036" y="12465"/>
                    <a:pt x="14476" y="15146"/>
                  </a:cubicBezTo>
                  <a:cubicBezTo>
                    <a:pt x="11917" y="17826"/>
                    <a:pt x="7763" y="17826"/>
                    <a:pt x="5204" y="15146"/>
                  </a:cubicBezTo>
                  <a:cubicBezTo>
                    <a:pt x="2644" y="12465"/>
                    <a:pt x="2644" y="8116"/>
                    <a:pt x="5204" y="5436"/>
                  </a:cubicBezTo>
                  <a:cubicBezTo>
                    <a:pt x="6484" y="4096"/>
                    <a:pt x="8150" y="3435"/>
                    <a:pt x="9827" y="3435"/>
                  </a:cubicBezTo>
                  <a:close/>
                  <a:moveTo>
                    <a:pt x="9827" y="6870"/>
                  </a:moveTo>
                  <a:cubicBezTo>
                    <a:pt x="8988" y="6870"/>
                    <a:pt x="8168" y="7200"/>
                    <a:pt x="7528" y="7870"/>
                  </a:cubicBezTo>
                  <a:cubicBezTo>
                    <a:pt x="6249" y="9210"/>
                    <a:pt x="6249" y="11371"/>
                    <a:pt x="7528" y="12711"/>
                  </a:cubicBezTo>
                  <a:cubicBezTo>
                    <a:pt x="8808" y="14052"/>
                    <a:pt x="10872" y="14052"/>
                    <a:pt x="12152" y="12711"/>
                  </a:cubicBezTo>
                  <a:cubicBezTo>
                    <a:pt x="13431" y="11371"/>
                    <a:pt x="13431" y="9210"/>
                    <a:pt x="12152" y="7870"/>
                  </a:cubicBezTo>
                  <a:cubicBezTo>
                    <a:pt x="11512" y="7200"/>
                    <a:pt x="10666" y="6870"/>
                    <a:pt x="9827" y="6870"/>
                  </a:cubicBezTo>
                  <a:close/>
                </a:path>
              </a:pathLst>
            </a:custGeom>
            <a:solidFill>
              <a:srgbClr val="FFFFFF"/>
            </a:solidFill>
            <a:ln w="12700" cap="flat">
              <a:noFill/>
              <a:miter lim="400000"/>
            </a:ln>
            <a:effectLst/>
          </p:spPr>
          <p:txBody>
            <a:bodyPr lIns="120130" tIns="60064" rIns="120130" bIns="60064" anchor="ctr"/>
            <a:lstStyle/>
            <a:p>
              <a:pPr algn="ctr"/>
              <a:endParaRPr sz="3155">
                <a:cs typeface="+mn-ea"/>
              </a:endParaRPr>
            </a:p>
          </p:txBody>
        </p:sp>
        <p:sp>
          <p:nvSpPr>
            <p:cNvPr id="20" name="Rectangle 24"/>
            <p:cNvSpPr/>
            <p:nvPr/>
          </p:nvSpPr>
          <p:spPr>
            <a:xfrm rot="2400000">
              <a:off x="-8073" y="1461482"/>
              <a:ext cx="534201" cy="236396"/>
            </a:xfrm>
            <a:prstGeom prst="rect">
              <a:avLst/>
            </a:prstGeom>
            <a:ln w="12700">
              <a:miter lim="400000"/>
            </a:ln>
          </p:spPr>
          <p:txBody>
            <a:bodyPr wrap="none" lIns="0" tIns="0" rIns="0" bIns="0" anchor="ctr">
              <a:normAutofit fontScale="70000" lnSpcReduction="20000"/>
            </a:bodyPr>
            <a:lstStyle/>
            <a:p>
              <a:r>
                <a:rPr lang="en-US" altLang="zh-CN" sz="2455" b="1" dirty="0">
                  <a:solidFill>
                    <a:schemeClr val="bg1"/>
                  </a:solidFill>
                  <a:cs typeface="+mn-ea"/>
                </a:rPr>
                <a:t>2020</a:t>
              </a:r>
              <a:endParaRPr lang="en-US" altLang="zh-CN" sz="2455" b="1" dirty="0">
                <a:solidFill>
                  <a:schemeClr val="bg1"/>
                </a:solidFill>
                <a:cs typeface="+mn-ea"/>
              </a:endParaRPr>
            </a:p>
          </p:txBody>
        </p:sp>
        <p:sp>
          <p:nvSpPr>
            <p:cNvPr id="21" name="TextBox 36"/>
            <p:cNvSpPr txBox="1"/>
            <p:nvPr/>
          </p:nvSpPr>
          <p:spPr>
            <a:xfrm>
              <a:off x="-1020591" y="3311661"/>
              <a:ext cx="1286292" cy="391756"/>
            </a:xfrm>
            <a:prstGeom prst="roundRect">
              <a:avLst/>
            </a:prstGeom>
            <a:solidFill>
              <a:schemeClr val="accent1"/>
            </a:solidFill>
          </p:spPr>
          <p:txBody>
            <a:bodyPr wrap="none">
              <a:noAutofit/>
            </a:bodyPr>
            <a:lstStyle/>
            <a:p>
              <a:pPr algn="ctr"/>
              <a:r>
                <a:rPr lang="zh-CN" altLang="en-US" sz="1315" dirty="0">
                  <a:solidFill>
                    <a:schemeClr val="bg1"/>
                  </a:solidFill>
                  <a:latin typeface="+mn-ea"/>
                  <a:cs typeface="+mn-ea"/>
                </a:rPr>
                <a:t>标题文本</a:t>
              </a:r>
              <a:endParaRPr lang="zh-CN" altLang="en-US" sz="1315" dirty="0">
                <a:solidFill>
                  <a:schemeClr val="bg1"/>
                </a:solidFill>
                <a:latin typeface="+mn-ea"/>
                <a:cs typeface="+mn-ea"/>
              </a:endParaRPr>
            </a:p>
          </p:txBody>
        </p:sp>
        <p:sp>
          <p:nvSpPr>
            <p:cNvPr id="22" name="TextBox 34"/>
            <p:cNvSpPr txBox="1"/>
            <p:nvPr/>
          </p:nvSpPr>
          <p:spPr>
            <a:xfrm>
              <a:off x="1588625" y="3311659"/>
              <a:ext cx="1286292" cy="381477"/>
            </a:xfrm>
            <a:prstGeom prst="roundRect">
              <a:avLst/>
            </a:prstGeom>
            <a:solidFill>
              <a:schemeClr val="accent2"/>
            </a:solidFill>
          </p:spPr>
          <p:txBody>
            <a:bodyPr wrap="none">
              <a:noAutofit/>
            </a:bodyPr>
            <a:lstStyle/>
            <a:p>
              <a:pPr algn="ctr"/>
              <a:r>
                <a:rPr lang="zh-CN" altLang="en-US" sz="1315" dirty="0">
                  <a:solidFill>
                    <a:schemeClr val="bg1"/>
                  </a:solidFill>
                  <a:latin typeface="+mn-ea"/>
                  <a:cs typeface="+mn-ea"/>
                </a:rPr>
                <a:t>标题文本</a:t>
              </a:r>
              <a:endParaRPr lang="zh-CN" altLang="en-US" sz="1315" dirty="0">
                <a:solidFill>
                  <a:schemeClr val="bg1"/>
                </a:solidFill>
                <a:latin typeface="+mn-ea"/>
                <a:cs typeface="+mn-ea"/>
              </a:endParaRPr>
            </a:p>
          </p:txBody>
        </p:sp>
        <p:sp>
          <p:nvSpPr>
            <p:cNvPr id="23" name="TextBox 32"/>
            <p:cNvSpPr txBox="1"/>
            <p:nvPr/>
          </p:nvSpPr>
          <p:spPr>
            <a:xfrm>
              <a:off x="4287470" y="3311661"/>
              <a:ext cx="1286292" cy="391756"/>
            </a:xfrm>
            <a:prstGeom prst="roundRect">
              <a:avLst/>
            </a:prstGeom>
            <a:solidFill>
              <a:schemeClr val="accent1"/>
            </a:solidFill>
          </p:spPr>
          <p:txBody>
            <a:bodyPr wrap="none">
              <a:noAutofit/>
            </a:bodyPr>
            <a:lstStyle/>
            <a:p>
              <a:pPr algn="ctr"/>
              <a:r>
                <a:rPr lang="zh-CN" altLang="en-US" sz="1315" dirty="0">
                  <a:solidFill>
                    <a:schemeClr val="bg1"/>
                  </a:solidFill>
                  <a:latin typeface="+mn-ea"/>
                  <a:cs typeface="+mn-ea"/>
                </a:rPr>
                <a:t>标题文本</a:t>
              </a:r>
              <a:endParaRPr lang="zh-CN" altLang="en-US" sz="1315" dirty="0">
                <a:solidFill>
                  <a:schemeClr val="bg1"/>
                </a:solidFill>
                <a:latin typeface="+mn-ea"/>
                <a:cs typeface="+mn-ea"/>
              </a:endParaRPr>
            </a:p>
          </p:txBody>
        </p:sp>
        <p:sp>
          <p:nvSpPr>
            <p:cNvPr id="24" name="TextBox 30"/>
            <p:cNvSpPr txBox="1"/>
            <p:nvPr/>
          </p:nvSpPr>
          <p:spPr>
            <a:xfrm>
              <a:off x="6896686" y="3311659"/>
              <a:ext cx="1286292" cy="381477"/>
            </a:xfrm>
            <a:prstGeom prst="roundRect">
              <a:avLst/>
            </a:prstGeom>
            <a:solidFill>
              <a:schemeClr val="accent2"/>
            </a:solidFill>
          </p:spPr>
          <p:txBody>
            <a:bodyPr wrap="none">
              <a:noAutofit/>
            </a:bodyPr>
            <a:lstStyle/>
            <a:p>
              <a:pPr algn="ctr"/>
              <a:r>
                <a:rPr lang="zh-CN" altLang="en-US" sz="1315" dirty="0">
                  <a:solidFill>
                    <a:schemeClr val="bg1"/>
                  </a:solidFill>
                  <a:latin typeface="+mn-ea"/>
                  <a:cs typeface="+mn-ea"/>
                </a:rPr>
                <a:t>标题文本</a:t>
              </a:r>
              <a:endParaRPr lang="zh-CN" altLang="en-US" sz="1315" dirty="0">
                <a:solidFill>
                  <a:schemeClr val="bg1"/>
                </a:solidFill>
                <a:latin typeface="+mn-ea"/>
                <a:cs typeface="+mn-ea"/>
              </a:endParaRPr>
            </a:p>
          </p:txBody>
        </p:sp>
      </p:grpSp>
      <p:sp>
        <p:nvSpPr>
          <p:cNvPr id="27" name="文本框 26"/>
          <p:cNvSpPr txBox="1"/>
          <p:nvPr/>
        </p:nvSpPr>
        <p:spPr>
          <a:xfrm>
            <a:off x="805303" y="5321329"/>
            <a:ext cx="2580233" cy="599395"/>
          </a:xfrm>
          <a:prstGeom prst="rect">
            <a:avLst/>
          </a:prstGeom>
          <a:noFill/>
        </p:spPr>
        <p:txBody>
          <a:bodyPr wrap="square" rtlCol="0">
            <a:spAutoFit/>
          </a:bodyPr>
          <a:lstStyle/>
          <a:p>
            <a:pPr algn="ctr">
              <a:spcBef>
                <a:spcPts val="790"/>
              </a:spcBef>
            </a:pPr>
            <a:r>
              <a:rPr lang="zh-CN" altLang="en-US" sz="1315" dirty="0">
                <a:solidFill>
                  <a:schemeClr val="bg2">
                    <a:lumMod val="25000"/>
                  </a:schemeClr>
                </a:solidFill>
                <a:latin typeface="+mn-ea"/>
                <a:cs typeface="+mn-ea"/>
              </a:rPr>
              <a:t>输入替换的文字内容</a:t>
            </a:r>
            <a:endParaRPr lang="en-US" altLang="zh-CN" sz="1315" dirty="0">
              <a:solidFill>
                <a:schemeClr val="bg2">
                  <a:lumMod val="25000"/>
                </a:schemeClr>
              </a:solidFill>
              <a:latin typeface="+mn-ea"/>
              <a:cs typeface="+mn-ea"/>
            </a:endParaRPr>
          </a:p>
          <a:p>
            <a:pPr algn="ctr">
              <a:spcBef>
                <a:spcPts val="790"/>
              </a:spcBef>
            </a:pPr>
            <a:r>
              <a:rPr lang="zh-CN" altLang="en-US" sz="1315" dirty="0">
                <a:solidFill>
                  <a:schemeClr val="bg2">
                    <a:lumMod val="25000"/>
                  </a:schemeClr>
                </a:solidFill>
                <a:latin typeface="+mn-ea"/>
                <a:cs typeface="+mn-ea"/>
              </a:rPr>
              <a:t>输入替换的文字内容</a:t>
            </a:r>
            <a:endParaRPr lang="en-US" altLang="zh-CN" sz="1315" dirty="0">
              <a:solidFill>
                <a:schemeClr val="bg2">
                  <a:lumMod val="25000"/>
                </a:schemeClr>
              </a:solidFill>
              <a:latin typeface="+mn-ea"/>
              <a:cs typeface="+mn-ea"/>
            </a:endParaRPr>
          </a:p>
        </p:txBody>
      </p:sp>
      <p:sp>
        <p:nvSpPr>
          <p:cNvPr id="29" name="文本框 28"/>
          <p:cNvSpPr txBox="1"/>
          <p:nvPr/>
        </p:nvSpPr>
        <p:spPr>
          <a:xfrm>
            <a:off x="3527057" y="5321329"/>
            <a:ext cx="2580233" cy="599395"/>
          </a:xfrm>
          <a:prstGeom prst="rect">
            <a:avLst/>
          </a:prstGeom>
          <a:noFill/>
        </p:spPr>
        <p:txBody>
          <a:bodyPr wrap="square" rtlCol="0">
            <a:spAutoFit/>
          </a:bodyPr>
          <a:lstStyle/>
          <a:p>
            <a:pPr algn="ctr">
              <a:spcBef>
                <a:spcPts val="790"/>
              </a:spcBef>
            </a:pPr>
            <a:r>
              <a:rPr lang="zh-CN" altLang="en-US" sz="1315" dirty="0">
                <a:solidFill>
                  <a:schemeClr val="bg2">
                    <a:lumMod val="25000"/>
                  </a:schemeClr>
                </a:solidFill>
                <a:latin typeface="+mn-ea"/>
                <a:cs typeface="+mn-ea"/>
              </a:rPr>
              <a:t>输入替换的文字内容</a:t>
            </a:r>
            <a:endParaRPr lang="en-US" altLang="zh-CN" sz="1315" dirty="0">
              <a:solidFill>
                <a:schemeClr val="bg2">
                  <a:lumMod val="25000"/>
                </a:schemeClr>
              </a:solidFill>
              <a:latin typeface="+mn-ea"/>
              <a:cs typeface="+mn-ea"/>
            </a:endParaRPr>
          </a:p>
          <a:p>
            <a:pPr algn="ctr">
              <a:spcBef>
                <a:spcPts val="790"/>
              </a:spcBef>
            </a:pPr>
            <a:r>
              <a:rPr lang="zh-CN" altLang="en-US" sz="1315" dirty="0">
                <a:solidFill>
                  <a:schemeClr val="bg2">
                    <a:lumMod val="25000"/>
                  </a:schemeClr>
                </a:solidFill>
                <a:latin typeface="+mn-ea"/>
                <a:cs typeface="+mn-ea"/>
              </a:rPr>
              <a:t>输入替换的文字内容</a:t>
            </a:r>
            <a:endParaRPr lang="en-US" altLang="zh-CN" sz="1315" dirty="0">
              <a:solidFill>
                <a:schemeClr val="bg2">
                  <a:lumMod val="25000"/>
                </a:schemeClr>
              </a:solidFill>
              <a:latin typeface="+mn-ea"/>
              <a:cs typeface="+mn-ea"/>
            </a:endParaRPr>
          </a:p>
        </p:txBody>
      </p:sp>
      <p:sp>
        <p:nvSpPr>
          <p:cNvPr id="31" name="文本框 30"/>
          <p:cNvSpPr txBox="1"/>
          <p:nvPr/>
        </p:nvSpPr>
        <p:spPr>
          <a:xfrm>
            <a:off x="6235725" y="5321329"/>
            <a:ext cx="2580233" cy="599395"/>
          </a:xfrm>
          <a:prstGeom prst="rect">
            <a:avLst/>
          </a:prstGeom>
          <a:noFill/>
        </p:spPr>
        <p:txBody>
          <a:bodyPr wrap="square" rtlCol="0">
            <a:spAutoFit/>
          </a:bodyPr>
          <a:lstStyle/>
          <a:p>
            <a:pPr algn="ctr">
              <a:spcBef>
                <a:spcPts val="790"/>
              </a:spcBef>
            </a:pPr>
            <a:r>
              <a:rPr lang="zh-CN" altLang="en-US" sz="1315" dirty="0">
                <a:solidFill>
                  <a:schemeClr val="bg2">
                    <a:lumMod val="25000"/>
                  </a:schemeClr>
                </a:solidFill>
                <a:latin typeface="+mn-ea"/>
                <a:cs typeface="+mn-ea"/>
              </a:rPr>
              <a:t>输入替换的文字内容</a:t>
            </a:r>
            <a:endParaRPr lang="en-US" altLang="zh-CN" sz="1315" dirty="0">
              <a:solidFill>
                <a:schemeClr val="bg2">
                  <a:lumMod val="25000"/>
                </a:schemeClr>
              </a:solidFill>
              <a:latin typeface="+mn-ea"/>
              <a:cs typeface="+mn-ea"/>
            </a:endParaRPr>
          </a:p>
          <a:p>
            <a:pPr algn="ctr">
              <a:spcBef>
                <a:spcPts val="790"/>
              </a:spcBef>
            </a:pPr>
            <a:r>
              <a:rPr lang="zh-CN" altLang="en-US" sz="1315" dirty="0">
                <a:solidFill>
                  <a:schemeClr val="bg2">
                    <a:lumMod val="25000"/>
                  </a:schemeClr>
                </a:solidFill>
                <a:latin typeface="+mn-ea"/>
                <a:cs typeface="+mn-ea"/>
              </a:rPr>
              <a:t>输入替换的文字内容</a:t>
            </a:r>
            <a:endParaRPr lang="en-US" altLang="zh-CN" sz="1315" dirty="0">
              <a:solidFill>
                <a:schemeClr val="bg2">
                  <a:lumMod val="25000"/>
                </a:schemeClr>
              </a:solidFill>
              <a:latin typeface="+mn-ea"/>
              <a:cs typeface="+mn-ea"/>
            </a:endParaRPr>
          </a:p>
        </p:txBody>
      </p:sp>
      <p:sp>
        <p:nvSpPr>
          <p:cNvPr id="33" name="文本框 32"/>
          <p:cNvSpPr txBox="1"/>
          <p:nvPr/>
        </p:nvSpPr>
        <p:spPr>
          <a:xfrm>
            <a:off x="8944392" y="5321329"/>
            <a:ext cx="2580233" cy="599395"/>
          </a:xfrm>
          <a:prstGeom prst="rect">
            <a:avLst/>
          </a:prstGeom>
          <a:noFill/>
        </p:spPr>
        <p:txBody>
          <a:bodyPr wrap="square" rtlCol="0">
            <a:spAutoFit/>
          </a:bodyPr>
          <a:lstStyle/>
          <a:p>
            <a:pPr algn="ctr">
              <a:spcBef>
                <a:spcPts val="790"/>
              </a:spcBef>
            </a:pPr>
            <a:r>
              <a:rPr lang="zh-CN" altLang="en-US" sz="1315" dirty="0">
                <a:solidFill>
                  <a:schemeClr val="bg2">
                    <a:lumMod val="25000"/>
                  </a:schemeClr>
                </a:solidFill>
                <a:latin typeface="+mn-ea"/>
                <a:cs typeface="+mn-ea"/>
              </a:rPr>
              <a:t>输入替换的文字内容</a:t>
            </a:r>
            <a:endParaRPr lang="en-US" altLang="zh-CN" sz="1315" dirty="0">
              <a:solidFill>
                <a:schemeClr val="bg2">
                  <a:lumMod val="25000"/>
                </a:schemeClr>
              </a:solidFill>
              <a:latin typeface="+mn-ea"/>
              <a:cs typeface="+mn-ea"/>
            </a:endParaRPr>
          </a:p>
          <a:p>
            <a:pPr algn="ctr">
              <a:spcBef>
                <a:spcPts val="790"/>
              </a:spcBef>
            </a:pPr>
            <a:r>
              <a:rPr lang="zh-CN" altLang="en-US" sz="1315" dirty="0">
                <a:solidFill>
                  <a:schemeClr val="bg2">
                    <a:lumMod val="25000"/>
                  </a:schemeClr>
                </a:solidFill>
                <a:latin typeface="+mn-ea"/>
                <a:cs typeface="+mn-ea"/>
              </a:rPr>
              <a:t>输入替换的文字内容</a:t>
            </a:r>
            <a:endParaRPr lang="en-US" altLang="zh-CN" sz="1315" dirty="0">
              <a:solidFill>
                <a:schemeClr val="bg2">
                  <a:lumMod val="25000"/>
                </a:schemeClr>
              </a:solidFill>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1"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6"/>
          <p:cNvSpPr/>
          <p:nvPr/>
        </p:nvSpPr>
        <p:spPr>
          <a:xfrm>
            <a:off x="1324461" y="1908375"/>
            <a:ext cx="2475932" cy="2475932"/>
          </a:xfrm>
          <a:prstGeom prst="ellipse">
            <a:avLst/>
          </a:prstGeom>
          <a:solidFill>
            <a:schemeClr val="accent2"/>
          </a:solidFill>
          <a:ln w="152400">
            <a:solidFill>
              <a:srgbClr val="3B32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5" dirty="0"/>
          </a:p>
        </p:txBody>
      </p:sp>
      <p:sp>
        <p:nvSpPr>
          <p:cNvPr id="26" name="矩形 25"/>
          <p:cNvSpPr/>
          <p:nvPr/>
        </p:nvSpPr>
        <p:spPr>
          <a:xfrm>
            <a:off x="1473176" y="2903715"/>
            <a:ext cx="1935145" cy="456279"/>
          </a:xfrm>
          <a:prstGeom prst="rect">
            <a:avLst/>
          </a:prstGeom>
        </p:spPr>
        <p:txBody>
          <a:bodyPr wrap="none">
            <a:spAutoFit/>
          </a:bodyPr>
          <a:lstStyle/>
          <a:p>
            <a:pPr algn="ctr"/>
            <a:r>
              <a:rPr lang="en-US" altLang="zh-CN" sz="2365" i="1" dirty="0">
                <a:solidFill>
                  <a:schemeClr val="bg1"/>
                </a:solidFill>
                <a:latin typeface="Roboto Thin" charset="0"/>
                <a:ea typeface="Roboto Thin" charset="0"/>
                <a:cs typeface="Roboto Thin" charset="0"/>
              </a:rPr>
              <a:t>- </a:t>
            </a:r>
            <a:r>
              <a:rPr lang="en-US" altLang="zh-CN" sz="2365" b="1" dirty="0">
                <a:solidFill>
                  <a:schemeClr val="bg1"/>
                </a:solidFill>
                <a:latin typeface="Roboto" charset="0"/>
                <a:ea typeface="Roboto" charset="0"/>
                <a:cs typeface="Roboto" charset="0"/>
              </a:rPr>
              <a:t>The Quotes</a:t>
            </a:r>
            <a:endParaRPr lang="en-US" altLang="zh-CN" sz="2365" b="1" dirty="0">
              <a:solidFill>
                <a:schemeClr val="bg1"/>
              </a:solidFill>
              <a:latin typeface="Roboto" charset="0"/>
              <a:ea typeface="Roboto" charset="0"/>
              <a:cs typeface="Roboto" charset="0"/>
            </a:endParaRPr>
          </a:p>
        </p:txBody>
      </p:sp>
      <p:cxnSp>
        <p:nvCxnSpPr>
          <p:cNvPr id="27" name="直接连接符 26"/>
          <p:cNvCxnSpPr/>
          <p:nvPr/>
        </p:nvCxnSpPr>
        <p:spPr>
          <a:xfrm>
            <a:off x="1554779" y="4682836"/>
            <a:ext cx="208049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Box 31"/>
          <p:cNvSpPr txBox="1"/>
          <p:nvPr/>
        </p:nvSpPr>
        <p:spPr>
          <a:xfrm>
            <a:off x="1049020" y="4944110"/>
            <a:ext cx="3915410" cy="291465"/>
          </a:xfrm>
          <a:prstGeom prst="rect">
            <a:avLst/>
          </a:prstGeom>
          <a:noFill/>
        </p:spPr>
        <p:txBody>
          <a:bodyPr wrap="square" lIns="0" tIns="0" rIns="0" bIns="0" rtlCol="1">
            <a:spAutoFit/>
          </a:bodyPr>
          <a:lstStyle/>
          <a:p>
            <a:pPr algn="just" defTabSz="1602105">
              <a:lnSpc>
                <a:spcPts val="2275"/>
              </a:lnSpc>
              <a:spcAft>
                <a:spcPts val="2100"/>
              </a:spcAft>
            </a:pPr>
            <a:r>
              <a:rPr lang="en-US" sz="1575" b="1" dirty="0">
                <a:solidFill>
                  <a:schemeClr val="bg2">
                    <a:lumMod val="10000"/>
                  </a:schemeClr>
                </a:solidFill>
                <a:latin typeface="Lato" charset="0"/>
                <a:ea typeface="Open Sans" panose="020B0606030504020204" pitchFamily="34" charset="0"/>
                <a:cs typeface="Open Sans" panose="020B0606030504020204" pitchFamily="34" charset="0"/>
              </a:rPr>
              <a:t>John Harrison </a:t>
            </a:r>
            <a:r>
              <a:rPr lang="en-US" sz="1490" i="1" dirty="0">
                <a:solidFill>
                  <a:schemeClr val="bg2">
                    <a:lumMod val="10000"/>
                  </a:schemeClr>
                </a:solidFill>
                <a:latin typeface="Lato" charset="0"/>
                <a:ea typeface="Open Sans" panose="020B0606030504020204" pitchFamily="34" charset="0"/>
                <a:cs typeface="Open Sans" panose="020B0606030504020204" pitchFamily="34" charset="0"/>
              </a:rPr>
              <a:t>/ Executive Director</a:t>
            </a:r>
            <a:endParaRPr lang="en-US" sz="1490" i="1" dirty="0">
              <a:solidFill>
                <a:schemeClr val="bg2">
                  <a:lumMod val="10000"/>
                </a:schemeClr>
              </a:solidFill>
              <a:latin typeface="Lato" charset="0"/>
              <a:ea typeface="Open Sans" panose="020B0606030504020204" pitchFamily="34" charset="0"/>
              <a:cs typeface="Open Sans" panose="020B0606030504020204" pitchFamily="34" charset="0"/>
            </a:endParaRPr>
          </a:p>
        </p:txBody>
      </p:sp>
      <p:sp>
        <p:nvSpPr>
          <p:cNvPr id="29" name="文本框 28"/>
          <p:cNvSpPr txBox="1"/>
          <p:nvPr/>
        </p:nvSpPr>
        <p:spPr>
          <a:xfrm>
            <a:off x="287228" y="5347388"/>
            <a:ext cx="4529576" cy="395686"/>
          </a:xfrm>
          <a:prstGeom prst="rect">
            <a:avLst/>
          </a:prstGeom>
          <a:noFill/>
        </p:spPr>
        <p:txBody>
          <a:bodyPr wrap="square" rtlCol="0">
            <a:spAutoFit/>
          </a:bodyPr>
          <a:lstStyle/>
          <a:p>
            <a:pPr algn="ctr">
              <a:lnSpc>
                <a:spcPct val="150000"/>
              </a:lnSpc>
            </a:pPr>
            <a:r>
              <a:rPr lang="zh-CN" altLang="en-US" sz="1315" dirty="0">
                <a:solidFill>
                  <a:schemeClr val="bg2">
                    <a:lumMod val="25000"/>
                  </a:schemeClr>
                </a:solidFill>
                <a:latin typeface="微软雅黑" panose="020B0503020204020204" pitchFamily="34" charset="-122"/>
                <a:ea typeface="微软雅黑" panose="020B0503020204020204" pitchFamily="34" charset="-122"/>
                <a:cs typeface="Hiragino Sans GB W3" charset="-122"/>
              </a:rPr>
              <a:t>输入替换的文字内容输入</a:t>
            </a:r>
            <a:r>
              <a:rPr lang="zh-CN" altLang="en-US" sz="1315" dirty="0" smtClean="0">
                <a:solidFill>
                  <a:schemeClr val="bg2">
                    <a:lumMod val="25000"/>
                  </a:schemeClr>
                </a:solidFill>
                <a:latin typeface="微软雅黑" panose="020B0503020204020204" pitchFamily="34" charset="-122"/>
                <a:ea typeface="微软雅黑" panose="020B0503020204020204" pitchFamily="34" charset="-122"/>
                <a:cs typeface="Hiragino Sans GB W3" charset="-122"/>
              </a:rPr>
              <a:t>替换</a:t>
            </a:r>
            <a:endParaRPr lang="en-US" altLang="zh-CN" sz="1315" dirty="0">
              <a:solidFill>
                <a:schemeClr val="bg2">
                  <a:lumMod val="25000"/>
                </a:schemeClr>
              </a:solidFill>
              <a:latin typeface="微软雅黑" panose="020B0503020204020204" pitchFamily="34" charset="-122"/>
              <a:ea typeface="微软雅黑" panose="020B0503020204020204" pitchFamily="34" charset="-122"/>
              <a:cs typeface="Hiragino Sans GB W3" charset="-122"/>
            </a:endParaRPr>
          </a:p>
        </p:txBody>
      </p:sp>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l="38596" t="990" r="-255" b="-990"/>
          <a:stretch>
            <a:fillRect/>
          </a:stretch>
        </p:blipFill>
        <p:spPr>
          <a:xfrm flipH="1">
            <a:off x="6175948" y="0"/>
            <a:ext cx="6016052" cy="68288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98"/>
            <a:ext cx="12192000" cy="6858498"/>
          </a:xfrm>
          <a:prstGeom prst="rect">
            <a:avLst/>
          </a:prstGeom>
        </p:spPr>
      </p:pic>
      <p:pic>
        <p:nvPicPr>
          <p:cNvPr id="28"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1254887" y="5278315"/>
            <a:ext cx="1159166" cy="1311023"/>
          </a:xfrm>
          <a:prstGeom prst="rect">
            <a:avLst/>
          </a:prstGeom>
        </p:spPr>
      </p:pic>
      <p:grpSp>
        <p:nvGrpSpPr>
          <p:cNvPr id="15" name="组合 14"/>
          <p:cNvGrpSpPr/>
          <p:nvPr/>
        </p:nvGrpSpPr>
        <p:grpSpPr>
          <a:xfrm flipH="1">
            <a:off x="3482676" y="4142987"/>
            <a:ext cx="1677559" cy="118240"/>
            <a:chOff x="7736470" y="4561257"/>
            <a:chExt cx="1276809" cy="89994"/>
          </a:xfrm>
          <a:solidFill>
            <a:srgbClr val="C14F4E"/>
          </a:solidFill>
        </p:grpSpPr>
        <p:sp>
          <p:nvSpPr>
            <p:cNvPr id="16" name="椭圆 15"/>
            <p:cNvSpPr/>
            <p:nvPr/>
          </p:nvSpPr>
          <p:spPr>
            <a:xfrm flipH="1">
              <a:off x="7736470" y="4561257"/>
              <a:ext cx="88089" cy="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7" name="椭圆 16"/>
            <p:cNvSpPr/>
            <p:nvPr/>
          </p:nvSpPr>
          <p:spPr>
            <a:xfrm flipH="1">
              <a:off x="8132710" y="4561257"/>
              <a:ext cx="88089" cy="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8" name="椭圆 17"/>
            <p:cNvSpPr/>
            <p:nvPr/>
          </p:nvSpPr>
          <p:spPr>
            <a:xfrm flipH="1">
              <a:off x="8528950" y="4563162"/>
              <a:ext cx="88089" cy="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9" name="椭圆 18"/>
            <p:cNvSpPr/>
            <p:nvPr/>
          </p:nvSpPr>
          <p:spPr>
            <a:xfrm flipH="1">
              <a:off x="8925190" y="4563162"/>
              <a:ext cx="88089" cy="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grpSp>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34831" r="56320"/>
          <a:stretch>
            <a:fillRect/>
          </a:stretch>
        </p:blipFill>
        <p:spPr>
          <a:xfrm>
            <a:off x="403192" y="2519401"/>
            <a:ext cx="3079484" cy="3444162"/>
          </a:xfrm>
          <a:prstGeom prst="rect">
            <a:avLst/>
          </a:prstGeom>
        </p:spPr>
      </p:pic>
      <p:sp>
        <p:nvSpPr>
          <p:cNvPr id="23" name="矩形 22"/>
          <p:cNvSpPr/>
          <p:nvPr/>
        </p:nvSpPr>
        <p:spPr>
          <a:xfrm>
            <a:off x="3420439" y="3455536"/>
            <a:ext cx="7658936" cy="625812"/>
          </a:xfrm>
          <a:prstGeom prst="rect">
            <a:avLst/>
          </a:prstGeom>
        </p:spPr>
        <p:txBody>
          <a:bodyPr wrap="square">
            <a:spAutoFit/>
          </a:bodyPr>
          <a:lstStyle/>
          <a:p>
            <a:pPr algn="ctr">
              <a:spcBef>
                <a:spcPts val="790"/>
              </a:spcBef>
            </a:pPr>
            <a:r>
              <a:rPr lang="en-US" altLang="zh-CN" sz="1400" dirty="0">
                <a:latin typeface="微软雅黑" panose="020B0503020204020204" pitchFamily="34" charset="-122"/>
                <a:ea typeface="微软雅黑" panose="020B0503020204020204" pitchFamily="34" charset="-122"/>
                <a:cs typeface="Hiragino Sans GB W3" charset="-122"/>
              </a:rPr>
              <a:t>We have many PowerPoint templates that has been specifically designed to help</a:t>
            </a:r>
            <a:endParaRPr lang="en-US" altLang="zh-CN" sz="1400" dirty="0">
              <a:latin typeface="微软雅黑" panose="020B0503020204020204" pitchFamily="34" charset="-122"/>
              <a:ea typeface="微软雅黑" panose="020B0503020204020204" pitchFamily="34" charset="-122"/>
              <a:cs typeface="Hiragino Sans GB W3" charset="-122"/>
            </a:endParaRPr>
          </a:p>
          <a:p>
            <a:pPr algn="ctr">
              <a:spcBef>
                <a:spcPts val="790"/>
              </a:spcBef>
            </a:pPr>
            <a:endParaRPr lang="en-US" altLang="zh-CN" sz="1400" dirty="0">
              <a:latin typeface="微软雅黑" panose="020B0503020204020204" pitchFamily="34" charset="-122"/>
              <a:ea typeface="微软雅黑" panose="020B0503020204020204" pitchFamily="34" charset="-122"/>
              <a:cs typeface="Hiragino Sans GB W3" charset="-122"/>
            </a:endParaRPr>
          </a:p>
        </p:txBody>
      </p:sp>
      <p:sp>
        <p:nvSpPr>
          <p:cNvPr id="24" name="矩形 23"/>
          <p:cNvSpPr/>
          <p:nvPr/>
        </p:nvSpPr>
        <p:spPr>
          <a:xfrm>
            <a:off x="3420439" y="3071646"/>
            <a:ext cx="2969083" cy="338554"/>
          </a:xfrm>
          <a:prstGeom prst="rect">
            <a:avLst/>
          </a:prstGeom>
        </p:spPr>
        <p:txBody>
          <a:bodyPr wrap="none">
            <a:spAutoFit/>
          </a:bodyPr>
          <a:lstStyle/>
          <a:p>
            <a:r>
              <a:rPr lang="en-US" altLang="zh-CN" sz="1600" spc="600" dirty="0">
                <a:solidFill>
                  <a:schemeClr val="tx1">
                    <a:lumMod val="85000"/>
                    <a:lumOff val="15000"/>
                  </a:schemeClr>
                </a:solidFill>
                <a:latin typeface="Segoe UI" panose="020B0502040204020203" pitchFamily="34" charset="0"/>
                <a:ea typeface="Segoe UI Symbol" panose="020B0502040204020203" pitchFamily="34" charset="0"/>
                <a:cs typeface="Segoe UI" panose="020B0502040204020203" pitchFamily="34" charset="0"/>
              </a:rPr>
              <a:t>The title content</a:t>
            </a:r>
            <a:endParaRPr lang="zh-CN" altLang="en-US" sz="1600" spc="600" dirty="0">
              <a:solidFill>
                <a:schemeClr val="tx1">
                  <a:lumMod val="85000"/>
                  <a:lumOff val="15000"/>
                </a:schemeClr>
              </a:solidFill>
            </a:endParaRPr>
          </a:p>
        </p:txBody>
      </p:sp>
      <p:sp>
        <p:nvSpPr>
          <p:cNvPr id="26" name="MH_Entry_1"/>
          <p:cNvSpPr/>
          <p:nvPr>
            <p:custDataLst>
              <p:tags r:id="rId4"/>
            </p:custDataLst>
          </p:nvPr>
        </p:nvSpPr>
        <p:spPr>
          <a:xfrm>
            <a:off x="2818971" y="2350914"/>
            <a:ext cx="3409837" cy="55399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600" b="1" spc="600" dirty="0">
                <a:solidFill>
                  <a:schemeClr val="tx1">
                    <a:lumMod val="85000"/>
                    <a:lumOff val="15000"/>
                  </a:schemeClr>
                </a:solidFill>
                <a:latin typeface="微软雅黑" panose="020B0503020204020204" pitchFamily="34" charset="-122"/>
                <a:ea typeface="微软雅黑" panose="020B0503020204020204" pitchFamily="34" charset="-122"/>
              </a:rPr>
              <a:t>培训重点</a:t>
            </a:r>
            <a:endParaRPr lang="zh-CN" altLang="en-US" sz="3600" b="1" spc="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10326484" y="1317407"/>
            <a:ext cx="832279" cy="820225"/>
          </a:xfrm>
          <a:prstGeom prst="rect">
            <a:avLst/>
          </a:prstGeom>
        </p:spPr>
        <p:txBody>
          <a:bodyPr wrap="none">
            <a:spAutoFit/>
          </a:bodyPr>
          <a:lstStyle/>
          <a:p>
            <a:r>
              <a:rPr lang="en-US" altLang="zh-CN" sz="4730" dirty="0">
                <a:solidFill>
                  <a:schemeClr val="tx1">
                    <a:lumMod val="95000"/>
                    <a:lumOff val="5000"/>
                  </a:schemeClr>
                </a:solidFill>
                <a:latin typeface="Impact" panose="020B0806030902050204" pitchFamily="34" charset="0"/>
              </a:rPr>
              <a:t>03</a:t>
            </a:r>
            <a:endParaRPr lang="zh-CN" altLang="en-US" sz="4730" dirty="0">
              <a:solidFill>
                <a:schemeClr val="tx1">
                  <a:lumMod val="95000"/>
                  <a:lumOff val="5000"/>
                </a:schemeClr>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PA_淘宝店chenying0907 128"/>
          <p:cNvSpPr>
            <a:spLocks noChangeAspect="1"/>
          </p:cNvSpPr>
          <p:nvPr>
            <p:custDataLst>
              <p:tags r:id="rId1"/>
            </p:custDataLst>
          </p:nvPr>
        </p:nvSpPr>
        <p:spPr>
          <a:xfrm rot="5400000">
            <a:off x="1094921" y="2269630"/>
            <a:ext cx="1592570" cy="1600333"/>
          </a:xfrm>
          <a:custGeom>
            <a:avLst/>
            <a:gdLst>
              <a:gd name="connsiteX0" fmla="*/ 0 w 3355930"/>
              <a:gd name="connsiteY0" fmla="*/ 1690277 h 3373329"/>
              <a:gd name="connsiteX1" fmla="*/ 109029 w 3355930"/>
              <a:gd name="connsiteY1" fmla="*/ 840521 h 3373329"/>
              <a:gd name="connsiteX2" fmla="*/ 131311 w 3355930"/>
              <a:gd name="connsiteY2" fmla="*/ 771926 h 3373329"/>
              <a:gd name="connsiteX3" fmla="*/ 149465 w 3355930"/>
              <a:gd name="connsiteY3" fmla="*/ 702818 h 3373329"/>
              <a:gd name="connsiteX4" fmla="*/ 372129 w 3355930"/>
              <a:gd name="connsiteY4" fmla="*/ 342631 h 3373329"/>
              <a:gd name="connsiteX5" fmla="*/ 392795 w 3355930"/>
              <a:gd name="connsiteY5" fmla="*/ 325940 h 3373329"/>
              <a:gd name="connsiteX6" fmla="*/ 427949 w 3355930"/>
              <a:gd name="connsiteY6" fmla="*/ 291612 h 3373329"/>
              <a:gd name="connsiteX7" fmla="*/ 484203 w 3355930"/>
              <a:gd name="connsiteY7" fmla="*/ 249875 h 3373329"/>
              <a:gd name="connsiteX8" fmla="*/ 494427 w 3355930"/>
              <a:gd name="connsiteY8" fmla="*/ 243860 h 3373329"/>
              <a:gd name="connsiteX9" fmla="*/ 505041 w 3355930"/>
              <a:gd name="connsiteY9" fmla="*/ 235289 h 3373329"/>
              <a:gd name="connsiteX10" fmla="*/ 545866 w 3355930"/>
              <a:gd name="connsiteY10" fmla="*/ 213598 h 3373329"/>
              <a:gd name="connsiteX11" fmla="*/ 551118 w 3355930"/>
              <a:gd name="connsiteY11" fmla="*/ 210508 h 3373329"/>
              <a:gd name="connsiteX12" fmla="*/ 556731 w 3355930"/>
              <a:gd name="connsiteY12" fmla="*/ 207826 h 3373329"/>
              <a:gd name="connsiteX13" fmla="*/ 657591 w 3355930"/>
              <a:gd name="connsiteY13" fmla="*/ 154239 h 3373329"/>
              <a:gd name="connsiteX14" fmla="*/ 826168 w 3355930"/>
              <a:gd name="connsiteY14" fmla="*/ 103017 h 3373329"/>
              <a:gd name="connsiteX15" fmla="*/ 838499 w 3355930"/>
              <a:gd name="connsiteY15" fmla="*/ 101175 h 3373329"/>
              <a:gd name="connsiteX16" fmla="*/ 911953 w 3355930"/>
              <a:gd name="connsiteY16" fmla="*/ 81543 h 3373329"/>
              <a:gd name="connsiteX17" fmla="*/ 1658867 w 3355930"/>
              <a:gd name="connsiteY17" fmla="*/ 0 h 3373329"/>
              <a:gd name="connsiteX18" fmla="*/ 2405782 w 3355930"/>
              <a:gd name="connsiteY18" fmla="*/ 81543 h 3373329"/>
              <a:gd name="connsiteX19" fmla="*/ 2450299 w 3355930"/>
              <a:gd name="connsiteY19" fmla="*/ 93441 h 3373329"/>
              <a:gd name="connsiteX20" fmla="*/ 2514398 w 3355930"/>
              <a:gd name="connsiteY20" fmla="*/ 103017 h 3373329"/>
              <a:gd name="connsiteX21" fmla="*/ 3176982 w 3355930"/>
              <a:gd name="connsiteY21" fmla="*/ 661973 h 3373329"/>
              <a:gd name="connsiteX22" fmla="*/ 3178887 w 3355930"/>
              <a:gd name="connsiteY22" fmla="*/ 668873 h 3373329"/>
              <a:gd name="connsiteX23" fmla="*/ 3182179 w 3355930"/>
              <a:gd name="connsiteY23" fmla="*/ 675761 h 3373329"/>
              <a:gd name="connsiteX24" fmla="*/ 3355930 w 3355930"/>
              <a:gd name="connsiteY24" fmla="*/ 1706606 h 3373329"/>
              <a:gd name="connsiteX25" fmla="*/ 3182179 w 3355930"/>
              <a:gd name="connsiteY25" fmla="*/ 2737451 h 3373329"/>
              <a:gd name="connsiteX26" fmla="*/ 3178871 w 3355930"/>
              <a:gd name="connsiteY26" fmla="*/ 2744371 h 3373329"/>
              <a:gd name="connsiteX27" fmla="*/ 3177231 w 3355930"/>
              <a:gd name="connsiteY27" fmla="*/ 2748757 h 3373329"/>
              <a:gd name="connsiteX28" fmla="*/ 3173926 w 3355930"/>
              <a:gd name="connsiteY28" fmla="*/ 2754717 h 3373329"/>
              <a:gd name="connsiteX29" fmla="*/ 3145422 w 3355930"/>
              <a:gd name="connsiteY29" fmla="*/ 2814355 h 3373329"/>
              <a:gd name="connsiteX30" fmla="*/ 3106055 w 3355930"/>
              <a:gd name="connsiteY30" fmla="*/ 2881270 h 3373329"/>
              <a:gd name="connsiteX31" fmla="*/ 3096932 w 3355930"/>
              <a:gd name="connsiteY31" fmla="*/ 2893567 h 3373329"/>
              <a:gd name="connsiteX32" fmla="*/ 3094430 w 3355930"/>
              <a:gd name="connsiteY32" fmla="*/ 2898080 h 3373329"/>
              <a:gd name="connsiteX33" fmla="*/ 3087369 w 3355930"/>
              <a:gd name="connsiteY33" fmla="*/ 2906456 h 3373329"/>
              <a:gd name="connsiteX34" fmla="*/ 3064318 w 3355930"/>
              <a:gd name="connsiteY34" fmla="*/ 2937524 h 3373329"/>
              <a:gd name="connsiteX35" fmla="*/ 3041387 w 3355930"/>
              <a:gd name="connsiteY35" fmla="*/ 2961007 h 3373329"/>
              <a:gd name="connsiteX36" fmla="*/ 2984767 w 3355930"/>
              <a:gd name="connsiteY36" fmla="*/ 3028180 h 3373329"/>
              <a:gd name="connsiteX37" fmla="*/ 2927072 w 3355930"/>
              <a:gd name="connsiteY37" fmla="*/ 3074775 h 3373329"/>
              <a:gd name="connsiteX38" fmla="*/ 2919963 w 3355930"/>
              <a:gd name="connsiteY38" fmla="*/ 3081717 h 3373329"/>
              <a:gd name="connsiteX39" fmla="*/ 2901683 w 3355930"/>
              <a:gd name="connsiteY39" fmla="*/ 3095279 h 3373329"/>
              <a:gd name="connsiteX40" fmla="*/ 2851855 w 3355930"/>
              <a:gd name="connsiteY40" fmla="*/ 3135522 h 3373329"/>
              <a:gd name="connsiteX41" fmla="*/ 2530727 w 3355930"/>
              <a:gd name="connsiteY41" fmla="*/ 3267794 h 3373329"/>
              <a:gd name="connsiteX42" fmla="*/ 2519396 w 3355930"/>
              <a:gd name="connsiteY42" fmla="*/ 3269486 h 3373329"/>
              <a:gd name="connsiteX43" fmla="*/ 2435959 w 3355930"/>
              <a:gd name="connsiteY43" fmla="*/ 3291786 h 3373329"/>
              <a:gd name="connsiteX44" fmla="*/ 1689044 w 3355930"/>
              <a:gd name="connsiteY44" fmla="*/ 3373329 h 3373329"/>
              <a:gd name="connsiteX45" fmla="*/ 744420 w 3355930"/>
              <a:gd name="connsiteY45" fmla="*/ 3233484 h 3373329"/>
              <a:gd name="connsiteX46" fmla="*/ 683427 w 3355930"/>
              <a:gd name="connsiteY46" fmla="*/ 3209498 h 3373329"/>
              <a:gd name="connsiteX47" fmla="*/ 657591 w 3355930"/>
              <a:gd name="connsiteY47" fmla="*/ 3200242 h 3373329"/>
              <a:gd name="connsiteX48" fmla="*/ 639681 w 3355930"/>
              <a:gd name="connsiteY48" fmla="*/ 3190727 h 3373329"/>
              <a:gd name="connsiteX49" fmla="*/ 581295 w 3355930"/>
              <a:gd name="connsiteY49" fmla="*/ 3162821 h 3373329"/>
              <a:gd name="connsiteX50" fmla="*/ 526668 w 3355930"/>
              <a:gd name="connsiteY50" fmla="*/ 3130683 h 3373329"/>
              <a:gd name="connsiteX51" fmla="*/ 505041 w 3355930"/>
              <a:gd name="connsiteY51" fmla="*/ 3119193 h 3373329"/>
              <a:gd name="connsiteX52" fmla="*/ 464426 w 3355930"/>
              <a:gd name="connsiteY52" fmla="*/ 3086391 h 3373329"/>
              <a:gd name="connsiteX53" fmla="*/ 458126 w 3355930"/>
              <a:gd name="connsiteY53" fmla="*/ 3081717 h 3373329"/>
              <a:gd name="connsiteX54" fmla="*/ 455676 w 3355930"/>
              <a:gd name="connsiteY54" fmla="*/ 3079325 h 3373329"/>
              <a:gd name="connsiteX55" fmla="*/ 372129 w 3355930"/>
              <a:gd name="connsiteY55" fmla="*/ 3011851 h 3373329"/>
              <a:gd name="connsiteX56" fmla="*/ 321596 w 3355930"/>
              <a:gd name="connsiteY56" fmla="*/ 2951901 h 3373329"/>
              <a:gd name="connsiteX57" fmla="*/ 291612 w 3355930"/>
              <a:gd name="connsiteY57" fmla="*/ 2921195 h 3373329"/>
              <a:gd name="connsiteX58" fmla="*/ 0 w 3355930"/>
              <a:gd name="connsiteY58" fmla="*/ 1690277 h 337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55930" h="3373329">
                <a:moveTo>
                  <a:pt x="0" y="1690277"/>
                </a:moveTo>
                <a:cubicBezTo>
                  <a:pt x="0" y="1367491"/>
                  <a:pt x="40916" y="1071443"/>
                  <a:pt x="109029" y="840521"/>
                </a:cubicBezTo>
                <a:lnTo>
                  <a:pt x="131311" y="771926"/>
                </a:lnTo>
                <a:lnTo>
                  <a:pt x="149465" y="702818"/>
                </a:lnTo>
                <a:cubicBezTo>
                  <a:pt x="193198" y="565187"/>
                  <a:pt x="270554" y="442056"/>
                  <a:pt x="372129" y="342631"/>
                </a:cubicBezTo>
                <a:lnTo>
                  <a:pt x="392795" y="325940"/>
                </a:lnTo>
                <a:lnTo>
                  <a:pt x="427949" y="291612"/>
                </a:lnTo>
                <a:cubicBezTo>
                  <a:pt x="444849" y="277331"/>
                  <a:pt x="463638" y="263406"/>
                  <a:pt x="484203" y="249875"/>
                </a:cubicBezTo>
                <a:lnTo>
                  <a:pt x="494427" y="243860"/>
                </a:lnTo>
                <a:lnTo>
                  <a:pt x="505041" y="235289"/>
                </a:lnTo>
                <a:lnTo>
                  <a:pt x="545866" y="213598"/>
                </a:lnTo>
                <a:lnTo>
                  <a:pt x="551118" y="210508"/>
                </a:lnTo>
                <a:lnTo>
                  <a:pt x="556731" y="207826"/>
                </a:lnTo>
                <a:lnTo>
                  <a:pt x="657591" y="154239"/>
                </a:lnTo>
                <a:cubicBezTo>
                  <a:pt x="711313" y="131997"/>
                  <a:pt x="767706" y="114727"/>
                  <a:pt x="826168" y="103017"/>
                </a:cubicBezTo>
                <a:lnTo>
                  <a:pt x="838499" y="101175"/>
                </a:lnTo>
                <a:lnTo>
                  <a:pt x="911953" y="81543"/>
                </a:lnTo>
                <a:cubicBezTo>
                  <a:pt x="1125164" y="30061"/>
                  <a:pt x="1382193" y="0"/>
                  <a:pt x="1658867" y="0"/>
                </a:cubicBezTo>
                <a:cubicBezTo>
                  <a:pt x="1935541" y="0"/>
                  <a:pt x="2192571" y="30061"/>
                  <a:pt x="2405782" y="81543"/>
                </a:cubicBezTo>
                <a:lnTo>
                  <a:pt x="2450299" y="93441"/>
                </a:lnTo>
                <a:lnTo>
                  <a:pt x="2514398" y="103017"/>
                </a:lnTo>
                <a:cubicBezTo>
                  <a:pt x="2821325" y="164494"/>
                  <a:pt x="3071218" y="379231"/>
                  <a:pt x="3176982" y="661973"/>
                </a:cubicBezTo>
                <a:lnTo>
                  <a:pt x="3178887" y="668873"/>
                </a:lnTo>
                <a:lnTo>
                  <a:pt x="3182179" y="675761"/>
                </a:lnTo>
                <a:cubicBezTo>
                  <a:pt x="3288293" y="920785"/>
                  <a:pt x="3355930" y="1291595"/>
                  <a:pt x="3355930" y="1706606"/>
                </a:cubicBezTo>
                <a:cubicBezTo>
                  <a:pt x="3355930" y="2121617"/>
                  <a:pt x="3288293" y="2492428"/>
                  <a:pt x="3182179" y="2737451"/>
                </a:cubicBezTo>
                <a:lnTo>
                  <a:pt x="3178871" y="2744371"/>
                </a:lnTo>
                <a:lnTo>
                  <a:pt x="3177231" y="2748757"/>
                </a:lnTo>
                <a:lnTo>
                  <a:pt x="3173926" y="2754717"/>
                </a:lnTo>
                <a:lnTo>
                  <a:pt x="3145422" y="2814355"/>
                </a:lnTo>
                <a:cubicBezTo>
                  <a:pt x="3132721" y="2838362"/>
                  <a:pt x="3119586" y="2860705"/>
                  <a:pt x="3106055" y="2881270"/>
                </a:cubicBezTo>
                <a:lnTo>
                  <a:pt x="3096932" y="2893567"/>
                </a:lnTo>
                <a:lnTo>
                  <a:pt x="3094430" y="2898080"/>
                </a:lnTo>
                <a:lnTo>
                  <a:pt x="3087369" y="2906456"/>
                </a:lnTo>
                <a:lnTo>
                  <a:pt x="3064318" y="2937524"/>
                </a:lnTo>
                <a:lnTo>
                  <a:pt x="3041387" y="2961007"/>
                </a:lnTo>
                <a:lnTo>
                  <a:pt x="2984767" y="3028180"/>
                </a:lnTo>
                <a:lnTo>
                  <a:pt x="2927072" y="3074775"/>
                </a:lnTo>
                <a:lnTo>
                  <a:pt x="2919963" y="3081717"/>
                </a:lnTo>
                <a:lnTo>
                  <a:pt x="2901683" y="3095279"/>
                </a:lnTo>
                <a:lnTo>
                  <a:pt x="2851855" y="3135522"/>
                </a:lnTo>
                <a:cubicBezTo>
                  <a:pt x="2756299" y="3198712"/>
                  <a:pt x="2647652" y="3244374"/>
                  <a:pt x="2530727" y="3267794"/>
                </a:cubicBezTo>
                <a:lnTo>
                  <a:pt x="2519396" y="3269486"/>
                </a:lnTo>
                <a:lnTo>
                  <a:pt x="2435959" y="3291786"/>
                </a:lnTo>
                <a:cubicBezTo>
                  <a:pt x="2222748" y="3343268"/>
                  <a:pt x="1965718" y="3373329"/>
                  <a:pt x="1689044" y="3373329"/>
                </a:cubicBezTo>
                <a:cubicBezTo>
                  <a:pt x="1320146" y="3373329"/>
                  <a:pt x="986171" y="3319887"/>
                  <a:pt x="744420" y="3233484"/>
                </a:cubicBezTo>
                <a:lnTo>
                  <a:pt x="683427" y="3209498"/>
                </a:lnTo>
                <a:lnTo>
                  <a:pt x="657591" y="3200242"/>
                </a:lnTo>
                <a:lnTo>
                  <a:pt x="639681" y="3190727"/>
                </a:lnTo>
                <a:lnTo>
                  <a:pt x="581295" y="3162821"/>
                </a:lnTo>
                <a:lnTo>
                  <a:pt x="526668" y="3130683"/>
                </a:lnTo>
                <a:lnTo>
                  <a:pt x="505041" y="3119193"/>
                </a:lnTo>
                <a:lnTo>
                  <a:pt x="464426" y="3086391"/>
                </a:lnTo>
                <a:lnTo>
                  <a:pt x="458126" y="3081717"/>
                </a:lnTo>
                <a:lnTo>
                  <a:pt x="455676" y="3079325"/>
                </a:lnTo>
                <a:lnTo>
                  <a:pt x="372129" y="3011851"/>
                </a:lnTo>
                <a:lnTo>
                  <a:pt x="321596" y="2951901"/>
                </a:lnTo>
                <a:lnTo>
                  <a:pt x="291612" y="2921195"/>
                </a:lnTo>
                <a:cubicBezTo>
                  <a:pt x="120244" y="2718395"/>
                  <a:pt x="0" y="2243625"/>
                  <a:pt x="0" y="169027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43" name="PA_淘宝店chenying0907 129"/>
          <p:cNvSpPr>
            <a:spLocks noChangeAspect="1"/>
          </p:cNvSpPr>
          <p:nvPr>
            <p:custDataLst>
              <p:tags r:id="rId2"/>
            </p:custDataLst>
          </p:nvPr>
        </p:nvSpPr>
        <p:spPr>
          <a:xfrm rot="5400000">
            <a:off x="3886207" y="2269630"/>
            <a:ext cx="1592570" cy="1600333"/>
          </a:xfrm>
          <a:custGeom>
            <a:avLst/>
            <a:gdLst>
              <a:gd name="connsiteX0" fmla="*/ 0 w 3355930"/>
              <a:gd name="connsiteY0" fmla="*/ 1690277 h 3373329"/>
              <a:gd name="connsiteX1" fmla="*/ 109029 w 3355930"/>
              <a:gd name="connsiteY1" fmla="*/ 840521 h 3373329"/>
              <a:gd name="connsiteX2" fmla="*/ 131311 w 3355930"/>
              <a:gd name="connsiteY2" fmla="*/ 771926 h 3373329"/>
              <a:gd name="connsiteX3" fmla="*/ 149465 w 3355930"/>
              <a:gd name="connsiteY3" fmla="*/ 702818 h 3373329"/>
              <a:gd name="connsiteX4" fmla="*/ 372129 w 3355930"/>
              <a:gd name="connsiteY4" fmla="*/ 342631 h 3373329"/>
              <a:gd name="connsiteX5" fmla="*/ 392795 w 3355930"/>
              <a:gd name="connsiteY5" fmla="*/ 325940 h 3373329"/>
              <a:gd name="connsiteX6" fmla="*/ 427949 w 3355930"/>
              <a:gd name="connsiteY6" fmla="*/ 291612 h 3373329"/>
              <a:gd name="connsiteX7" fmla="*/ 484203 w 3355930"/>
              <a:gd name="connsiteY7" fmla="*/ 249875 h 3373329"/>
              <a:gd name="connsiteX8" fmla="*/ 494427 w 3355930"/>
              <a:gd name="connsiteY8" fmla="*/ 243860 h 3373329"/>
              <a:gd name="connsiteX9" fmla="*/ 505041 w 3355930"/>
              <a:gd name="connsiteY9" fmla="*/ 235289 h 3373329"/>
              <a:gd name="connsiteX10" fmla="*/ 545866 w 3355930"/>
              <a:gd name="connsiteY10" fmla="*/ 213598 h 3373329"/>
              <a:gd name="connsiteX11" fmla="*/ 551118 w 3355930"/>
              <a:gd name="connsiteY11" fmla="*/ 210508 h 3373329"/>
              <a:gd name="connsiteX12" fmla="*/ 556731 w 3355930"/>
              <a:gd name="connsiteY12" fmla="*/ 207826 h 3373329"/>
              <a:gd name="connsiteX13" fmla="*/ 657591 w 3355930"/>
              <a:gd name="connsiteY13" fmla="*/ 154239 h 3373329"/>
              <a:gd name="connsiteX14" fmla="*/ 826168 w 3355930"/>
              <a:gd name="connsiteY14" fmla="*/ 103017 h 3373329"/>
              <a:gd name="connsiteX15" fmla="*/ 838499 w 3355930"/>
              <a:gd name="connsiteY15" fmla="*/ 101175 h 3373329"/>
              <a:gd name="connsiteX16" fmla="*/ 911953 w 3355930"/>
              <a:gd name="connsiteY16" fmla="*/ 81543 h 3373329"/>
              <a:gd name="connsiteX17" fmla="*/ 1658867 w 3355930"/>
              <a:gd name="connsiteY17" fmla="*/ 0 h 3373329"/>
              <a:gd name="connsiteX18" fmla="*/ 2405782 w 3355930"/>
              <a:gd name="connsiteY18" fmla="*/ 81543 h 3373329"/>
              <a:gd name="connsiteX19" fmla="*/ 2450299 w 3355930"/>
              <a:gd name="connsiteY19" fmla="*/ 93441 h 3373329"/>
              <a:gd name="connsiteX20" fmla="*/ 2514398 w 3355930"/>
              <a:gd name="connsiteY20" fmla="*/ 103017 h 3373329"/>
              <a:gd name="connsiteX21" fmla="*/ 3176982 w 3355930"/>
              <a:gd name="connsiteY21" fmla="*/ 661973 h 3373329"/>
              <a:gd name="connsiteX22" fmla="*/ 3178887 w 3355930"/>
              <a:gd name="connsiteY22" fmla="*/ 668873 h 3373329"/>
              <a:gd name="connsiteX23" fmla="*/ 3182179 w 3355930"/>
              <a:gd name="connsiteY23" fmla="*/ 675761 h 3373329"/>
              <a:gd name="connsiteX24" fmla="*/ 3355930 w 3355930"/>
              <a:gd name="connsiteY24" fmla="*/ 1706606 h 3373329"/>
              <a:gd name="connsiteX25" fmla="*/ 3182179 w 3355930"/>
              <a:gd name="connsiteY25" fmla="*/ 2737451 h 3373329"/>
              <a:gd name="connsiteX26" fmla="*/ 3178871 w 3355930"/>
              <a:gd name="connsiteY26" fmla="*/ 2744371 h 3373329"/>
              <a:gd name="connsiteX27" fmla="*/ 3177231 w 3355930"/>
              <a:gd name="connsiteY27" fmla="*/ 2748757 h 3373329"/>
              <a:gd name="connsiteX28" fmla="*/ 3173926 w 3355930"/>
              <a:gd name="connsiteY28" fmla="*/ 2754717 h 3373329"/>
              <a:gd name="connsiteX29" fmla="*/ 3145422 w 3355930"/>
              <a:gd name="connsiteY29" fmla="*/ 2814355 h 3373329"/>
              <a:gd name="connsiteX30" fmla="*/ 3106055 w 3355930"/>
              <a:gd name="connsiteY30" fmla="*/ 2881270 h 3373329"/>
              <a:gd name="connsiteX31" fmla="*/ 3096932 w 3355930"/>
              <a:gd name="connsiteY31" fmla="*/ 2893567 h 3373329"/>
              <a:gd name="connsiteX32" fmla="*/ 3094430 w 3355930"/>
              <a:gd name="connsiteY32" fmla="*/ 2898080 h 3373329"/>
              <a:gd name="connsiteX33" fmla="*/ 3087369 w 3355930"/>
              <a:gd name="connsiteY33" fmla="*/ 2906456 h 3373329"/>
              <a:gd name="connsiteX34" fmla="*/ 3064318 w 3355930"/>
              <a:gd name="connsiteY34" fmla="*/ 2937524 h 3373329"/>
              <a:gd name="connsiteX35" fmla="*/ 3041387 w 3355930"/>
              <a:gd name="connsiteY35" fmla="*/ 2961007 h 3373329"/>
              <a:gd name="connsiteX36" fmla="*/ 2984767 w 3355930"/>
              <a:gd name="connsiteY36" fmla="*/ 3028180 h 3373329"/>
              <a:gd name="connsiteX37" fmla="*/ 2927072 w 3355930"/>
              <a:gd name="connsiteY37" fmla="*/ 3074775 h 3373329"/>
              <a:gd name="connsiteX38" fmla="*/ 2919963 w 3355930"/>
              <a:gd name="connsiteY38" fmla="*/ 3081717 h 3373329"/>
              <a:gd name="connsiteX39" fmla="*/ 2901683 w 3355930"/>
              <a:gd name="connsiteY39" fmla="*/ 3095279 h 3373329"/>
              <a:gd name="connsiteX40" fmla="*/ 2851855 w 3355930"/>
              <a:gd name="connsiteY40" fmla="*/ 3135522 h 3373329"/>
              <a:gd name="connsiteX41" fmla="*/ 2530727 w 3355930"/>
              <a:gd name="connsiteY41" fmla="*/ 3267794 h 3373329"/>
              <a:gd name="connsiteX42" fmla="*/ 2519396 w 3355930"/>
              <a:gd name="connsiteY42" fmla="*/ 3269486 h 3373329"/>
              <a:gd name="connsiteX43" fmla="*/ 2435959 w 3355930"/>
              <a:gd name="connsiteY43" fmla="*/ 3291786 h 3373329"/>
              <a:gd name="connsiteX44" fmla="*/ 1689044 w 3355930"/>
              <a:gd name="connsiteY44" fmla="*/ 3373329 h 3373329"/>
              <a:gd name="connsiteX45" fmla="*/ 744420 w 3355930"/>
              <a:gd name="connsiteY45" fmla="*/ 3233484 h 3373329"/>
              <a:gd name="connsiteX46" fmla="*/ 683427 w 3355930"/>
              <a:gd name="connsiteY46" fmla="*/ 3209498 h 3373329"/>
              <a:gd name="connsiteX47" fmla="*/ 657591 w 3355930"/>
              <a:gd name="connsiteY47" fmla="*/ 3200242 h 3373329"/>
              <a:gd name="connsiteX48" fmla="*/ 639681 w 3355930"/>
              <a:gd name="connsiteY48" fmla="*/ 3190727 h 3373329"/>
              <a:gd name="connsiteX49" fmla="*/ 581295 w 3355930"/>
              <a:gd name="connsiteY49" fmla="*/ 3162821 h 3373329"/>
              <a:gd name="connsiteX50" fmla="*/ 526668 w 3355930"/>
              <a:gd name="connsiteY50" fmla="*/ 3130683 h 3373329"/>
              <a:gd name="connsiteX51" fmla="*/ 505041 w 3355930"/>
              <a:gd name="connsiteY51" fmla="*/ 3119193 h 3373329"/>
              <a:gd name="connsiteX52" fmla="*/ 464426 w 3355930"/>
              <a:gd name="connsiteY52" fmla="*/ 3086391 h 3373329"/>
              <a:gd name="connsiteX53" fmla="*/ 458126 w 3355930"/>
              <a:gd name="connsiteY53" fmla="*/ 3081717 h 3373329"/>
              <a:gd name="connsiteX54" fmla="*/ 455676 w 3355930"/>
              <a:gd name="connsiteY54" fmla="*/ 3079325 h 3373329"/>
              <a:gd name="connsiteX55" fmla="*/ 372129 w 3355930"/>
              <a:gd name="connsiteY55" fmla="*/ 3011851 h 3373329"/>
              <a:gd name="connsiteX56" fmla="*/ 321596 w 3355930"/>
              <a:gd name="connsiteY56" fmla="*/ 2951901 h 3373329"/>
              <a:gd name="connsiteX57" fmla="*/ 291612 w 3355930"/>
              <a:gd name="connsiteY57" fmla="*/ 2921195 h 3373329"/>
              <a:gd name="connsiteX58" fmla="*/ 0 w 3355930"/>
              <a:gd name="connsiteY58" fmla="*/ 1690277 h 337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55930" h="3373329">
                <a:moveTo>
                  <a:pt x="0" y="1690277"/>
                </a:moveTo>
                <a:cubicBezTo>
                  <a:pt x="0" y="1367491"/>
                  <a:pt x="40916" y="1071443"/>
                  <a:pt x="109029" y="840521"/>
                </a:cubicBezTo>
                <a:lnTo>
                  <a:pt x="131311" y="771926"/>
                </a:lnTo>
                <a:lnTo>
                  <a:pt x="149465" y="702818"/>
                </a:lnTo>
                <a:cubicBezTo>
                  <a:pt x="193198" y="565187"/>
                  <a:pt x="270554" y="442056"/>
                  <a:pt x="372129" y="342631"/>
                </a:cubicBezTo>
                <a:lnTo>
                  <a:pt x="392795" y="325940"/>
                </a:lnTo>
                <a:lnTo>
                  <a:pt x="427949" y="291612"/>
                </a:lnTo>
                <a:cubicBezTo>
                  <a:pt x="444849" y="277331"/>
                  <a:pt x="463638" y="263406"/>
                  <a:pt x="484203" y="249875"/>
                </a:cubicBezTo>
                <a:lnTo>
                  <a:pt x="494427" y="243860"/>
                </a:lnTo>
                <a:lnTo>
                  <a:pt x="505041" y="235289"/>
                </a:lnTo>
                <a:lnTo>
                  <a:pt x="545866" y="213598"/>
                </a:lnTo>
                <a:lnTo>
                  <a:pt x="551118" y="210508"/>
                </a:lnTo>
                <a:lnTo>
                  <a:pt x="556731" y="207826"/>
                </a:lnTo>
                <a:lnTo>
                  <a:pt x="657591" y="154239"/>
                </a:lnTo>
                <a:cubicBezTo>
                  <a:pt x="711313" y="131997"/>
                  <a:pt x="767706" y="114727"/>
                  <a:pt x="826168" y="103017"/>
                </a:cubicBezTo>
                <a:lnTo>
                  <a:pt x="838499" y="101175"/>
                </a:lnTo>
                <a:lnTo>
                  <a:pt x="911953" y="81543"/>
                </a:lnTo>
                <a:cubicBezTo>
                  <a:pt x="1125164" y="30061"/>
                  <a:pt x="1382193" y="0"/>
                  <a:pt x="1658867" y="0"/>
                </a:cubicBezTo>
                <a:cubicBezTo>
                  <a:pt x="1935541" y="0"/>
                  <a:pt x="2192571" y="30061"/>
                  <a:pt x="2405782" y="81543"/>
                </a:cubicBezTo>
                <a:lnTo>
                  <a:pt x="2450299" y="93441"/>
                </a:lnTo>
                <a:lnTo>
                  <a:pt x="2514398" y="103017"/>
                </a:lnTo>
                <a:cubicBezTo>
                  <a:pt x="2821325" y="164494"/>
                  <a:pt x="3071218" y="379231"/>
                  <a:pt x="3176982" y="661973"/>
                </a:cubicBezTo>
                <a:lnTo>
                  <a:pt x="3178887" y="668873"/>
                </a:lnTo>
                <a:lnTo>
                  <a:pt x="3182179" y="675761"/>
                </a:lnTo>
                <a:cubicBezTo>
                  <a:pt x="3288293" y="920785"/>
                  <a:pt x="3355930" y="1291595"/>
                  <a:pt x="3355930" y="1706606"/>
                </a:cubicBezTo>
                <a:cubicBezTo>
                  <a:pt x="3355930" y="2121617"/>
                  <a:pt x="3288293" y="2492428"/>
                  <a:pt x="3182179" y="2737451"/>
                </a:cubicBezTo>
                <a:lnTo>
                  <a:pt x="3178871" y="2744371"/>
                </a:lnTo>
                <a:lnTo>
                  <a:pt x="3177231" y="2748757"/>
                </a:lnTo>
                <a:lnTo>
                  <a:pt x="3173926" y="2754717"/>
                </a:lnTo>
                <a:lnTo>
                  <a:pt x="3145422" y="2814355"/>
                </a:lnTo>
                <a:cubicBezTo>
                  <a:pt x="3132721" y="2838362"/>
                  <a:pt x="3119586" y="2860705"/>
                  <a:pt x="3106055" y="2881270"/>
                </a:cubicBezTo>
                <a:lnTo>
                  <a:pt x="3096932" y="2893567"/>
                </a:lnTo>
                <a:lnTo>
                  <a:pt x="3094430" y="2898080"/>
                </a:lnTo>
                <a:lnTo>
                  <a:pt x="3087369" y="2906456"/>
                </a:lnTo>
                <a:lnTo>
                  <a:pt x="3064318" y="2937524"/>
                </a:lnTo>
                <a:lnTo>
                  <a:pt x="3041387" y="2961007"/>
                </a:lnTo>
                <a:lnTo>
                  <a:pt x="2984767" y="3028180"/>
                </a:lnTo>
                <a:lnTo>
                  <a:pt x="2927072" y="3074775"/>
                </a:lnTo>
                <a:lnTo>
                  <a:pt x="2919963" y="3081717"/>
                </a:lnTo>
                <a:lnTo>
                  <a:pt x="2901683" y="3095279"/>
                </a:lnTo>
                <a:lnTo>
                  <a:pt x="2851855" y="3135522"/>
                </a:lnTo>
                <a:cubicBezTo>
                  <a:pt x="2756299" y="3198712"/>
                  <a:pt x="2647652" y="3244374"/>
                  <a:pt x="2530727" y="3267794"/>
                </a:cubicBezTo>
                <a:lnTo>
                  <a:pt x="2519396" y="3269486"/>
                </a:lnTo>
                <a:lnTo>
                  <a:pt x="2435959" y="3291786"/>
                </a:lnTo>
                <a:cubicBezTo>
                  <a:pt x="2222748" y="3343268"/>
                  <a:pt x="1965718" y="3373329"/>
                  <a:pt x="1689044" y="3373329"/>
                </a:cubicBezTo>
                <a:cubicBezTo>
                  <a:pt x="1320146" y="3373329"/>
                  <a:pt x="986171" y="3319887"/>
                  <a:pt x="744420" y="3233484"/>
                </a:cubicBezTo>
                <a:lnTo>
                  <a:pt x="683427" y="3209498"/>
                </a:lnTo>
                <a:lnTo>
                  <a:pt x="657591" y="3200242"/>
                </a:lnTo>
                <a:lnTo>
                  <a:pt x="639681" y="3190727"/>
                </a:lnTo>
                <a:lnTo>
                  <a:pt x="581295" y="3162821"/>
                </a:lnTo>
                <a:lnTo>
                  <a:pt x="526668" y="3130683"/>
                </a:lnTo>
                <a:lnTo>
                  <a:pt x="505041" y="3119193"/>
                </a:lnTo>
                <a:lnTo>
                  <a:pt x="464426" y="3086391"/>
                </a:lnTo>
                <a:lnTo>
                  <a:pt x="458126" y="3081717"/>
                </a:lnTo>
                <a:lnTo>
                  <a:pt x="455676" y="3079325"/>
                </a:lnTo>
                <a:lnTo>
                  <a:pt x="372129" y="3011851"/>
                </a:lnTo>
                <a:lnTo>
                  <a:pt x="321596" y="2951901"/>
                </a:lnTo>
                <a:lnTo>
                  <a:pt x="291612" y="2921195"/>
                </a:lnTo>
                <a:cubicBezTo>
                  <a:pt x="120244" y="2718395"/>
                  <a:pt x="0" y="2243625"/>
                  <a:pt x="0" y="169027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44" name="PA_淘宝店chenying0907 130"/>
          <p:cNvSpPr>
            <a:spLocks noChangeAspect="1"/>
          </p:cNvSpPr>
          <p:nvPr>
            <p:custDataLst>
              <p:tags r:id="rId3"/>
            </p:custDataLst>
          </p:nvPr>
        </p:nvSpPr>
        <p:spPr>
          <a:xfrm rot="5400000">
            <a:off x="6677620" y="2269628"/>
            <a:ext cx="1592570" cy="1600333"/>
          </a:xfrm>
          <a:custGeom>
            <a:avLst/>
            <a:gdLst>
              <a:gd name="connsiteX0" fmla="*/ 0 w 3355930"/>
              <a:gd name="connsiteY0" fmla="*/ 1690277 h 3373329"/>
              <a:gd name="connsiteX1" fmla="*/ 109029 w 3355930"/>
              <a:gd name="connsiteY1" fmla="*/ 840521 h 3373329"/>
              <a:gd name="connsiteX2" fmla="*/ 131311 w 3355930"/>
              <a:gd name="connsiteY2" fmla="*/ 771926 h 3373329"/>
              <a:gd name="connsiteX3" fmla="*/ 149465 w 3355930"/>
              <a:gd name="connsiteY3" fmla="*/ 702818 h 3373329"/>
              <a:gd name="connsiteX4" fmla="*/ 372129 w 3355930"/>
              <a:gd name="connsiteY4" fmla="*/ 342631 h 3373329"/>
              <a:gd name="connsiteX5" fmla="*/ 392795 w 3355930"/>
              <a:gd name="connsiteY5" fmla="*/ 325940 h 3373329"/>
              <a:gd name="connsiteX6" fmla="*/ 427949 w 3355930"/>
              <a:gd name="connsiteY6" fmla="*/ 291612 h 3373329"/>
              <a:gd name="connsiteX7" fmla="*/ 484203 w 3355930"/>
              <a:gd name="connsiteY7" fmla="*/ 249875 h 3373329"/>
              <a:gd name="connsiteX8" fmla="*/ 494427 w 3355930"/>
              <a:gd name="connsiteY8" fmla="*/ 243860 h 3373329"/>
              <a:gd name="connsiteX9" fmla="*/ 505041 w 3355930"/>
              <a:gd name="connsiteY9" fmla="*/ 235289 h 3373329"/>
              <a:gd name="connsiteX10" fmla="*/ 545866 w 3355930"/>
              <a:gd name="connsiteY10" fmla="*/ 213598 h 3373329"/>
              <a:gd name="connsiteX11" fmla="*/ 551118 w 3355930"/>
              <a:gd name="connsiteY11" fmla="*/ 210508 h 3373329"/>
              <a:gd name="connsiteX12" fmla="*/ 556731 w 3355930"/>
              <a:gd name="connsiteY12" fmla="*/ 207826 h 3373329"/>
              <a:gd name="connsiteX13" fmla="*/ 657591 w 3355930"/>
              <a:gd name="connsiteY13" fmla="*/ 154239 h 3373329"/>
              <a:gd name="connsiteX14" fmla="*/ 826168 w 3355930"/>
              <a:gd name="connsiteY14" fmla="*/ 103017 h 3373329"/>
              <a:gd name="connsiteX15" fmla="*/ 838499 w 3355930"/>
              <a:gd name="connsiteY15" fmla="*/ 101175 h 3373329"/>
              <a:gd name="connsiteX16" fmla="*/ 911953 w 3355930"/>
              <a:gd name="connsiteY16" fmla="*/ 81543 h 3373329"/>
              <a:gd name="connsiteX17" fmla="*/ 1658867 w 3355930"/>
              <a:gd name="connsiteY17" fmla="*/ 0 h 3373329"/>
              <a:gd name="connsiteX18" fmla="*/ 2405782 w 3355930"/>
              <a:gd name="connsiteY18" fmla="*/ 81543 h 3373329"/>
              <a:gd name="connsiteX19" fmla="*/ 2450299 w 3355930"/>
              <a:gd name="connsiteY19" fmla="*/ 93441 h 3373329"/>
              <a:gd name="connsiteX20" fmla="*/ 2514398 w 3355930"/>
              <a:gd name="connsiteY20" fmla="*/ 103017 h 3373329"/>
              <a:gd name="connsiteX21" fmla="*/ 3176982 w 3355930"/>
              <a:gd name="connsiteY21" fmla="*/ 661973 h 3373329"/>
              <a:gd name="connsiteX22" fmla="*/ 3178887 w 3355930"/>
              <a:gd name="connsiteY22" fmla="*/ 668873 h 3373329"/>
              <a:gd name="connsiteX23" fmla="*/ 3182179 w 3355930"/>
              <a:gd name="connsiteY23" fmla="*/ 675761 h 3373329"/>
              <a:gd name="connsiteX24" fmla="*/ 3355930 w 3355930"/>
              <a:gd name="connsiteY24" fmla="*/ 1706606 h 3373329"/>
              <a:gd name="connsiteX25" fmla="*/ 3182179 w 3355930"/>
              <a:gd name="connsiteY25" fmla="*/ 2737451 h 3373329"/>
              <a:gd name="connsiteX26" fmla="*/ 3178871 w 3355930"/>
              <a:gd name="connsiteY26" fmla="*/ 2744371 h 3373329"/>
              <a:gd name="connsiteX27" fmla="*/ 3177231 w 3355930"/>
              <a:gd name="connsiteY27" fmla="*/ 2748757 h 3373329"/>
              <a:gd name="connsiteX28" fmla="*/ 3173926 w 3355930"/>
              <a:gd name="connsiteY28" fmla="*/ 2754717 h 3373329"/>
              <a:gd name="connsiteX29" fmla="*/ 3145422 w 3355930"/>
              <a:gd name="connsiteY29" fmla="*/ 2814355 h 3373329"/>
              <a:gd name="connsiteX30" fmla="*/ 3106055 w 3355930"/>
              <a:gd name="connsiteY30" fmla="*/ 2881270 h 3373329"/>
              <a:gd name="connsiteX31" fmla="*/ 3096932 w 3355930"/>
              <a:gd name="connsiteY31" fmla="*/ 2893567 h 3373329"/>
              <a:gd name="connsiteX32" fmla="*/ 3094430 w 3355930"/>
              <a:gd name="connsiteY32" fmla="*/ 2898080 h 3373329"/>
              <a:gd name="connsiteX33" fmla="*/ 3087369 w 3355930"/>
              <a:gd name="connsiteY33" fmla="*/ 2906456 h 3373329"/>
              <a:gd name="connsiteX34" fmla="*/ 3064318 w 3355930"/>
              <a:gd name="connsiteY34" fmla="*/ 2937524 h 3373329"/>
              <a:gd name="connsiteX35" fmla="*/ 3041387 w 3355930"/>
              <a:gd name="connsiteY35" fmla="*/ 2961007 h 3373329"/>
              <a:gd name="connsiteX36" fmla="*/ 2984767 w 3355930"/>
              <a:gd name="connsiteY36" fmla="*/ 3028180 h 3373329"/>
              <a:gd name="connsiteX37" fmla="*/ 2927072 w 3355930"/>
              <a:gd name="connsiteY37" fmla="*/ 3074775 h 3373329"/>
              <a:gd name="connsiteX38" fmla="*/ 2919963 w 3355930"/>
              <a:gd name="connsiteY38" fmla="*/ 3081717 h 3373329"/>
              <a:gd name="connsiteX39" fmla="*/ 2901683 w 3355930"/>
              <a:gd name="connsiteY39" fmla="*/ 3095279 h 3373329"/>
              <a:gd name="connsiteX40" fmla="*/ 2851855 w 3355930"/>
              <a:gd name="connsiteY40" fmla="*/ 3135522 h 3373329"/>
              <a:gd name="connsiteX41" fmla="*/ 2530727 w 3355930"/>
              <a:gd name="connsiteY41" fmla="*/ 3267794 h 3373329"/>
              <a:gd name="connsiteX42" fmla="*/ 2519396 w 3355930"/>
              <a:gd name="connsiteY42" fmla="*/ 3269486 h 3373329"/>
              <a:gd name="connsiteX43" fmla="*/ 2435959 w 3355930"/>
              <a:gd name="connsiteY43" fmla="*/ 3291786 h 3373329"/>
              <a:gd name="connsiteX44" fmla="*/ 1689044 w 3355930"/>
              <a:gd name="connsiteY44" fmla="*/ 3373329 h 3373329"/>
              <a:gd name="connsiteX45" fmla="*/ 744420 w 3355930"/>
              <a:gd name="connsiteY45" fmla="*/ 3233484 h 3373329"/>
              <a:gd name="connsiteX46" fmla="*/ 683427 w 3355930"/>
              <a:gd name="connsiteY46" fmla="*/ 3209498 h 3373329"/>
              <a:gd name="connsiteX47" fmla="*/ 657591 w 3355930"/>
              <a:gd name="connsiteY47" fmla="*/ 3200242 h 3373329"/>
              <a:gd name="connsiteX48" fmla="*/ 639681 w 3355930"/>
              <a:gd name="connsiteY48" fmla="*/ 3190727 h 3373329"/>
              <a:gd name="connsiteX49" fmla="*/ 581295 w 3355930"/>
              <a:gd name="connsiteY49" fmla="*/ 3162821 h 3373329"/>
              <a:gd name="connsiteX50" fmla="*/ 526668 w 3355930"/>
              <a:gd name="connsiteY50" fmla="*/ 3130683 h 3373329"/>
              <a:gd name="connsiteX51" fmla="*/ 505041 w 3355930"/>
              <a:gd name="connsiteY51" fmla="*/ 3119193 h 3373329"/>
              <a:gd name="connsiteX52" fmla="*/ 464426 w 3355930"/>
              <a:gd name="connsiteY52" fmla="*/ 3086391 h 3373329"/>
              <a:gd name="connsiteX53" fmla="*/ 458126 w 3355930"/>
              <a:gd name="connsiteY53" fmla="*/ 3081717 h 3373329"/>
              <a:gd name="connsiteX54" fmla="*/ 455676 w 3355930"/>
              <a:gd name="connsiteY54" fmla="*/ 3079325 h 3373329"/>
              <a:gd name="connsiteX55" fmla="*/ 372129 w 3355930"/>
              <a:gd name="connsiteY55" fmla="*/ 3011851 h 3373329"/>
              <a:gd name="connsiteX56" fmla="*/ 321596 w 3355930"/>
              <a:gd name="connsiteY56" fmla="*/ 2951901 h 3373329"/>
              <a:gd name="connsiteX57" fmla="*/ 291612 w 3355930"/>
              <a:gd name="connsiteY57" fmla="*/ 2921195 h 3373329"/>
              <a:gd name="connsiteX58" fmla="*/ 0 w 3355930"/>
              <a:gd name="connsiteY58" fmla="*/ 1690277 h 337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55930" h="3373329">
                <a:moveTo>
                  <a:pt x="0" y="1690277"/>
                </a:moveTo>
                <a:cubicBezTo>
                  <a:pt x="0" y="1367491"/>
                  <a:pt x="40916" y="1071443"/>
                  <a:pt x="109029" y="840521"/>
                </a:cubicBezTo>
                <a:lnTo>
                  <a:pt x="131311" y="771926"/>
                </a:lnTo>
                <a:lnTo>
                  <a:pt x="149465" y="702818"/>
                </a:lnTo>
                <a:cubicBezTo>
                  <a:pt x="193198" y="565187"/>
                  <a:pt x="270554" y="442056"/>
                  <a:pt x="372129" y="342631"/>
                </a:cubicBezTo>
                <a:lnTo>
                  <a:pt x="392795" y="325940"/>
                </a:lnTo>
                <a:lnTo>
                  <a:pt x="427949" y="291612"/>
                </a:lnTo>
                <a:cubicBezTo>
                  <a:pt x="444849" y="277331"/>
                  <a:pt x="463638" y="263406"/>
                  <a:pt x="484203" y="249875"/>
                </a:cubicBezTo>
                <a:lnTo>
                  <a:pt x="494427" y="243860"/>
                </a:lnTo>
                <a:lnTo>
                  <a:pt x="505041" y="235289"/>
                </a:lnTo>
                <a:lnTo>
                  <a:pt x="545866" y="213598"/>
                </a:lnTo>
                <a:lnTo>
                  <a:pt x="551118" y="210508"/>
                </a:lnTo>
                <a:lnTo>
                  <a:pt x="556731" y="207826"/>
                </a:lnTo>
                <a:lnTo>
                  <a:pt x="657591" y="154239"/>
                </a:lnTo>
                <a:cubicBezTo>
                  <a:pt x="711313" y="131997"/>
                  <a:pt x="767706" y="114727"/>
                  <a:pt x="826168" y="103017"/>
                </a:cubicBezTo>
                <a:lnTo>
                  <a:pt x="838499" y="101175"/>
                </a:lnTo>
                <a:lnTo>
                  <a:pt x="911953" y="81543"/>
                </a:lnTo>
                <a:cubicBezTo>
                  <a:pt x="1125164" y="30061"/>
                  <a:pt x="1382193" y="0"/>
                  <a:pt x="1658867" y="0"/>
                </a:cubicBezTo>
                <a:cubicBezTo>
                  <a:pt x="1935541" y="0"/>
                  <a:pt x="2192571" y="30061"/>
                  <a:pt x="2405782" y="81543"/>
                </a:cubicBezTo>
                <a:lnTo>
                  <a:pt x="2450299" y="93441"/>
                </a:lnTo>
                <a:lnTo>
                  <a:pt x="2514398" y="103017"/>
                </a:lnTo>
                <a:cubicBezTo>
                  <a:pt x="2821325" y="164494"/>
                  <a:pt x="3071218" y="379231"/>
                  <a:pt x="3176982" y="661973"/>
                </a:cubicBezTo>
                <a:lnTo>
                  <a:pt x="3178887" y="668873"/>
                </a:lnTo>
                <a:lnTo>
                  <a:pt x="3182179" y="675761"/>
                </a:lnTo>
                <a:cubicBezTo>
                  <a:pt x="3288293" y="920785"/>
                  <a:pt x="3355930" y="1291595"/>
                  <a:pt x="3355930" y="1706606"/>
                </a:cubicBezTo>
                <a:cubicBezTo>
                  <a:pt x="3355930" y="2121617"/>
                  <a:pt x="3288293" y="2492428"/>
                  <a:pt x="3182179" y="2737451"/>
                </a:cubicBezTo>
                <a:lnTo>
                  <a:pt x="3178871" y="2744371"/>
                </a:lnTo>
                <a:lnTo>
                  <a:pt x="3177231" y="2748757"/>
                </a:lnTo>
                <a:lnTo>
                  <a:pt x="3173926" y="2754717"/>
                </a:lnTo>
                <a:lnTo>
                  <a:pt x="3145422" y="2814355"/>
                </a:lnTo>
                <a:cubicBezTo>
                  <a:pt x="3132721" y="2838362"/>
                  <a:pt x="3119586" y="2860705"/>
                  <a:pt x="3106055" y="2881270"/>
                </a:cubicBezTo>
                <a:lnTo>
                  <a:pt x="3096932" y="2893567"/>
                </a:lnTo>
                <a:lnTo>
                  <a:pt x="3094430" y="2898080"/>
                </a:lnTo>
                <a:lnTo>
                  <a:pt x="3087369" y="2906456"/>
                </a:lnTo>
                <a:lnTo>
                  <a:pt x="3064318" y="2937524"/>
                </a:lnTo>
                <a:lnTo>
                  <a:pt x="3041387" y="2961007"/>
                </a:lnTo>
                <a:lnTo>
                  <a:pt x="2984767" y="3028180"/>
                </a:lnTo>
                <a:lnTo>
                  <a:pt x="2927072" y="3074775"/>
                </a:lnTo>
                <a:lnTo>
                  <a:pt x="2919963" y="3081717"/>
                </a:lnTo>
                <a:lnTo>
                  <a:pt x="2901683" y="3095279"/>
                </a:lnTo>
                <a:lnTo>
                  <a:pt x="2851855" y="3135522"/>
                </a:lnTo>
                <a:cubicBezTo>
                  <a:pt x="2756299" y="3198712"/>
                  <a:pt x="2647652" y="3244374"/>
                  <a:pt x="2530727" y="3267794"/>
                </a:cubicBezTo>
                <a:lnTo>
                  <a:pt x="2519396" y="3269486"/>
                </a:lnTo>
                <a:lnTo>
                  <a:pt x="2435959" y="3291786"/>
                </a:lnTo>
                <a:cubicBezTo>
                  <a:pt x="2222748" y="3343268"/>
                  <a:pt x="1965718" y="3373329"/>
                  <a:pt x="1689044" y="3373329"/>
                </a:cubicBezTo>
                <a:cubicBezTo>
                  <a:pt x="1320146" y="3373329"/>
                  <a:pt x="986171" y="3319887"/>
                  <a:pt x="744420" y="3233484"/>
                </a:cubicBezTo>
                <a:lnTo>
                  <a:pt x="683427" y="3209498"/>
                </a:lnTo>
                <a:lnTo>
                  <a:pt x="657591" y="3200242"/>
                </a:lnTo>
                <a:lnTo>
                  <a:pt x="639681" y="3190727"/>
                </a:lnTo>
                <a:lnTo>
                  <a:pt x="581295" y="3162821"/>
                </a:lnTo>
                <a:lnTo>
                  <a:pt x="526668" y="3130683"/>
                </a:lnTo>
                <a:lnTo>
                  <a:pt x="505041" y="3119193"/>
                </a:lnTo>
                <a:lnTo>
                  <a:pt x="464426" y="3086391"/>
                </a:lnTo>
                <a:lnTo>
                  <a:pt x="458126" y="3081717"/>
                </a:lnTo>
                <a:lnTo>
                  <a:pt x="455676" y="3079325"/>
                </a:lnTo>
                <a:lnTo>
                  <a:pt x="372129" y="3011851"/>
                </a:lnTo>
                <a:lnTo>
                  <a:pt x="321596" y="2951901"/>
                </a:lnTo>
                <a:lnTo>
                  <a:pt x="291612" y="2921195"/>
                </a:lnTo>
                <a:cubicBezTo>
                  <a:pt x="120244" y="2718395"/>
                  <a:pt x="0" y="2243625"/>
                  <a:pt x="0" y="169027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45" name="PA_淘宝店chenying0907 131"/>
          <p:cNvSpPr>
            <a:spLocks noChangeAspect="1"/>
          </p:cNvSpPr>
          <p:nvPr>
            <p:custDataLst>
              <p:tags r:id="rId4"/>
            </p:custDataLst>
          </p:nvPr>
        </p:nvSpPr>
        <p:spPr>
          <a:xfrm rot="5400000">
            <a:off x="9468907" y="2269627"/>
            <a:ext cx="1592570" cy="1600333"/>
          </a:xfrm>
          <a:custGeom>
            <a:avLst/>
            <a:gdLst>
              <a:gd name="connsiteX0" fmla="*/ 0 w 3355930"/>
              <a:gd name="connsiteY0" fmla="*/ 1690277 h 3373329"/>
              <a:gd name="connsiteX1" fmla="*/ 109029 w 3355930"/>
              <a:gd name="connsiteY1" fmla="*/ 840521 h 3373329"/>
              <a:gd name="connsiteX2" fmla="*/ 131311 w 3355930"/>
              <a:gd name="connsiteY2" fmla="*/ 771926 h 3373329"/>
              <a:gd name="connsiteX3" fmla="*/ 149465 w 3355930"/>
              <a:gd name="connsiteY3" fmla="*/ 702818 h 3373329"/>
              <a:gd name="connsiteX4" fmla="*/ 372129 w 3355930"/>
              <a:gd name="connsiteY4" fmla="*/ 342631 h 3373329"/>
              <a:gd name="connsiteX5" fmla="*/ 392795 w 3355930"/>
              <a:gd name="connsiteY5" fmla="*/ 325940 h 3373329"/>
              <a:gd name="connsiteX6" fmla="*/ 427949 w 3355930"/>
              <a:gd name="connsiteY6" fmla="*/ 291612 h 3373329"/>
              <a:gd name="connsiteX7" fmla="*/ 484203 w 3355930"/>
              <a:gd name="connsiteY7" fmla="*/ 249875 h 3373329"/>
              <a:gd name="connsiteX8" fmla="*/ 494427 w 3355930"/>
              <a:gd name="connsiteY8" fmla="*/ 243860 h 3373329"/>
              <a:gd name="connsiteX9" fmla="*/ 505041 w 3355930"/>
              <a:gd name="connsiteY9" fmla="*/ 235289 h 3373329"/>
              <a:gd name="connsiteX10" fmla="*/ 545866 w 3355930"/>
              <a:gd name="connsiteY10" fmla="*/ 213598 h 3373329"/>
              <a:gd name="connsiteX11" fmla="*/ 551118 w 3355930"/>
              <a:gd name="connsiteY11" fmla="*/ 210508 h 3373329"/>
              <a:gd name="connsiteX12" fmla="*/ 556731 w 3355930"/>
              <a:gd name="connsiteY12" fmla="*/ 207826 h 3373329"/>
              <a:gd name="connsiteX13" fmla="*/ 657591 w 3355930"/>
              <a:gd name="connsiteY13" fmla="*/ 154239 h 3373329"/>
              <a:gd name="connsiteX14" fmla="*/ 826168 w 3355930"/>
              <a:gd name="connsiteY14" fmla="*/ 103017 h 3373329"/>
              <a:gd name="connsiteX15" fmla="*/ 838499 w 3355930"/>
              <a:gd name="connsiteY15" fmla="*/ 101175 h 3373329"/>
              <a:gd name="connsiteX16" fmla="*/ 911953 w 3355930"/>
              <a:gd name="connsiteY16" fmla="*/ 81543 h 3373329"/>
              <a:gd name="connsiteX17" fmla="*/ 1658867 w 3355930"/>
              <a:gd name="connsiteY17" fmla="*/ 0 h 3373329"/>
              <a:gd name="connsiteX18" fmla="*/ 2405782 w 3355930"/>
              <a:gd name="connsiteY18" fmla="*/ 81543 h 3373329"/>
              <a:gd name="connsiteX19" fmla="*/ 2450299 w 3355930"/>
              <a:gd name="connsiteY19" fmla="*/ 93441 h 3373329"/>
              <a:gd name="connsiteX20" fmla="*/ 2514398 w 3355930"/>
              <a:gd name="connsiteY20" fmla="*/ 103017 h 3373329"/>
              <a:gd name="connsiteX21" fmla="*/ 3176982 w 3355930"/>
              <a:gd name="connsiteY21" fmla="*/ 661973 h 3373329"/>
              <a:gd name="connsiteX22" fmla="*/ 3178887 w 3355930"/>
              <a:gd name="connsiteY22" fmla="*/ 668873 h 3373329"/>
              <a:gd name="connsiteX23" fmla="*/ 3182179 w 3355930"/>
              <a:gd name="connsiteY23" fmla="*/ 675761 h 3373329"/>
              <a:gd name="connsiteX24" fmla="*/ 3355930 w 3355930"/>
              <a:gd name="connsiteY24" fmla="*/ 1706606 h 3373329"/>
              <a:gd name="connsiteX25" fmla="*/ 3182179 w 3355930"/>
              <a:gd name="connsiteY25" fmla="*/ 2737451 h 3373329"/>
              <a:gd name="connsiteX26" fmla="*/ 3178871 w 3355930"/>
              <a:gd name="connsiteY26" fmla="*/ 2744371 h 3373329"/>
              <a:gd name="connsiteX27" fmla="*/ 3177231 w 3355930"/>
              <a:gd name="connsiteY27" fmla="*/ 2748757 h 3373329"/>
              <a:gd name="connsiteX28" fmla="*/ 3173926 w 3355930"/>
              <a:gd name="connsiteY28" fmla="*/ 2754717 h 3373329"/>
              <a:gd name="connsiteX29" fmla="*/ 3145422 w 3355930"/>
              <a:gd name="connsiteY29" fmla="*/ 2814355 h 3373329"/>
              <a:gd name="connsiteX30" fmla="*/ 3106055 w 3355930"/>
              <a:gd name="connsiteY30" fmla="*/ 2881270 h 3373329"/>
              <a:gd name="connsiteX31" fmla="*/ 3096932 w 3355930"/>
              <a:gd name="connsiteY31" fmla="*/ 2893567 h 3373329"/>
              <a:gd name="connsiteX32" fmla="*/ 3094430 w 3355930"/>
              <a:gd name="connsiteY32" fmla="*/ 2898080 h 3373329"/>
              <a:gd name="connsiteX33" fmla="*/ 3087369 w 3355930"/>
              <a:gd name="connsiteY33" fmla="*/ 2906456 h 3373329"/>
              <a:gd name="connsiteX34" fmla="*/ 3064318 w 3355930"/>
              <a:gd name="connsiteY34" fmla="*/ 2937524 h 3373329"/>
              <a:gd name="connsiteX35" fmla="*/ 3041387 w 3355930"/>
              <a:gd name="connsiteY35" fmla="*/ 2961007 h 3373329"/>
              <a:gd name="connsiteX36" fmla="*/ 2984767 w 3355930"/>
              <a:gd name="connsiteY36" fmla="*/ 3028180 h 3373329"/>
              <a:gd name="connsiteX37" fmla="*/ 2927072 w 3355930"/>
              <a:gd name="connsiteY37" fmla="*/ 3074775 h 3373329"/>
              <a:gd name="connsiteX38" fmla="*/ 2919963 w 3355930"/>
              <a:gd name="connsiteY38" fmla="*/ 3081717 h 3373329"/>
              <a:gd name="connsiteX39" fmla="*/ 2901683 w 3355930"/>
              <a:gd name="connsiteY39" fmla="*/ 3095279 h 3373329"/>
              <a:gd name="connsiteX40" fmla="*/ 2851855 w 3355930"/>
              <a:gd name="connsiteY40" fmla="*/ 3135522 h 3373329"/>
              <a:gd name="connsiteX41" fmla="*/ 2530727 w 3355930"/>
              <a:gd name="connsiteY41" fmla="*/ 3267794 h 3373329"/>
              <a:gd name="connsiteX42" fmla="*/ 2519396 w 3355930"/>
              <a:gd name="connsiteY42" fmla="*/ 3269486 h 3373329"/>
              <a:gd name="connsiteX43" fmla="*/ 2435959 w 3355930"/>
              <a:gd name="connsiteY43" fmla="*/ 3291786 h 3373329"/>
              <a:gd name="connsiteX44" fmla="*/ 1689044 w 3355930"/>
              <a:gd name="connsiteY44" fmla="*/ 3373329 h 3373329"/>
              <a:gd name="connsiteX45" fmla="*/ 744420 w 3355930"/>
              <a:gd name="connsiteY45" fmla="*/ 3233484 h 3373329"/>
              <a:gd name="connsiteX46" fmla="*/ 683427 w 3355930"/>
              <a:gd name="connsiteY46" fmla="*/ 3209498 h 3373329"/>
              <a:gd name="connsiteX47" fmla="*/ 657591 w 3355930"/>
              <a:gd name="connsiteY47" fmla="*/ 3200242 h 3373329"/>
              <a:gd name="connsiteX48" fmla="*/ 639681 w 3355930"/>
              <a:gd name="connsiteY48" fmla="*/ 3190727 h 3373329"/>
              <a:gd name="connsiteX49" fmla="*/ 581295 w 3355930"/>
              <a:gd name="connsiteY49" fmla="*/ 3162821 h 3373329"/>
              <a:gd name="connsiteX50" fmla="*/ 526668 w 3355930"/>
              <a:gd name="connsiteY50" fmla="*/ 3130683 h 3373329"/>
              <a:gd name="connsiteX51" fmla="*/ 505041 w 3355930"/>
              <a:gd name="connsiteY51" fmla="*/ 3119193 h 3373329"/>
              <a:gd name="connsiteX52" fmla="*/ 464426 w 3355930"/>
              <a:gd name="connsiteY52" fmla="*/ 3086391 h 3373329"/>
              <a:gd name="connsiteX53" fmla="*/ 458126 w 3355930"/>
              <a:gd name="connsiteY53" fmla="*/ 3081717 h 3373329"/>
              <a:gd name="connsiteX54" fmla="*/ 455676 w 3355930"/>
              <a:gd name="connsiteY54" fmla="*/ 3079325 h 3373329"/>
              <a:gd name="connsiteX55" fmla="*/ 372129 w 3355930"/>
              <a:gd name="connsiteY55" fmla="*/ 3011851 h 3373329"/>
              <a:gd name="connsiteX56" fmla="*/ 321596 w 3355930"/>
              <a:gd name="connsiteY56" fmla="*/ 2951901 h 3373329"/>
              <a:gd name="connsiteX57" fmla="*/ 291612 w 3355930"/>
              <a:gd name="connsiteY57" fmla="*/ 2921195 h 3373329"/>
              <a:gd name="connsiteX58" fmla="*/ 0 w 3355930"/>
              <a:gd name="connsiteY58" fmla="*/ 1690277 h 337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55930" h="3373329">
                <a:moveTo>
                  <a:pt x="0" y="1690277"/>
                </a:moveTo>
                <a:cubicBezTo>
                  <a:pt x="0" y="1367491"/>
                  <a:pt x="40916" y="1071443"/>
                  <a:pt x="109029" y="840521"/>
                </a:cubicBezTo>
                <a:lnTo>
                  <a:pt x="131311" y="771926"/>
                </a:lnTo>
                <a:lnTo>
                  <a:pt x="149465" y="702818"/>
                </a:lnTo>
                <a:cubicBezTo>
                  <a:pt x="193198" y="565187"/>
                  <a:pt x="270554" y="442056"/>
                  <a:pt x="372129" y="342631"/>
                </a:cubicBezTo>
                <a:lnTo>
                  <a:pt x="392795" y="325940"/>
                </a:lnTo>
                <a:lnTo>
                  <a:pt x="427949" y="291612"/>
                </a:lnTo>
                <a:cubicBezTo>
                  <a:pt x="444849" y="277331"/>
                  <a:pt x="463638" y="263406"/>
                  <a:pt x="484203" y="249875"/>
                </a:cubicBezTo>
                <a:lnTo>
                  <a:pt x="494427" y="243860"/>
                </a:lnTo>
                <a:lnTo>
                  <a:pt x="505041" y="235289"/>
                </a:lnTo>
                <a:lnTo>
                  <a:pt x="545866" y="213598"/>
                </a:lnTo>
                <a:lnTo>
                  <a:pt x="551118" y="210508"/>
                </a:lnTo>
                <a:lnTo>
                  <a:pt x="556731" y="207826"/>
                </a:lnTo>
                <a:lnTo>
                  <a:pt x="657591" y="154239"/>
                </a:lnTo>
                <a:cubicBezTo>
                  <a:pt x="711313" y="131997"/>
                  <a:pt x="767706" y="114727"/>
                  <a:pt x="826168" y="103017"/>
                </a:cubicBezTo>
                <a:lnTo>
                  <a:pt x="838499" y="101175"/>
                </a:lnTo>
                <a:lnTo>
                  <a:pt x="911953" y="81543"/>
                </a:lnTo>
                <a:cubicBezTo>
                  <a:pt x="1125164" y="30061"/>
                  <a:pt x="1382193" y="0"/>
                  <a:pt x="1658867" y="0"/>
                </a:cubicBezTo>
                <a:cubicBezTo>
                  <a:pt x="1935541" y="0"/>
                  <a:pt x="2192571" y="30061"/>
                  <a:pt x="2405782" y="81543"/>
                </a:cubicBezTo>
                <a:lnTo>
                  <a:pt x="2450299" y="93441"/>
                </a:lnTo>
                <a:lnTo>
                  <a:pt x="2514398" y="103017"/>
                </a:lnTo>
                <a:cubicBezTo>
                  <a:pt x="2821325" y="164494"/>
                  <a:pt x="3071218" y="379231"/>
                  <a:pt x="3176982" y="661973"/>
                </a:cubicBezTo>
                <a:lnTo>
                  <a:pt x="3178887" y="668873"/>
                </a:lnTo>
                <a:lnTo>
                  <a:pt x="3182179" y="675761"/>
                </a:lnTo>
                <a:cubicBezTo>
                  <a:pt x="3288293" y="920785"/>
                  <a:pt x="3355930" y="1291595"/>
                  <a:pt x="3355930" y="1706606"/>
                </a:cubicBezTo>
                <a:cubicBezTo>
                  <a:pt x="3355930" y="2121617"/>
                  <a:pt x="3288293" y="2492428"/>
                  <a:pt x="3182179" y="2737451"/>
                </a:cubicBezTo>
                <a:lnTo>
                  <a:pt x="3178871" y="2744371"/>
                </a:lnTo>
                <a:lnTo>
                  <a:pt x="3177231" y="2748757"/>
                </a:lnTo>
                <a:lnTo>
                  <a:pt x="3173926" y="2754717"/>
                </a:lnTo>
                <a:lnTo>
                  <a:pt x="3145422" y="2814355"/>
                </a:lnTo>
                <a:cubicBezTo>
                  <a:pt x="3132721" y="2838362"/>
                  <a:pt x="3119586" y="2860705"/>
                  <a:pt x="3106055" y="2881270"/>
                </a:cubicBezTo>
                <a:lnTo>
                  <a:pt x="3096932" y="2893567"/>
                </a:lnTo>
                <a:lnTo>
                  <a:pt x="3094430" y="2898080"/>
                </a:lnTo>
                <a:lnTo>
                  <a:pt x="3087369" y="2906456"/>
                </a:lnTo>
                <a:lnTo>
                  <a:pt x="3064318" y="2937524"/>
                </a:lnTo>
                <a:lnTo>
                  <a:pt x="3041387" y="2961007"/>
                </a:lnTo>
                <a:lnTo>
                  <a:pt x="2984767" y="3028180"/>
                </a:lnTo>
                <a:lnTo>
                  <a:pt x="2927072" y="3074775"/>
                </a:lnTo>
                <a:lnTo>
                  <a:pt x="2919963" y="3081717"/>
                </a:lnTo>
                <a:lnTo>
                  <a:pt x="2901683" y="3095279"/>
                </a:lnTo>
                <a:lnTo>
                  <a:pt x="2851855" y="3135522"/>
                </a:lnTo>
                <a:cubicBezTo>
                  <a:pt x="2756299" y="3198712"/>
                  <a:pt x="2647652" y="3244374"/>
                  <a:pt x="2530727" y="3267794"/>
                </a:cubicBezTo>
                <a:lnTo>
                  <a:pt x="2519396" y="3269486"/>
                </a:lnTo>
                <a:lnTo>
                  <a:pt x="2435959" y="3291786"/>
                </a:lnTo>
                <a:cubicBezTo>
                  <a:pt x="2222748" y="3343268"/>
                  <a:pt x="1965718" y="3373329"/>
                  <a:pt x="1689044" y="3373329"/>
                </a:cubicBezTo>
                <a:cubicBezTo>
                  <a:pt x="1320146" y="3373329"/>
                  <a:pt x="986171" y="3319887"/>
                  <a:pt x="744420" y="3233484"/>
                </a:cubicBezTo>
                <a:lnTo>
                  <a:pt x="683427" y="3209498"/>
                </a:lnTo>
                <a:lnTo>
                  <a:pt x="657591" y="3200242"/>
                </a:lnTo>
                <a:lnTo>
                  <a:pt x="639681" y="3190727"/>
                </a:lnTo>
                <a:lnTo>
                  <a:pt x="581295" y="3162821"/>
                </a:lnTo>
                <a:lnTo>
                  <a:pt x="526668" y="3130683"/>
                </a:lnTo>
                <a:lnTo>
                  <a:pt x="505041" y="3119193"/>
                </a:lnTo>
                <a:lnTo>
                  <a:pt x="464426" y="3086391"/>
                </a:lnTo>
                <a:lnTo>
                  <a:pt x="458126" y="3081717"/>
                </a:lnTo>
                <a:lnTo>
                  <a:pt x="455676" y="3079325"/>
                </a:lnTo>
                <a:lnTo>
                  <a:pt x="372129" y="3011851"/>
                </a:lnTo>
                <a:lnTo>
                  <a:pt x="321596" y="2951901"/>
                </a:lnTo>
                <a:lnTo>
                  <a:pt x="291612" y="2921195"/>
                </a:lnTo>
                <a:cubicBezTo>
                  <a:pt x="120244" y="2718395"/>
                  <a:pt x="0" y="2243625"/>
                  <a:pt x="0" y="169027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46" name="PA_淘宝店chenying0907 132"/>
          <p:cNvSpPr/>
          <p:nvPr>
            <p:custDataLst>
              <p:tags r:id="rId5"/>
            </p:custDataLst>
          </p:nvPr>
        </p:nvSpPr>
        <p:spPr>
          <a:xfrm rot="17056943" flipH="1">
            <a:off x="684776" y="2218655"/>
            <a:ext cx="2332170" cy="2025697"/>
          </a:xfrm>
          <a:custGeom>
            <a:avLst/>
            <a:gdLst>
              <a:gd name="connsiteX0" fmla="*/ 526106 w 5034883"/>
              <a:gd name="connsiteY0" fmla="*/ 1758651 h 4374596"/>
              <a:gd name="connsiteX1" fmla="*/ 1112373 w 5034883"/>
              <a:gd name="connsiteY1" fmla="*/ 637719 h 4374596"/>
              <a:gd name="connsiteX2" fmla="*/ 1149006 w 5034883"/>
              <a:gd name="connsiteY2" fmla="*/ 615359 h 4374596"/>
              <a:gd name="connsiteX3" fmla="*/ 1212767 w 5034883"/>
              <a:gd name="connsiteY3" fmla="*/ 569729 h 4374596"/>
              <a:gd name="connsiteX4" fmla="*/ 1310377 w 5034883"/>
              <a:gd name="connsiteY4" fmla="*/ 524952 h 4374596"/>
              <a:gd name="connsiteX5" fmla="*/ 1313342 w 5034883"/>
              <a:gd name="connsiteY5" fmla="*/ 523238 h 4374596"/>
              <a:gd name="connsiteX6" fmla="*/ 1320600 w 5034883"/>
              <a:gd name="connsiteY6" fmla="*/ 520263 h 4374596"/>
              <a:gd name="connsiteX7" fmla="*/ 1368052 w 5034883"/>
              <a:gd name="connsiteY7" fmla="*/ 498494 h 4374596"/>
              <a:gd name="connsiteX8" fmla="*/ 1391845 w 5034883"/>
              <a:gd name="connsiteY8" fmla="*/ 492695 h 4374596"/>
              <a:gd name="connsiteX9" fmla="*/ 1452712 w 5034883"/>
              <a:gd name="connsiteY9" fmla="*/ 475027 h 4374596"/>
              <a:gd name="connsiteX10" fmla="*/ 1516178 w 5034883"/>
              <a:gd name="connsiteY10" fmla="*/ 462387 h 4374596"/>
              <a:gd name="connsiteX11" fmla="*/ 1535882 w 5034883"/>
              <a:gd name="connsiteY11" fmla="*/ 457585 h 4374596"/>
              <a:gd name="connsiteX12" fmla="*/ 1563203 w 5034883"/>
              <a:gd name="connsiteY12" fmla="*/ 454988 h 4374596"/>
              <a:gd name="connsiteX13" fmla="*/ 1628228 w 5034883"/>
              <a:gd name="connsiteY13" fmla="*/ 446791 h 4374596"/>
              <a:gd name="connsiteX14" fmla="*/ 2578155 w 5034883"/>
              <a:gd name="connsiteY14" fmla="*/ 544308 h 4374596"/>
              <a:gd name="connsiteX15" fmla="*/ 3281867 w 5034883"/>
              <a:gd name="connsiteY15" fmla="*/ 807595 h 4374596"/>
              <a:gd name="connsiteX16" fmla="*/ 3357224 w 5034883"/>
              <a:gd name="connsiteY16" fmla="*/ 849790 h 4374596"/>
              <a:gd name="connsiteX17" fmla="*/ 3367787 w 5034883"/>
              <a:gd name="connsiteY17" fmla="*/ 854225 h 4374596"/>
              <a:gd name="connsiteX18" fmla="*/ 3646358 w 5034883"/>
              <a:gd name="connsiteY18" fmla="*/ 1061631 h 4374596"/>
              <a:gd name="connsiteX19" fmla="*/ 3684718 w 5034883"/>
              <a:gd name="connsiteY19" fmla="*/ 1112923 h 4374596"/>
              <a:gd name="connsiteX20" fmla="*/ 3699087 w 5034883"/>
              <a:gd name="connsiteY20" fmla="*/ 1130576 h 4374596"/>
              <a:gd name="connsiteX21" fmla="*/ 3704264 w 5034883"/>
              <a:gd name="connsiteY21" fmla="*/ 1139057 h 4374596"/>
              <a:gd name="connsiteX22" fmla="*/ 3748681 w 5034883"/>
              <a:gd name="connsiteY22" fmla="*/ 1198445 h 4374596"/>
              <a:gd name="connsiteX23" fmla="*/ 3786979 w 5034883"/>
              <a:gd name="connsiteY23" fmla="*/ 1277510 h 4374596"/>
              <a:gd name="connsiteX24" fmla="*/ 3803408 w 5034883"/>
              <a:gd name="connsiteY24" fmla="*/ 1305925 h 4374596"/>
              <a:gd name="connsiteX25" fmla="*/ 3818082 w 5034883"/>
              <a:gd name="connsiteY25" fmla="*/ 1341719 h 4374596"/>
              <a:gd name="connsiteX26" fmla="*/ 3822858 w 5034883"/>
              <a:gd name="connsiteY26" fmla="*/ 1351578 h 4374596"/>
              <a:gd name="connsiteX27" fmla="*/ 3824170 w 5034883"/>
              <a:gd name="connsiteY27" fmla="*/ 1356569 h 4374596"/>
              <a:gd name="connsiteX28" fmla="*/ 3829977 w 5034883"/>
              <a:gd name="connsiteY28" fmla="*/ 1370736 h 4374596"/>
              <a:gd name="connsiteX29" fmla="*/ 3851619 w 5034883"/>
              <a:gd name="connsiteY29" fmla="*/ 1445295 h 4374596"/>
              <a:gd name="connsiteX30" fmla="*/ 3864530 w 5034883"/>
              <a:gd name="connsiteY30" fmla="*/ 1510122 h 4374596"/>
              <a:gd name="connsiteX31" fmla="*/ 3866262 w 5034883"/>
              <a:gd name="connsiteY31" fmla="*/ 1516713 h 4374596"/>
              <a:gd name="connsiteX32" fmla="*/ 3866769 w 5034883"/>
              <a:gd name="connsiteY32" fmla="*/ 1521368 h 4374596"/>
              <a:gd name="connsiteX33" fmla="*/ 3868268 w 5034883"/>
              <a:gd name="connsiteY33" fmla="*/ 1528890 h 4374596"/>
              <a:gd name="connsiteX34" fmla="*/ 3782338 w 5034883"/>
              <a:gd name="connsiteY34" fmla="*/ 2570738 h 4374596"/>
              <a:gd name="connsiteX35" fmla="*/ 3359647 w 5034883"/>
              <a:gd name="connsiteY35" fmla="*/ 3526857 h 4374596"/>
              <a:gd name="connsiteX36" fmla="*/ 3354757 w 5034883"/>
              <a:gd name="connsiteY36" fmla="*/ 3532720 h 4374596"/>
              <a:gd name="connsiteX37" fmla="*/ 3351209 w 5034883"/>
              <a:gd name="connsiteY37" fmla="*/ 3538936 h 4374596"/>
              <a:gd name="connsiteX38" fmla="*/ 2571209 w 5034883"/>
              <a:gd name="connsiteY38" fmla="*/ 3917156 h 4374596"/>
              <a:gd name="connsiteX39" fmla="*/ 2506729 w 5034883"/>
              <a:gd name="connsiteY39" fmla="*/ 3910622 h 4374596"/>
              <a:gd name="connsiteX40" fmla="*/ 2460653 w 5034883"/>
              <a:gd name="connsiteY40" fmla="*/ 3911170 h 4374596"/>
              <a:gd name="connsiteX41" fmla="*/ 1716707 w 5034883"/>
              <a:gd name="connsiteY41" fmla="*/ 3805928 h 4374596"/>
              <a:gd name="connsiteX42" fmla="*/ 1012996 w 5034883"/>
              <a:gd name="connsiteY42" fmla="*/ 3542641 h 4374596"/>
              <a:gd name="connsiteX43" fmla="*/ 946655 w 5034883"/>
              <a:gd name="connsiteY43" fmla="*/ 3505495 h 4374596"/>
              <a:gd name="connsiteX44" fmla="*/ 935160 w 5034883"/>
              <a:gd name="connsiteY44" fmla="*/ 3500668 h 4374596"/>
              <a:gd name="connsiteX45" fmla="*/ 784430 w 5034883"/>
              <a:gd name="connsiteY45" fmla="*/ 3409441 h 4374596"/>
              <a:gd name="connsiteX46" fmla="*/ 699907 w 5034883"/>
              <a:gd name="connsiteY46" fmla="*/ 3332628 h 4374596"/>
              <a:gd name="connsiteX47" fmla="*/ 695129 w 5034883"/>
              <a:gd name="connsiteY47" fmla="*/ 3328644 h 4374596"/>
              <a:gd name="connsiteX48" fmla="*/ 690802 w 5034883"/>
              <a:gd name="connsiteY48" fmla="*/ 3324354 h 4374596"/>
              <a:gd name="connsiteX49" fmla="*/ 656590 w 5034883"/>
              <a:gd name="connsiteY49" fmla="*/ 3293262 h 4374596"/>
              <a:gd name="connsiteX50" fmla="*/ 648418 w 5034883"/>
              <a:gd name="connsiteY50" fmla="*/ 3282337 h 4374596"/>
              <a:gd name="connsiteX51" fmla="*/ 639994 w 5034883"/>
              <a:gd name="connsiteY51" fmla="*/ 3273986 h 4374596"/>
              <a:gd name="connsiteX52" fmla="*/ 595776 w 5034883"/>
              <a:gd name="connsiteY52" fmla="*/ 3219661 h 4374596"/>
              <a:gd name="connsiteX53" fmla="*/ 570177 w 5034883"/>
              <a:gd name="connsiteY53" fmla="*/ 3177721 h 4374596"/>
              <a:gd name="connsiteX54" fmla="*/ 554267 w 5034883"/>
              <a:gd name="connsiteY54" fmla="*/ 3156448 h 4374596"/>
              <a:gd name="connsiteX55" fmla="*/ 427344 w 5034883"/>
              <a:gd name="connsiteY55" fmla="*/ 2752462 h 4374596"/>
              <a:gd name="connsiteX56" fmla="*/ 426800 w 5034883"/>
              <a:gd name="connsiteY56" fmla="*/ 2681012 h 4374596"/>
              <a:gd name="connsiteX57" fmla="*/ 422129 w 5034883"/>
              <a:gd name="connsiteY57" fmla="*/ 2609040 h 4374596"/>
              <a:gd name="connsiteX58" fmla="*/ 526106 w 5034883"/>
              <a:gd name="connsiteY58" fmla="*/ 1758651 h 4374596"/>
              <a:gd name="connsiteX59" fmla="*/ 78703 w 5034883"/>
              <a:gd name="connsiteY59" fmla="*/ 1652431 h 4374596"/>
              <a:gd name="connsiteX60" fmla="*/ 33986 w 5034883"/>
              <a:gd name="connsiteY60" fmla="*/ 2673458 h 4374596"/>
              <a:gd name="connsiteX61" fmla="*/ 63918 w 5034883"/>
              <a:gd name="connsiteY61" fmla="*/ 2810874 h 4374596"/>
              <a:gd name="connsiteX62" fmla="*/ 64814 w 5034883"/>
              <a:gd name="connsiteY62" fmla="*/ 2823323 h 4374596"/>
              <a:gd name="connsiteX63" fmla="*/ 349290 w 5034883"/>
              <a:gd name="connsiteY63" fmla="*/ 3470292 h 4374596"/>
              <a:gd name="connsiteX64" fmla="*/ 352537 w 5034883"/>
              <a:gd name="connsiteY64" fmla="*/ 3474042 h 4374596"/>
              <a:gd name="connsiteX65" fmla="*/ 387604 w 5034883"/>
              <a:gd name="connsiteY65" fmla="*/ 3527091 h 4374596"/>
              <a:gd name="connsiteX66" fmla="*/ 1066881 w 5034883"/>
              <a:gd name="connsiteY66" fmla="*/ 4058737 h 4374596"/>
              <a:gd name="connsiteX67" fmla="*/ 1156493 w 5034883"/>
              <a:gd name="connsiteY67" fmla="*/ 4087495 h 4374596"/>
              <a:gd name="connsiteX68" fmla="*/ 1340733 w 5034883"/>
              <a:gd name="connsiteY68" fmla="*/ 4166042 h 4374596"/>
              <a:gd name="connsiteX69" fmla="*/ 2514421 w 5034883"/>
              <a:gd name="connsiteY69" fmla="*/ 4374596 h 4374596"/>
              <a:gd name="connsiteX70" fmla="*/ 4255545 w 5034883"/>
              <a:gd name="connsiteY70" fmla="*/ 3868493 h 4374596"/>
              <a:gd name="connsiteX71" fmla="*/ 4321160 w 5034883"/>
              <a:gd name="connsiteY71" fmla="*/ 3817829 h 4374596"/>
              <a:gd name="connsiteX72" fmla="*/ 4404541 w 5034883"/>
              <a:gd name="connsiteY72" fmla="*/ 3762710 h 4374596"/>
              <a:gd name="connsiteX73" fmla="*/ 4990275 w 5034883"/>
              <a:gd name="connsiteY73" fmla="*/ 2914895 h 4374596"/>
              <a:gd name="connsiteX74" fmla="*/ 4947962 w 5034883"/>
              <a:gd name="connsiteY74" fmla="*/ 2054212 h 4374596"/>
              <a:gd name="connsiteX75" fmla="*/ 4909875 w 5034883"/>
              <a:gd name="connsiteY75" fmla="*/ 1960619 h 4374596"/>
              <a:gd name="connsiteX76" fmla="*/ 4865699 w 5034883"/>
              <a:gd name="connsiteY76" fmla="*/ 1820198 h 4374596"/>
              <a:gd name="connsiteX77" fmla="*/ 3543069 w 5034883"/>
              <a:gd name="connsiteY77" fmla="*/ 384171 h 4374596"/>
              <a:gd name="connsiteX78" fmla="*/ 2016269 w 5034883"/>
              <a:gd name="connsiteY78" fmla="*/ 2215 h 4374596"/>
              <a:gd name="connsiteX79" fmla="*/ 1989483 w 5034883"/>
              <a:gd name="connsiteY79" fmla="*/ 4411 h 4374596"/>
              <a:gd name="connsiteX80" fmla="*/ 1923064 w 5034883"/>
              <a:gd name="connsiteY80" fmla="*/ 23 h 4374596"/>
              <a:gd name="connsiteX81" fmla="*/ 78703 w 5034883"/>
              <a:gd name="connsiteY81" fmla="*/ 1652431 h 437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34883" h="4374596">
                <a:moveTo>
                  <a:pt x="526106" y="1758651"/>
                </a:moveTo>
                <a:cubicBezTo>
                  <a:pt x="662618" y="1222406"/>
                  <a:pt x="896271" y="791974"/>
                  <a:pt x="1112373" y="637719"/>
                </a:cubicBezTo>
                <a:lnTo>
                  <a:pt x="1149006" y="615359"/>
                </a:lnTo>
                <a:lnTo>
                  <a:pt x="1212767" y="569729"/>
                </a:lnTo>
                <a:lnTo>
                  <a:pt x="1310377" y="524952"/>
                </a:lnTo>
                <a:lnTo>
                  <a:pt x="1313342" y="523238"/>
                </a:lnTo>
                <a:lnTo>
                  <a:pt x="1320600" y="520263"/>
                </a:lnTo>
                <a:lnTo>
                  <a:pt x="1368052" y="498494"/>
                </a:lnTo>
                <a:lnTo>
                  <a:pt x="1391845" y="492695"/>
                </a:lnTo>
                <a:lnTo>
                  <a:pt x="1452712" y="475027"/>
                </a:lnTo>
                <a:lnTo>
                  <a:pt x="1516178" y="462387"/>
                </a:lnTo>
                <a:lnTo>
                  <a:pt x="1535882" y="457585"/>
                </a:lnTo>
                <a:lnTo>
                  <a:pt x="1563203" y="454988"/>
                </a:lnTo>
                <a:lnTo>
                  <a:pt x="1628228" y="446791"/>
                </a:lnTo>
                <a:cubicBezTo>
                  <a:pt x="1883822" y="422699"/>
                  <a:pt x="2220659" y="453300"/>
                  <a:pt x="2578155" y="544308"/>
                </a:cubicBezTo>
                <a:cubicBezTo>
                  <a:pt x="2846278" y="612564"/>
                  <a:pt x="3087947" y="705105"/>
                  <a:pt x="3281867" y="807595"/>
                </a:cubicBezTo>
                <a:lnTo>
                  <a:pt x="3357224" y="849790"/>
                </a:lnTo>
                <a:lnTo>
                  <a:pt x="3367787" y="854225"/>
                </a:lnTo>
                <a:cubicBezTo>
                  <a:pt x="3475321" y="905767"/>
                  <a:pt x="3569345" y="976821"/>
                  <a:pt x="3646358" y="1061631"/>
                </a:cubicBezTo>
                <a:lnTo>
                  <a:pt x="3684718" y="1112923"/>
                </a:lnTo>
                <a:lnTo>
                  <a:pt x="3699087" y="1130576"/>
                </a:lnTo>
                <a:lnTo>
                  <a:pt x="3704264" y="1139057"/>
                </a:lnTo>
                <a:lnTo>
                  <a:pt x="3748681" y="1198445"/>
                </a:lnTo>
                <a:lnTo>
                  <a:pt x="3786979" y="1277510"/>
                </a:lnTo>
                <a:lnTo>
                  <a:pt x="3803408" y="1305925"/>
                </a:lnTo>
                <a:lnTo>
                  <a:pt x="3818082" y="1341719"/>
                </a:lnTo>
                <a:lnTo>
                  <a:pt x="3822858" y="1351578"/>
                </a:lnTo>
                <a:lnTo>
                  <a:pt x="3824170" y="1356569"/>
                </a:lnTo>
                <a:lnTo>
                  <a:pt x="3829977" y="1370736"/>
                </a:lnTo>
                <a:cubicBezTo>
                  <a:pt x="3838016" y="1394004"/>
                  <a:pt x="3845233" y="1418897"/>
                  <a:pt x="3851619" y="1445295"/>
                </a:cubicBezTo>
                <a:lnTo>
                  <a:pt x="3864530" y="1510122"/>
                </a:lnTo>
                <a:lnTo>
                  <a:pt x="3866262" y="1516713"/>
                </a:lnTo>
                <a:lnTo>
                  <a:pt x="3866769" y="1521368"/>
                </a:lnTo>
                <a:lnTo>
                  <a:pt x="3868268" y="1528890"/>
                </a:lnTo>
                <a:cubicBezTo>
                  <a:pt x="3910655" y="1792518"/>
                  <a:pt x="3884722" y="2168554"/>
                  <a:pt x="3782338" y="2570738"/>
                </a:cubicBezTo>
                <a:cubicBezTo>
                  <a:pt x="3679954" y="2972922"/>
                  <a:pt x="3522929" y="3315584"/>
                  <a:pt x="3359647" y="3526857"/>
                </a:cubicBezTo>
                <a:lnTo>
                  <a:pt x="3354757" y="3532720"/>
                </a:lnTo>
                <a:lnTo>
                  <a:pt x="3351209" y="3538936"/>
                </a:lnTo>
                <a:cubicBezTo>
                  <a:pt x="3178961" y="3786847"/>
                  <a:pt x="2883816" y="3933298"/>
                  <a:pt x="2571209" y="3917156"/>
                </a:cubicBezTo>
                <a:lnTo>
                  <a:pt x="2506729" y="3910622"/>
                </a:lnTo>
                <a:lnTo>
                  <a:pt x="2460653" y="3911170"/>
                </a:lnTo>
                <a:cubicBezTo>
                  <a:pt x="2241331" y="3908462"/>
                  <a:pt x="1984829" y="3874184"/>
                  <a:pt x="1716707" y="3805928"/>
                </a:cubicBezTo>
                <a:cubicBezTo>
                  <a:pt x="1448584" y="3737672"/>
                  <a:pt x="1206916" y="3645131"/>
                  <a:pt x="1012996" y="3542641"/>
                </a:cubicBezTo>
                <a:lnTo>
                  <a:pt x="946655" y="3505495"/>
                </a:lnTo>
                <a:lnTo>
                  <a:pt x="935160" y="3500668"/>
                </a:lnTo>
                <a:cubicBezTo>
                  <a:pt x="881393" y="3474897"/>
                  <a:pt x="831004" y="3444248"/>
                  <a:pt x="784430" y="3409441"/>
                </a:cubicBezTo>
                <a:lnTo>
                  <a:pt x="699907" y="3332628"/>
                </a:lnTo>
                <a:lnTo>
                  <a:pt x="695129" y="3328644"/>
                </a:lnTo>
                <a:lnTo>
                  <a:pt x="690802" y="3324354"/>
                </a:lnTo>
                <a:lnTo>
                  <a:pt x="656590" y="3293262"/>
                </a:lnTo>
                <a:lnTo>
                  <a:pt x="648418" y="3282337"/>
                </a:lnTo>
                <a:lnTo>
                  <a:pt x="639994" y="3273986"/>
                </a:lnTo>
                <a:cubicBezTo>
                  <a:pt x="623403" y="3255799"/>
                  <a:pt x="608630" y="3237670"/>
                  <a:pt x="595776" y="3219661"/>
                </a:cubicBezTo>
                <a:lnTo>
                  <a:pt x="570177" y="3177721"/>
                </a:lnTo>
                <a:lnTo>
                  <a:pt x="554267" y="3156448"/>
                </a:lnTo>
                <a:cubicBezTo>
                  <a:pt x="480360" y="3035037"/>
                  <a:pt x="435772" y="2896628"/>
                  <a:pt x="427344" y="2752462"/>
                </a:cubicBezTo>
                <a:lnTo>
                  <a:pt x="426800" y="2681012"/>
                </a:lnTo>
                <a:lnTo>
                  <a:pt x="422129" y="2609040"/>
                </a:lnTo>
                <a:cubicBezTo>
                  <a:pt x="413090" y="2368452"/>
                  <a:pt x="446474" y="2071460"/>
                  <a:pt x="526106" y="1758651"/>
                </a:cubicBezTo>
                <a:close/>
                <a:moveTo>
                  <a:pt x="78703" y="1652431"/>
                </a:moveTo>
                <a:cubicBezTo>
                  <a:pt x="-10668" y="2003496"/>
                  <a:pt x="-21536" y="2352426"/>
                  <a:pt x="33986" y="2673458"/>
                </a:cubicBezTo>
                <a:lnTo>
                  <a:pt x="63918" y="2810874"/>
                </a:lnTo>
                <a:lnTo>
                  <a:pt x="64814" y="2823323"/>
                </a:lnTo>
                <a:cubicBezTo>
                  <a:pt x="98440" y="3055676"/>
                  <a:pt x="197665" y="3274421"/>
                  <a:pt x="349290" y="3470292"/>
                </a:cubicBezTo>
                <a:lnTo>
                  <a:pt x="352537" y="3474042"/>
                </a:lnTo>
                <a:lnTo>
                  <a:pt x="387604" y="3527091"/>
                </a:lnTo>
                <a:cubicBezTo>
                  <a:pt x="563791" y="3766559"/>
                  <a:pt x="794254" y="3952363"/>
                  <a:pt x="1066881" y="4058737"/>
                </a:cubicBezTo>
                <a:lnTo>
                  <a:pt x="1156493" y="4087495"/>
                </a:lnTo>
                <a:lnTo>
                  <a:pt x="1340733" y="4166042"/>
                </a:lnTo>
                <a:cubicBezTo>
                  <a:pt x="1689627" y="4299046"/>
                  <a:pt x="2089451" y="4374596"/>
                  <a:pt x="2514421" y="4374596"/>
                </a:cubicBezTo>
                <a:cubicBezTo>
                  <a:pt x="3194372" y="4374595"/>
                  <a:pt x="3809952" y="4181189"/>
                  <a:pt x="4255545" y="3868493"/>
                </a:cubicBezTo>
                <a:lnTo>
                  <a:pt x="4321160" y="3817829"/>
                </a:lnTo>
                <a:lnTo>
                  <a:pt x="4404541" y="3762710"/>
                </a:lnTo>
                <a:cubicBezTo>
                  <a:pt x="4691903" y="3551285"/>
                  <a:pt x="4901988" y="3261703"/>
                  <a:pt x="4990275" y="2914895"/>
                </a:cubicBezTo>
                <a:cubicBezTo>
                  <a:pt x="5063847" y="2625889"/>
                  <a:pt x="5044131" y="2331342"/>
                  <a:pt x="4947962" y="2054212"/>
                </a:cubicBezTo>
                <a:lnTo>
                  <a:pt x="4909875" y="1960619"/>
                </a:lnTo>
                <a:lnTo>
                  <a:pt x="4865699" y="1820198"/>
                </a:lnTo>
                <a:cubicBezTo>
                  <a:pt x="4663478" y="1272850"/>
                  <a:pt x="4196596" y="739965"/>
                  <a:pt x="3543069" y="384171"/>
                </a:cubicBezTo>
                <a:cubicBezTo>
                  <a:pt x="3034770" y="107443"/>
                  <a:pt x="2497773" y="-16309"/>
                  <a:pt x="2016269" y="2215"/>
                </a:cubicBezTo>
                <a:lnTo>
                  <a:pt x="1989483" y="4411"/>
                </a:lnTo>
                <a:lnTo>
                  <a:pt x="1923064" y="23"/>
                </a:lnTo>
                <a:cubicBezTo>
                  <a:pt x="1111720" y="-4555"/>
                  <a:pt x="328939" y="669450"/>
                  <a:pt x="78703" y="1652431"/>
                </a:cubicBezTo>
                <a:close/>
              </a:path>
            </a:pathLst>
          </a:custGeom>
          <a:solidFill>
            <a:schemeClr val="accent1"/>
          </a:solidFill>
          <a:ln>
            <a:noFill/>
          </a:ln>
          <a:effectLst>
            <a:outerShdw blurRad="190500" dist="635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47" name="PA_淘宝店chenying0907 133"/>
          <p:cNvSpPr/>
          <p:nvPr>
            <p:custDataLst>
              <p:tags r:id="rId6"/>
            </p:custDataLst>
          </p:nvPr>
        </p:nvSpPr>
        <p:spPr>
          <a:xfrm rot="17056943" flipH="1">
            <a:off x="3476062" y="2218655"/>
            <a:ext cx="2332170" cy="2025697"/>
          </a:xfrm>
          <a:custGeom>
            <a:avLst/>
            <a:gdLst>
              <a:gd name="connsiteX0" fmla="*/ 526106 w 5034883"/>
              <a:gd name="connsiteY0" fmla="*/ 1758651 h 4374596"/>
              <a:gd name="connsiteX1" fmla="*/ 1112373 w 5034883"/>
              <a:gd name="connsiteY1" fmla="*/ 637719 h 4374596"/>
              <a:gd name="connsiteX2" fmla="*/ 1149006 w 5034883"/>
              <a:gd name="connsiteY2" fmla="*/ 615359 h 4374596"/>
              <a:gd name="connsiteX3" fmla="*/ 1212767 w 5034883"/>
              <a:gd name="connsiteY3" fmla="*/ 569729 h 4374596"/>
              <a:gd name="connsiteX4" fmla="*/ 1310377 w 5034883"/>
              <a:gd name="connsiteY4" fmla="*/ 524952 h 4374596"/>
              <a:gd name="connsiteX5" fmla="*/ 1313342 w 5034883"/>
              <a:gd name="connsiteY5" fmla="*/ 523238 h 4374596"/>
              <a:gd name="connsiteX6" fmla="*/ 1320600 w 5034883"/>
              <a:gd name="connsiteY6" fmla="*/ 520263 h 4374596"/>
              <a:gd name="connsiteX7" fmla="*/ 1368052 w 5034883"/>
              <a:gd name="connsiteY7" fmla="*/ 498494 h 4374596"/>
              <a:gd name="connsiteX8" fmla="*/ 1391845 w 5034883"/>
              <a:gd name="connsiteY8" fmla="*/ 492695 h 4374596"/>
              <a:gd name="connsiteX9" fmla="*/ 1452712 w 5034883"/>
              <a:gd name="connsiteY9" fmla="*/ 475027 h 4374596"/>
              <a:gd name="connsiteX10" fmla="*/ 1516178 w 5034883"/>
              <a:gd name="connsiteY10" fmla="*/ 462387 h 4374596"/>
              <a:gd name="connsiteX11" fmla="*/ 1535882 w 5034883"/>
              <a:gd name="connsiteY11" fmla="*/ 457585 h 4374596"/>
              <a:gd name="connsiteX12" fmla="*/ 1563203 w 5034883"/>
              <a:gd name="connsiteY12" fmla="*/ 454988 h 4374596"/>
              <a:gd name="connsiteX13" fmla="*/ 1628228 w 5034883"/>
              <a:gd name="connsiteY13" fmla="*/ 446791 h 4374596"/>
              <a:gd name="connsiteX14" fmla="*/ 2578155 w 5034883"/>
              <a:gd name="connsiteY14" fmla="*/ 544308 h 4374596"/>
              <a:gd name="connsiteX15" fmla="*/ 3281867 w 5034883"/>
              <a:gd name="connsiteY15" fmla="*/ 807595 h 4374596"/>
              <a:gd name="connsiteX16" fmla="*/ 3357224 w 5034883"/>
              <a:gd name="connsiteY16" fmla="*/ 849790 h 4374596"/>
              <a:gd name="connsiteX17" fmla="*/ 3367787 w 5034883"/>
              <a:gd name="connsiteY17" fmla="*/ 854225 h 4374596"/>
              <a:gd name="connsiteX18" fmla="*/ 3646358 w 5034883"/>
              <a:gd name="connsiteY18" fmla="*/ 1061631 h 4374596"/>
              <a:gd name="connsiteX19" fmla="*/ 3684718 w 5034883"/>
              <a:gd name="connsiteY19" fmla="*/ 1112923 h 4374596"/>
              <a:gd name="connsiteX20" fmla="*/ 3699087 w 5034883"/>
              <a:gd name="connsiteY20" fmla="*/ 1130576 h 4374596"/>
              <a:gd name="connsiteX21" fmla="*/ 3704264 w 5034883"/>
              <a:gd name="connsiteY21" fmla="*/ 1139057 h 4374596"/>
              <a:gd name="connsiteX22" fmla="*/ 3748681 w 5034883"/>
              <a:gd name="connsiteY22" fmla="*/ 1198445 h 4374596"/>
              <a:gd name="connsiteX23" fmla="*/ 3786979 w 5034883"/>
              <a:gd name="connsiteY23" fmla="*/ 1277510 h 4374596"/>
              <a:gd name="connsiteX24" fmla="*/ 3803408 w 5034883"/>
              <a:gd name="connsiteY24" fmla="*/ 1305925 h 4374596"/>
              <a:gd name="connsiteX25" fmla="*/ 3818082 w 5034883"/>
              <a:gd name="connsiteY25" fmla="*/ 1341719 h 4374596"/>
              <a:gd name="connsiteX26" fmla="*/ 3822858 w 5034883"/>
              <a:gd name="connsiteY26" fmla="*/ 1351578 h 4374596"/>
              <a:gd name="connsiteX27" fmla="*/ 3824170 w 5034883"/>
              <a:gd name="connsiteY27" fmla="*/ 1356569 h 4374596"/>
              <a:gd name="connsiteX28" fmla="*/ 3829977 w 5034883"/>
              <a:gd name="connsiteY28" fmla="*/ 1370736 h 4374596"/>
              <a:gd name="connsiteX29" fmla="*/ 3851619 w 5034883"/>
              <a:gd name="connsiteY29" fmla="*/ 1445295 h 4374596"/>
              <a:gd name="connsiteX30" fmla="*/ 3864530 w 5034883"/>
              <a:gd name="connsiteY30" fmla="*/ 1510122 h 4374596"/>
              <a:gd name="connsiteX31" fmla="*/ 3866262 w 5034883"/>
              <a:gd name="connsiteY31" fmla="*/ 1516713 h 4374596"/>
              <a:gd name="connsiteX32" fmla="*/ 3866769 w 5034883"/>
              <a:gd name="connsiteY32" fmla="*/ 1521368 h 4374596"/>
              <a:gd name="connsiteX33" fmla="*/ 3868268 w 5034883"/>
              <a:gd name="connsiteY33" fmla="*/ 1528890 h 4374596"/>
              <a:gd name="connsiteX34" fmla="*/ 3782338 w 5034883"/>
              <a:gd name="connsiteY34" fmla="*/ 2570738 h 4374596"/>
              <a:gd name="connsiteX35" fmla="*/ 3359647 w 5034883"/>
              <a:gd name="connsiteY35" fmla="*/ 3526857 h 4374596"/>
              <a:gd name="connsiteX36" fmla="*/ 3354757 w 5034883"/>
              <a:gd name="connsiteY36" fmla="*/ 3532720 h 4374596"/>
              <a:gd name="connsiteX37" fmla="*/ 3351209 w 5034883"/>
              <a:gd name="connsiteY37" fmla="*/ 3538936 h 4374596"/>
              <a:gd name="connsiteX38" fmla="*/ 2571209 w 5034883"/>
              <a:gd name="connsiteY38" fmla="*/ 3917156 h 4374596"/>
              <a:gd name="connsiteX39" fmla="*/ 2506729 w 5034883"/>
              <a:gd name="connsiteY39" fmla="*/ 3910622 h 4374596"/>
              <a:gd name="connsiteX40" fmla="*/ 2460653 w 5034883"/>
              <a:gd name="connsiteY40" fmla="*/ 3911170 h 4374596"/>
              <a:gd name="connsiteX41" fmla="*/ 1716707 w 5034883"/>
              <a:gd name="connsiteY41" fmla="*/ 3805928 h 4374596"/>
              <a:gd name="connsiteX42" fmla="*/ 1012996 w 5034883"/>
              <a:gd name="connsiteY42" fmla="*/ 3542641 h 4374596"/>
              <a:gd name="connsiteX43" fmla="*/ 946655 w 5034883"/>
              <a:gd name="connsiteY43" fmla="*/ 3505495 h 4374596"/>
              <a:gd name="connsiteX44" fmla="*/ 935160 w 5034883"/>
              <a:gd name="connsiteY44" fmla="*/ 3500668 h 4374596"/>
              <a:gd name="connsiteX45" fmla="*/ 784430 w 5034883"/>
              <a:gd name="connsiteY45" fmla="*/ 3409441 h 4374596"/>
              <a:gd name="connsiteX46" fmla="*/ 699907 w 5034883"/>
              <a:gd name="connsiteY46" fmla="*/ 3332628 h 4374596"/>
              <a:gd name="connsiteX47" fmla="*/ 695129 w 5034883"/>
              <a:gd name="connsiteY47" fmla="*/ 3328644 h 4374596"/>
              <a:gd name="connsiteX48" fmla="*/ 690802 w 5034883"/>
              <a:gd name="connsiteY48" fmla="*/ 3324354 h 4374596"/>
              <a:gd name="connsiteX49" fmla="*/ 656590 w 5034883"/>
              <a:gd name="connsiteY49" fmla="*/ 3293262 h 4374596"/>
              <a:gd name="connsiteX50" fmla="*/ 648418 w 5034883"/>
              <a:gd name="connsiteY50" fmla="*/ 3282337 h 4374596"/>
              <a:gd name="connsiteX51" fmla="*/ 639994 w 5034883"/>
              <a:gd name="connsiteY51" fmla="*/ 3273986 h 4374596"/>
              <a:gd name="connsiteX52" fmla="*/ 595776 w 5034883"/>
              <a:gd name="connsiteY52" fmla="*/ 3219661 h 4374596"/>
              <a:gd name="connsiteX53" fmla="*/ 570177 w 5034883"/>
              <a:gd name="connsiteY53" fmla="*/ 3177721 h 4374596"/>
              <a:gd name="connsiteX54" fmla="*/ 554267 w 5034883"/>
              <a:gd name="connsiteY54" fmla="*/ 3156448 h 4374596"/>
              <a:gd name="connsiteX55" fmla="*/ 427344 w 5034883"/>
              <a:gd name="connsiteY55" fmla="*/ 2752462 h 4374596"/>
              <a:gd name="connsiteX56" fmla="*/ 426800 w 5034883"/>
              <a:gd name="connsiteY56" fmla="*/ 2681012 h 4374596"/>
              <a:gd name="connsiteX57" fmla="*/ 422129 w 5034883"/>
              <a:gd name="connsiteY57" fmla="*/ 2609040 h 4374596"/>
              <a:gd name="connsiteX58" fmla="*/ 526106 w 5034883"/>
              <a:gd name="connsiteY58" fmla="*/ 1758651 h 4374596"/>
              <a:gd name="connsiteX59" fmla="*/ 78703 w 5034883"/>
              <a:gd name="connsiteY59" fmla="*/ 1652431 h 4374596"/>
              <a:gd name="connsiteX60" fmla="*/ 33986 w 5034883"/>
              <a:gd name="connsiteY60" fmla="*/ 2673458 h 4374596"/>
              <a:gd name="connsiteX61" fmla="*/ 63918 w 5034883"/>
              <a:gd name="connsiteY61" fmla="*/ 2810874 h 4374596"/>
              <a:gd name="connsiteX62" fmla="*/ 64814 w 5034883"/>
              <a:gd name="connsiteY62" fmla="*/ 2823323 h 4374596"/>
              <a:gd name="connsiteX63" fmla="*/ 349290 w 5034883"/>
              <a:gd name="connsiteY63" fmla="*/ 3470292 h 4374596"/>
              <a:gd name="connsiteX64" fmla="*/ 352537 w 5034883"/>
              <a:gd name="connsiteY64" fmla="*/ 3474042 h 4374596"/>
              <a:gd name="connsiteX65" fmla="*/ 387604 w 5034883"/>
              <a:gd name="connsiteY65" fmla="*/ 3527091 h 4374596"/>
              <a:gd name="connsiteX66" fmla="*/ 1066881 w 5034883"/>
              <a:gd name="connsiteY66" fmla="*/ 4058737 h 4374596"/>
              <a:gd name="connsiteX67" fmla="*/ 1156493 w 5034883"/>
              <a:gd name="connsiteY67" fmla="*/ 4087495 h 4374596"/>
              <a:gd name="connsiteX68" fmla="*/ 1340733 w 5034883"/>
              <a:gd name="connsiteY68" fmla="*/ 4166042 h 4374596"/>
              <a:gd name="connsiteX69" fmla="*/ 2514421 w 5034883"/>
              <a:gd name="connsiteY69" fmla="*/ 4374596 h 4374596"/>
              <a:gd name="connsiteX70" fmla="*/ 4255545 w 5034883"/>
              <a:gd name="connsiteY70" fmla="*/ 3868493 h 4374596"/>
              <a:gd name="connsiteX71" fmla="*/ 4321160 w 5034883"/>
              <a:gd name="connsiteY71" fmla="*/ 3817829 h 4374596"/>
              <a:gd name="connsiteX72" fmla="*/ 4404541 w 5034883"/>
              <a:gd name="connsiteY72" fmla="*/ 3762710 h 4374596"/>
              <a:gd name="connsiteX73" fmla="*/ 4990275 w 5034883"/>
              <a:gd name="connsiteY73" fmla="*/ 2914895 h 4374596"/>
              <a:gd name="connsiteX74" fmla="*/ 4947962 w 5034883"/>
              <a:gd name="connsiteY74" fmla="*/ 2054212 h 4374596"/>
              <a:gd name="connsiteX75" fmla="*/ 4909875 w 5034883"/>
              <a:gd name="connsiteY75" fmla="*/ 1960619 h 4374596"/>
              <a:gd name="connsiteX76" fmla="*/ 4865699 w 5034883"/>
              <a:gd name="connsiteY76" fmla="*/ 1820198 h 4374596"/>
              <a:gd name="connsiteX77" fmla="*/ 3543069 w 5034883"/>
              <a:gd name="connsiteY77" fmla="*/ 384171 h 4374596"/>
              <a:gd name="connsiteX78" fmla="*/ 2016269 w 5034883"/>
              <a:gd name="connsiteY78" fmla="*/ 2215 h 4374596"/>
              <a:gd name="connsiteX79" fmla="*/ 1989483 w 5034883"/>
              <a:gd name="connsiteY79" fmla="*/ 4411 h 4374596"/>
              <a:gd name="connsiteX80" fmla="*/ 1923064 w 5034883"/>
              <a:gd name="connsiteY80" fmla="*/ 23 h 4374596"/>
              <a:gd name="connsiteX81" fmla="*/ 78703 w 5034883"/>
              <a:gd name="connsiteY81" fmla="*/ 1652431 h 437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34883" h="4374596">
                <a:moveTo>
                  <a:pt x="526106" y="1758651"/>
                </a:moveTo>
                <a:cubicBezTo>
                  <a:pt x="662618" y="1222406"/>
                  <a:pt x="896271" y="791974"/>
                  <a:pt x="1112373" y="637719"/>
                </a:cubicBezTo>
                <a:lnTo>
                  <a:pt x="1149006" y="615359"/>
                </a:lnTo>
                <a:lnTo>
                  <a:pt x="1212767" y="569729"/>
                </a:lnTo>
                <a:lnTo>
                  <a:pt x="1310377" y="524952"/>
                </a:lnTo>
                <a:lnTo>
                  <a:pt x="1313342" y="523238"/>
                </a:lnTo>
                <a:lnTo>
                  <a:pt x="1320600" y="520263"/>
                </a:lnTo>
                <a:lnTo>
                  <a:pt x="1368052" y="498494"/>
                </a:lnTo>
                <a:lnTo>
                  <a:pt x="1391845" y="492695"/>
                </a:lnTo>
                <a:lnTo>
                  <a:pt x="1452712" y="475027"/>
                </a:lnTo>
                <a:lnTo>
                  <a:pt x="1516178" y="462387"/>
                </a:lnTo>
                <a:lnTo>
                  <a:pt x="1535882" y="457585"/>
                </a:lnTo>
                <a:lnTo>
                  <a:pt x="1563203" y="454988"/>
                </a:lnTo>
                <a:lnTo>
                  <a:pt x="1628228" y="446791"/>
                </a:lnTo>
                <a:cubicBezTo>
                  <a:pt x="1883822" y="422699"/>
                  <a:pt x="2220659" y="453300"/>
                  <a:pt x="2578155" y="544308"/>
                </a:cubicBezTo>
                <a:cubicBezTo>
                  <a:pt x="2846278" y="612564"/>
                  <a:pt x="3087947" y="705105"/>
                  <a:pt x="3281867" y="807595"/>
                </a:cubicBezTo>
                <a:lnTo>
                  <a:pt x="3357224" y="849790"/>
                </a:lnTo>
                <a:lnTo>
                  <a:pt x="3367787" y="854225"/>
                </a:lnTo>
                <a:cubicBezTo>
                  <a:pt x="3475321" y="905767"/>
                  <a:pt x="3569345" y="976821"/>
                  <a:pt x="3646358" y="1061631"/>
                </a:cubicBezTo>
                <a:lnTo>
                  <a:pt x="3684718" y="1112923"/>
                </a:lnTo>
                <a:lnTo>
                  <a:pt x="3699087" y="1130576"/>
                </a:lnTo>
                <a:lnTo>
                  <a:pt x="3704264" y="1139057"/>
                </a:lnTo>
                <a:lnTo>
                  <a:pt x="3748681" y="1198445"/>
                </a:lnTo>
                <a:lnTo>
                  <a:pt x="3786979" y="1277510"/>
                </a:lnTo>
                <a:lnTo>
                  <a:pt x="3803408" y="1305925"/>
                </a:lnTo>
                <a:lnTo>
                  <a:pt x="3818082" y="1341719"/>
                </a:lnTo>
                <a:lnTo>
                  <a:pt x="3822858" y="1351578"/>
                </a:lnTo>
                <a:lnTo>
                  <a:pt x="3824170" y="1356569"/>
                </a:lnTo>
                <a:lnTo>
                  <a:pt x="3829977" y="1370736"/>
                </a:lnTo>
                <a:cubicBezTo>
                  <a:pt x="3838016" y="1394004"/>
                  <a:pt x="3845233" y="1418897"/>
                  <a:pt x="3851619" y="1445295"/>
                </a:cubicBezTo>
                <a:lnTo>
                  <a:pt x="3864530" y="1510122"/>
                </a:lnTo>
                <a:lnTo>
                  <a:pt x="3866262" y="1516713"/>
                </a:lnTo>
                <a:lnTo>
                  <a:pt x="3866769" y="1521368"/>
                </a:lnTo>
                <a:lnTo>
                  <a:pt x="3868268" y="1528890"/>
                </a:lnTo>
                <a:cubicBezTo>
                  <a:pt x="3910655" y="1792518"/>
                  <a:pt x="3884722" y="2168554"/>
                  <a:pt x="3782338" y="2570738"/>
                </a:cubicBezTo>
                <a:cubicBezTo>
                  <a:pt x="3679954" y="2972922"/>
                  <a:pt x="3522929" y="3315584"/>
                  <a:pt x="3359647" y="3526857"/>
                </a:cubicBezTo>
                <a:lnTo>
                  <a:pt x="3354757" y="3532720"/>
                </a:lnTo>
                <a:lnTo>
                  <a:pt x="3351209" y="3538936"/>
                </a:lnTo>
                <a:cubicBezTo>
                  <a:pt x="3178961" y="3786847"/>
                  <a:pt x="2883816" y="3933298"/>
                  <a:pt x="2571209" y="3917156"/>
                </a:cubicBezTo>
                <a:lnTo>
                  <a:pt x="2506729" y="3910622"/>
                </a:lnTo>
                <a:lnTo>
                  <a:pt x="2460653" y="3911170"/>
                </a:lnTo>
                <a:cubicBezTo>
                  <a:pt x="2241331" y="3908462"/>
                  <a:pt x="1984829" y="3874184"/>
                  <a:pt x="1716707" y="3805928"/>
                </a:cubicBezTo>
                <a:cubicBezTo>
                  <a:pt x="1448584" y="3737672"/>
                  <a:pt x="1206916" y="3645131"/>
                  <a:pt x="1012996" y="3542641"/>
                </a:cubicBezTo>
                <a:lnTo>
                  <a:pt x="946655" y="3505495"/>
                </a:lnTo>
                <a:lnTo>
                  <a:pt x="935160" y="3500668"/>
                </a:lnTo>
                <a:cubicBezTo>
                  <a:pt x="881393" y="3474897"/>
                  <a:pt x="831004" y="3444248"/>
                  <a:pt x="784430" y="3409441"/>
                </a:cubicBezTo>
                <a:lnTo>
                  <a:pt x="699907" y="3332628"/>
                </a:lnTo>
                <a:lnTo>
                  <a:pt x="695129" y="3328644"/>
                </a:lnTo>
                <a:lnTo>
                  <a:pt x="690802" y="3324354"/>
                </a:lnTo>
                <a:lnTo>
                  <a:pt x="656590" y="3293262"/>
                </a:lnTo>
                <a:lnTo>
                  <a:pt x="648418" y="3282337"/>
                </a:lnTo>
                <a:lnTo>
                  <a:pt x="639994" y="3273986"/>
                </a:lnTo>
                <a:cubicBezTo>
                  <a:pt x="623403" y="3255799"/>
                  <a:pt x="608630" y="3237670"/>
                  <a:pt x="595776" y="3219661"/>
                </a:cubicBezTo>
                <a:lnTo>
                  <a:pt x="570177" y="3177721"/>
                </a:lnTo>
                <a:lnTo>
                  <a:pt x="554267" y="3156448"/>
                </a:lnTo>
                <a:cubicBezTo>
                  <a:pt x="480360" y="3035037"/>
                  <a:pt x="435772" y="2896628"/>
                  <a:pt x="427344" y="2752462"/>
                </a:cubicBezTo>
                <a:lnTo>
                  <a:pt x="426800" y="2681012"/>
                </a:lnTo>
                <a:lnTo>
                  <a:pt x="422129" y="2609040"/>
                </a:lnTo>
                <a:cubicBezTo>
                  <a:pt x="413090" y="2368452"/>
                  <a:pt x="446474" y="2071460"/>
                  <a:pt x="526106" y="1758651"/>
                </a:cubicBezTo>
                <a:close/>
                <a:moveTo>
                  <a:pt x="78703" y="1652431"/>
                </a:moveTo>
                <a:cubicBezTo>
                  <a:pt x="-10668" y="2003496"/>
                  <a:pt x="-21536" y="2352426"/>
                  <a:pt x="33986" y="2673458"/>
                </a:cubicBezTo>
                <a:lnTo>
                  <a:pt x="63918" y="2810874"/>
                </a:lnTo>
                <a:lnTo>
                  <a:pt x="64814" y="2823323"/>
                </a:lnTo>
                <a:cubicBezTo>
                  <a:pt x="98440" y="3055676"/>
                  <a:pt x="197665" y="3274421"/>
                  <a:pt x="349290" y="3470292"/>
                </a:cubicBezTo>
                <a:lnTo>
                  <a:pt x="352537" y="3474042"/>
                </a:lnTo>
                <a:lnTo>
                  <a:pt x="387604" y="3527091"/>
                </a:lnTo>
                <a:cubicBezTo>
                  <a:pt x="563791" y="3766559"/>
                  <a:pt x="794254" y="3952363"/>
                  <a:pt x="1066881" y="4058737"/>
                </a:cubicBezTo>
                <a:lnTo>
                  <a:pt x="1156493" y="4087495"/>
                </a:lnTo>
                <a:lnTo>
                  <a:pt x="1340733" y="4166042"/>
                </a:lnTo>
                <a:cubicBezTo>
                  <a:pt x="1689627" y="4299046"/>
                  <a:pt x="2089451" y="4374596"/>
                  <a:pt x="2514421" y="4374596"/>
                </a:cubicBezTo>
                <a:cubicBezTo>
                  <a:pt x="3194372" y="4374595"/>
                  <a:pt x="3809952" y="4181189"/>
                  <a:pt x="4255545" y="3868493"/>
                </a:cubicBezTo>
                <a:lnTo>
                  <a:pt x="4321160" y="3817829"/>
                </a:lnTo>
                <a:lnTo>
                  <a:pt x="4404541" y="3762710"/>
                </a:lnTo>
                <a:cubicBezTo>
                  <a:pt x="4691903" y="3551285"/>
                  <a:pt x="4901988" y="3261703"/>
                  <a:pt x="4990275" y="2914895"/>
                </a:cubicBezTo>
                <a:cubicBezTo>
                  <a:pt x="5063847" y="2625889"/>
                  <a:pt x="5044131" y="2331342"/>
                  <a:pt x="4947962" y="2054212"/>
                </a:cubicBezTo>
                <a:lnTo>
                  <a:pt x="4909875" y="1960619"/>
                </a:lnTo>
                <a:lnTo>
                  <a:pt x="4865699" y="1820198"/>
                </a:lnTo>
                <a:cubicBezTo>
                  <a:pt x="4663478" y="1272850"/>
                  <a:pt x="4196596" y="739965"/>
                  <a:pt x="3543069" y="384171"/>
                </a:cubicBezTo>
                <a:cubicBezTo>
                  <a:pt x="3034770" y="107443"/>
                  <a:pt x="2497773" y="-16309"/>
                  <a:pt x="2016269" y="2215"/>
                </a:cubicBezTo>
                <a:lnTo>
                  <a:pt x="1989483" y="4411"/>
                </a:lnTo>
                <a:lnTo>
                  <a:pt x="1923064" y="23"/>
                </a:lnTo>
                <a:cubicBezTo>
                  <a:pt x="1111720" y="-4555"/>
                  <a:pt x="328939" y="669450"/>
                  <a:pt x="78703" y="1652431"/>
                </a:cubicBezTo>
                <a:close/>
              </a:path>
            </a:pathLst>
          </a:custGeom>
          <a:solidFill>
            <a:schemeClr val="accent2"/>
          </a:solidFill>
          <a:ln>
            <a:noFill/>
          </a:ln>
          <a:effectLst>
            <a:outerShdw blurRad="190500" dist="635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48" name="PA_淘宝店chenying0907 134"/>
          <p:cNvSpPr/>
          <p:nvPr>
            <p:custDataLst>
              <p:tags r:id="rId7"/>
            </p:custDataLst>
          </p:nvPr>
        </p:nvSpPr>
        <p:spPr>
          <a:xfrm rot="17056943" flipH="1">
            <a:off x="6267476" y="2218654"/>
            <a:ext cx="2332170" cy="2025697"/>
          </a:xfrm>
          <a:custGeom>
            <a:avLst/>
            <a:gdLst>
              <a:gd name="connsiteX0" fmla="*/ 526106 w 5034883"/>
              <a:gd name="connsiteY0" fmla="*/ 1758651 h 4374596"/>
              <a:gd name="connsiteX1" fmla="*/ 1112373 w 5034883"/>
              <a:gd name="connsiteY1" fmla="*/ 637719 h 4374596"/>
              <a:gd name="connsiteX2" fmla="*/ 1149006 w 5034883"/>
              <a:gd name="connsiteY2" fmla="*/ 615359 h 4374596"/>
              <a:gd name="connsiteX3" fmla="*/ 1212767 w 5034883"/>
              <a:gd name="connsiteY3" fmla="*/ 569729 h 4374596"/>
              <a:gd name="connsiteX4" fmla="*/ 1310377 w 5034883"/>
              <a:gd name="connsiteY4" fmla="*/ 524952 h 4374596"/>
              <a:gd name="connsiteX5" fmla="*/ 1313342 w 5034883"/>
              <a:gd name="connsiteY5" fmla="*/ 523238 h 4374596"/>
              <a:gd name="connsiteX6" fmla="*/ 1320600 w 5034883"/>
              <a:gd name="connsiteY6" fmla="*/ 520263 h 4374596"/>
              <a:gd name="connsiteX7" fmla="*/ 1368052 w 5034883"/>
              <a:gd name="connsiteY7" fmla="*/ 498494 h 4374596"/>
              <a:gd name="connsiteX8" fmla="*/ 1391845 w 5034883"/>
              <a:gd name="connsiteY8" fmla="*/ 492695 h 4374596"/>
              <a:gd name="connsiteX9" fmla="*/ 1452712 w 5034883"/>
              <a:gd name="connsiteY9" fmla="*/ 475027 h 4374596"/>
              <a:gd name="connsiteX10" fmla="*/ 1516178 w 5034883"/>
              <a:gd name="connsiteY10" fmla="*/ 462387 h 4374596"/>
              <a:gd name="connsiteX11" fmla="*/ 1535882 w 5034883"/>
              <a:gd name="connsiteY11" fmla="*/ 457585 h 4374596"/>
              <a:gd name="connsiteX12" fmla="*/ 1563203 w 5034883"/>
              <a:gd name="connsiteY12" fmla="*/ 454988 h 4374596"/>
              <a:gd name="connsiteX13" fmla="*/ 1628228 w 5034883"/>
              <a:gd name="connsiteY13" fmla="*/ 446791 h 4374596"/>
              <a:gd name="connsiteX14" fmla="*/ 2578155 w 5034883"/>
              <a:gd name="connsiteY14" fmla="*/ 544308 h 4374596"/>
              <a:gd name="connsiteX15" fmla="*/ 3281867 w 5034883"/>
              <a:gd name="connsiteY15" fmla="*/ 807595 h 4374596"/>
              <a:gd name="connsiteX16" fmla="*/ 3357224 w 5034883"/>
              <a:gd name="connsiteY16" fmla="*/ 849790 h 4374596"/>
              <a:gd name="connsiteX17" fmla="*/ 3367787 w 5034883"/>
              <a:gd name="connsiteY17" fmla="*/ 854225 h 4374596"/>
              <a:gd name="connsiteX18" fmla="*/ 3646358 w 5034883"/>
              <a:gd name="connsiteY18" fmla="*/ 1061631 h 4374596"/>
              <a:gd name="connsiteX19" fmla="*/ 3684718 w 5034883"/>
              <a:gd name="connsiteY19" fmla="*/ 1112923 h 4374596"/>
              <a:gd name="connsiteX20" fmla="*/ 3699087 w 5034883"/>
              <a:gd name="connsiteY20" fmla="*/ 1130576 h 4374596"/>
              <a:gd name="connsiteX21" fmla="*/ 3704264 w 5034883"/>
              <a:gd name="connsiteY21" fmla="*/ 1139057 h 4374596"/>
              <a:gd name="connsiteX22" fmla="*/ 3748681 w 5034883"/>
              <a:gd name="connsiteY22" fmla="*/ 1198445 h 4374596"/>
              <a:gd name="connsiteX23" fmla="*/ 3786979 w 5034883"/>
              <a:gd name="connsiteY23" fmla="*/ 1277510 h 4374596"/>
              <a:gd name="connsiteX24" fmla="*/ 3803408 w 5034883"/>
              <a:gd name="connsiteY24" fmla="*/ 1305925 h 4374596"/>
              <a:gd name="connsiteX25" fmla="*/ 3818082 w 5034883"/>
              <a:gd name="connsiteY25" fmla="*/ 1341719 h 4374596"/>
              <a:gd name="connsiteX26" fmla="*/ 3822858 w 5034883"/>
              <a:gd name="connsiteY26" fmla="*/ 1351578 h 4374596"/>
              <a:gd name="connsiteX27" fmla="*/ 3824170 w 5034883"/>
              <a:gd name="connsiteY27" fmla="*/ 1356569 h 4374596"/>
              <a:gd name="connsiteX28" fmla="*/ 3829977 w 5034883"/>
              <a:gd name="connsiteY28" fmla="*/ 1370736 h 4374596"/>
              <a:gd name="connsiteX29" fmla="*/ 3851619 w 5034883"/>
              <a:gd name="connsiteY29" fmla="*/ 1445295 h 4374596"/>
              <a:gd name="connsiteX30" fmla="*/ 3864530 w 5034883"/>
              <a:gd name="connsiteY30" fmla="*/ 1510122 h 4374596"/>
              <a:gd name="connsiteX31" fmla="*/ 3866262 w 5034883"/>
              <a:gd name="connsiteY31" fmla="*/ 1516713 h 4374596"/>
              <a:gd name="connsiteX32" fmla="*/ 3866769 w 5034883"/>
              <a:gd name="connsiteY32" fmla="*/ 1521368 h 4374596"/>
              <a:gd name="connsiteX33" fmla="*/ 3868268 w 5034883"/>
              <a:gd name="connsiteY33" fmla="*/ 1528890 h 4374596"/>
              <a:gd name="connsiteX34" fmla="*/ 3782338 w 5034883"/>
              <a:gd name="connsiteY34" fmla="*/ 2570738 h 4374596"/>
              <a:gd name="connsiteX35" fmla="*/ 3359647 w 5034883"/>
              <a:gd name="connsiteY35" fmla="*/ 3526857 h 4374596"/>
              <a:gd name="connsiteX36" fmla="*/ 3354757 w 5034883"/>
              <a:gd name="connsiteY36" fmla="*/ 3532720 h 4374596"/>
              <a:gd name="connsiteX37" fmla="*/ 3351209 w 5034883"/>
              <a:gd name="connsiteY37" fmla="*/ 3538936 h 4374596"/>
              <a:gd name="connsiteX38" fmla="*/ 2571209 w 5034883"/>
              <a:gd name="connsiteY38" fmla="*/ 3917156 h 4374596"/>
              <a:gd name="connsiteX39" fmla="*/ 2506729 w 5034883"/>
              <a:gd name="connsiteY39" fmla="*/ 3910622 h 4374596"/>
              <a:gd name="connsiteX40" fmla="*/ 2460653 w 5034883"/>
              <a:gd name="connsiteY40" fmla="*/ 3911170 h 4374596"/>
              <a:gd name="connsiteX41" fmla="*/ 1716707 w 5034883"/>
              <a:gd name="connsiteY41" fmla="*/ 3805928 h 4374596"/>
              <a:gd name="connsiteX42" fmla="*/ 1012996 w 5034883"/>
              <a:gd name="connsiteY42" fmla="*/ 3542641 h 4374596"/>
              <a:gd name="connsiteX43" fmla="*/ 946655 w 5034883"/>
              <a:gd name="connsiteY43" fmla="*/ 3505495 h 4374596"/>
              <a:gd name="connsiteX44" fmla="*/ 935160 w 5034883"/>
              <a:gd name="connsiteY44" fmla="*/ 3500668 h 4374596"/>
              <a:gd name="connsiteX45" fmla="*/ 784430 w 5034883"/>
              <a:gd name="connsiteY45" fmla="*/ 3409441 h 4374596"/>
              <a:gd name="connsiteX46" fmla="*/ 699907 w 5034883"/>
              <a:gd name="connsiteY46" fmla="*/ 3332628 h 4374596"/>
              <a:gd name="connsiteX47" fmla="*/ 695129 w 5034883"/>
              <a:gd name="connsiteY47" fmla="*/ 3328644 h 4374596"/>
              <a:gd name="connsiteX48" fmla="*/ 690802 w 5034883"/>
              <a:gd name="connsiteY48" fmla="*/ 3324354 h 4374596"/>
              <a:gd name="connsiteX49" fmla="*/ 656590 w 5034883"/>
              <a:gd name="connsiteY49" fmla="*/ 3293262 h 4374596"/>
              <a:gd name="connsiteX50" fmla="*/ 648418 w 5034883"/>
              <a:gd name="connsiteY50" fmla="*/ 3282337 h 4374596"/>
              <a:gd name="connsiteX51" fmla="*/ 639994 w 5034883"/>
              <a:gd name="connsiteY51" fmla="*/ 3273986 h 4374596"/>
              <a:gd name="connsiteX52" fmla="*/ 595776 w 5034883"/>
              <a:gd name="connsiteY52" fmla="*/ 3219661 h 4374596"/>
              <a:gd name="connsiteX53" fmla="*/ 570177 w 5034883"/>
              <a:gd name="connsiteY53" fmla="*/ 3177721 h 4374596"/>
              <a:gd name="connsiteX54" fmla="*/ 554267 w 5034883"/>
              <a:gd name="connsiteY54" fmla="*/ 3156448 h 4374596"/>
              <a:gd name="connsiteX55" fmla="*/ 427344 w 5034883"/>
              <a:gd name="connsiteY55" fmla="*/ 2752462 h 4374596"/>
              <a:gd name="connsiteX56" fmla="*/ 426800 w 5034883"/>
              <a:gd name="connsiteY56" fmla="*/ 2681012 h 4374596"/>
              <a:gd name="connsiteX57" fmla="*/ 422129 w 5034883"/>
              <a:gd name="connsiteY57" fmla="*/ 2609040 h 4374596"/>
              <a:gd name="connsiteX58" fmla="*/ 526106 w 5034883"/>
              <a:gd name="connsiteY58" fmla="*/ 1758651 h 4374596"/>
              <a:gd name="connsiteX59" fmla="*/ 78703 w 5034883"/>
              <a:gd name="connsiteY59" fmla="*/ 1652431 h 4374596"/>
              <a:gd name="connsiteX60" fmla="*/ 33986 w 5034883"/>
              <a:gd name="connsiteY60" fmla="*/ 2673458 h 4374596"/>
              <a:gd name="connsiteX61" fmla="*/ 63918 w 5034883"/>
              <a:gd name="connsiteY61" fmla="*/ 2810874 h 4374596"/>
              <a:gd name="connsiteX62" fmla="*/ 64814 w 5034883"/>
              <a:gd name="connsiteY62" fmla="*/ 2823323 h 4374596"/>
              <a:gd name="connsiteX63" fmla="*/ 349290 w 5034883"/>
              <a:gd name="connsiteY63" fmla="*/ 3470292 h 4374596"/>
              <a:gd name="connsiteX64" fmla="*/ 352537 w 5034883"/>
              <a:gd name="connsiteY64" fmla="*/ 3474042 h 4374596"/>
              <a:gd name="connsiteX65" fmla="*/ 387604 w 5034883"/>
              <a:gd name="connsiteY65" fmla="*/ 3527091 h 4374596"/>
              <a:gd name="connsiteX66" fmla="*/ 1066881 w 5034883"/>
              <a:gd name="connsiteY66" fmla="*/ 4058737 h 4374596"/>
              <a:gd name="connsiteX67" fmla="*/ 1156493 w 5034883"/>
              <a:gd name="connsiteY67" fmla="*/ 4087495 h 4374596"/>
              <a:gd name="connsiteX68" fmla="*/ 1340733 w 5034883"/>
              <a:gd name="connsiteY68" fmla="*/ 4166042 h 4374596"/>
              <a:gd name="connsiteX69" fmla="*/ 2514421 w 5034883"/>
              <a:gd name="connsiteY69" fmla="*/ 4374596 h 4374596"/>
              <a:gd name="connsiteX70" fmla="*/ 4255545 w 5034883"/>
              <a:gd name="connsiteY70" fmla="*/ 3868493 h 4374596"/>
              <a:gd name="connsiteX71" fmla="*/ 4321160 w 5034883"/>
              <a:gd name="connsiteY71" fmla="*/ 3817829 h 4374596"/>
              <a:gd name="connsiteX72" fmla="*/ 4404541 w 5034883"/>
              <a:gd name="connsiteY72" fmla="*/ 3762710 h 4374596"/>
              <a:gd name="connsiteX73" fmla="*/ 4990275 w 5034883"/>
              <a:gd name="connsiteY73" fmla="*/ 2914895 h 4374596"/>
              <a:gd name="connsiteX74" fmla="*/ 4947962 w 5034883"/>
              <a:gd name="connsiteY74" fmla="*/ 2054212 h 4374596"/>
              <a:gd name="connsiteX75" fmla="*/ 4909875 w 5034883"/>
              <a:gd name="connsiteY75" fmla="*/ 1960619 h 4374596"/>
              <a:gd name="connsiteX76" fmla="*/ 4865699 w 5034883"/>
              <a:gd name="connsiteY76" fmla="*/ 1820198 h 4374596"/>
              <a:gd name="connsiteX77" fmla="*/ 3543069 w 5034883"/>
              <a:gd name="connsiteY77" fmla="*/ 384171 h 4374596"/>
              <a:gd name="connsiteX78" fmla="*/ 2016269 w 5034883"/>
              <a:gd name="connsiteY78" fmla="*/ 2215 h 4374596"/>
              <a:gd name="connsiteX79" fmla="*/ 1989483 w 5034883"/>
              <a:gd name="connsiteY79" fmla="*/ 4411 h 4374596"/>
              <a:gd name="connsiteX80" fmla="*/ 1923064 w 5034883"/>
              <a:gd name="connsiteY80" fmla="*/ 23 h 4374596"/>
              <a:gd name="connsiteX81" fmla="*/ 78703 w 5034883"/>
              <a:gd name="connsiteY81" fmla="*/ 1652431 h 437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34883" h="4374596">
                <a:moveTo>
                  <a:pt x="526106" y="1758651"/>
                </a:moveTo>
                <a:cubicBezTo>
                  <a:pt x="662618" y="1222406"/>
                  <a:pt x="896271" y="791974"/>
                  <a:pt x="1112373" y="637719"/>
                </a:cubicBezTo>
                <a:lnTo>
                  <a:pt x="1149006" y="615359"/>
                </a:lnTo>
                <a:lnTo>
                  <a:pt x="1212767" y="569729"/>
                </a:lnTo>
                <a:lnTo>
                  <a:pt x="1310377" y="524952"/>
                </a:lnTo>
                <a:lnTo>
                  <a:pt x="1313342" y="523238"/>
                </a:lnTo>
                <a:lnTo>
                  <a:pt x="1320600" y="520263"/>
                </a:lnTo>
                <a:lnTo>
                  <a:pt x="1368052" y="498494"/>
                </a:lnTo>
                <a:lnTo>
                  <a:pt x="1391845" y="492695"/>
                </a:lnTo>
                <a:lnTo>
                  <a:pt x="1452712" y="475027"/>
                </a:lnTo>
                <a:lnTo>
                  <a:pt x="1516178" y="462387"/>
                </a:lnTo>
                <a:lnTo>
                  <a:pt x="1535882" y="457585"/>
                </a:lnTo>
                <a:lnTo>
                  <a:pt x="1563203" y="454988"/>
                </a:lnTo>
                <a:lnTo>
                  <a:pt x="1628228" y="446791"/>
                </a:lnTo>
                <a:cubicBezTo>
                  <a:pt x="1883822" y="422699"/>
                  <a:pt x="2220659" y="453300"/>
                  <a:pt x="2578155" y="544308"/>
                </a:cubicBezTo>
                <a:cubicBezTo>
                  <a:pt x="2846278" y="612564"/>
                  <a:pt x="3087947" y="705105"/>
                  <a:pt x="3281867" y="807595"/>
                </a:cubicBezTo>
                <a:lnTo>
                  <a:pt x="3357224" y="849790"/>
                </a:lnTo>
                <a:lnTo>
                  <a:pt x="3367787" y="854225"/>
                </a:lnTo>
                <a:cubicBezTo>
                  <a:pt x="3475321" y="905767"/>
                  <a:pt x="3569345" y="976821"/>
                  <a:pt x="3646358" y="1061631"/>
                </a:cubicBezTo>
                <a:lnTo>
                  <a:pt x="3684718" y="1112923"/>
                </a:lnTo>
                <a:lnTo>
                  <a:pt x="3699087" y="1130576"/>
                </a:lnTo>
                <a:lnTo>
                  <a:pt x="3704264" y="1139057"/>
                </a:lnTo>
                <a:lnTo>
                  <a:pt x="3748681" y="1198445"/>
                </a:lnTo>
                <a:lnTo>
                  <a:pt x="3786979" y="1277510"/>
                </a:lnTo>
                <a:lnTo>
                  <a:pt x="3803408" y="1305925"/>
                </a:lnTo>
                <a:lnTo>
                  <a:pt x="3818082" y="1341719"/>
                </a:lnTo>
                <a:lnTo>
                  <a:pt x="3822858" y="1351578"/>
                </a:lnTo>
                <a:lnTo>
                  <a:pt x="3824170" y="1356569"/>
                </a:lnTo>
                <a:lnTo>
                  <a:pt x="3829977" y="1370736"/>
                </a:lnTo>
                <a:cubicBezTo>
                  <a:pt x="3838016" y="1394004"/>
                  <a:pt x="3845233" y="1418897"/>
                  <a:pt x="3851619" y="1445295"/>
                </a:cubicBezTo>
                <a:lnTo>
                  <a:pt x="3864530" y="1510122"/>
                </a:lnTo>
                <a:lnTo>
                  <a:pt x="3866262" y="1516713"/>
                </a:lnTo>
                <a:lnTo>
                  <a:pt x="3866769" y="1521368"/>
                </a:lnTo>
                <a:lnTo>
                  <a:pt x="3868268" y="1528890"/>
                </a:lnTo>
                <a:cubicBezTo>
                  <a:pt x="3910655" y="1792518"/>
                  <a:pt x="3884722" y="2168554"/>
                  <a:pt x="3782338" y="2570738"/>
                </a:cubicBezTo>
                <a:cubicBezTo>
                  <a:pt x="3679954" y="2972922"/>
                  <a:pt x="3522929" y="3315584"/>
                  <a:pt x="3359647" y="3526857"/>
                </a:cubicBezTo>
                <a:lnTo>
                  <a:pt x="3354757" y="3532720"/>
                </a:lnTo>
                <a:lnTo>
                  <a:pt x="3351209" y="3538936"/>
                </a:lnTo>
                <a:cubicBezTo>
                  <a:pt x="3178961" y="3786847"/>
                  <a:pt x="2883816" y="3933298"/>
                  <a:pt x="2571209" y="3917156"/>
                </a:cubicBezTo>
                <a:lnTo>
                  <a:pt x="2506729" y="3910622"/>
                </a:lnTo>
                <a:lnTo>
                  <a:pt x="2460653" y="3911170"/>
                </a:lnTo>
                <a:cubicBezTo>
                  <a:pt x="2241331" y="3908462"/>
                  <a:pt x="1984829" y="3874184"/>
                  <a:pt x="1716707" y="3805928"/>
                </a:cubicBezTo>
                <a:cubicBezTo>
                  <a:pt x="1448584" y="3737672"/>
                  <a:pt x="1206916" y="3645131"/>
                  <a:pt x="1012996" y="3542641"/>
                </a:cubicBezTo>
                <a:lnTo>
                  <a:pt x="946655" y="3505495"/>
                </a:lnTo>
                <a:lnTo>
                  <a:pt x="935160" y="3500668"/>
                </a:lnTo>
                <a:cubicBezTo>
                  <a:pt x="881393" y="3474897"/>
                  <a:pt x="831004" y="3444248"/>
                  <a:pt x="784430" y="3409441"/>
                </a:cubicBezTo>
                <a:lnTo>
                  <a:pt x="699907" y="3332628"/>
                </a:lnTo>
                <a:lnTo>
                  <a:pt x="695129" y="3328644"/>
                </a:lnTo>
                <a:lnTo>
                  <a:pt x="690802" y="3324354"/>
                </a:lnTo>
                <a:lnTo>
                  <a:pt x="656590" y="3293262"/>
                </a:lnTo>
                <a:lnTo>
                  <a:pt x="648418" y="3282337"/>
                </a:lnTo>
                <a:lnTo>
                  <a:pt x="639994" y="3273986"/>
                </a:lnTo>
                <a:cubicBezTo>
                  <a:pt x="623403" y="3255799"/>
                  <a:pt x="608630" y="3237670"/>
                  <a:pt x="595776" y="3219661"/>
                </a:cubicBezTo>
                <a:lnTo>
                  <a:pt x="570177" y="3177721"/>
                </a:lnTo>
                <a:lnTo>
                  <a:pt x="554267" y="3156448"/>
                </a:lnTo>
                <a:cubicBezTo>
                  <a:pt x="480360" y="3035037"/>
                  <a:pt x="435772" y="2896628"/>
                  <a:pt x="427344" y="2752462"/>
                </a:cubicBezTo>
                <a:lnTo>
                  <a:pt x="426800" y="2681012"/>
                </a:lnTo>
                <a:lnTo>
                  <a:pt x="422129" y="2609040"/>
                </a:lnTo>
                <a:cubicBezTo>
                  <a:pt x="413090" y="2368452"/>
                  <a:pt x="446474" y="2071460"/>
                  <a:pt x="526106" y="1758651"/>
                </a:cubicBezTo>
                <a:close/>
                <a:moveTo>
                  <a:pt x="78703" y="1652431"/>
                </a:moveTo>
                <a:cubicBezTo>
                  <a:pt x="-10668" y="2003496"/>
                  <a:pt x="-21536" y="2352426"/>
                  <a:pt x="33986" y="2673458"/>
                </a:cubicBezTo>
                <a:lnTo>
                  <a:pt x="63918" y="2810874"/>
                </a:lnTo>
                <a:lnTo>
                  <a:pt x="64814" y="2823323"/>
                </a:lnTo>
                <a:cubicBezTo>
                  <a:pt x="98440" y="3055676"/>
                  <a:pt x="197665" y="3274421"/>
                  <a:pt x="349290" y="3470292"/>
                </a:cubicBezTo>
                <a:lnTo>
                  <a:pt x="352537" y="3474042"/>
                </a:lnTo>
                <a:lnTo>
                  <a:pt x="387604" y="3527091"/>
                </a:lnTo>
                <a:cubicBezTo>
                  <a:pt x="563791" y="3766559"/>
                  <a:pt x="794254" y="3952363"/>
                  <a:pt x="1066881" y="4058737"/>
                </a:cubicBezTo>
                <a:lnTo>
                  <a:pt x="1156493" y="4087495"/>
                </a:lnTo>
                <a:lnTo>
                  <a:pt x="1340733" y="4166042"/>
                </a:lnTo>
                <a:cubicBezTo>
                  <a:pt x="1689627" y="4299046"/>
                  <a:pt x="2089451" y="4374596"/>
                  <a:pt x="2514421" y="4374596"/>
                </a:cubicBezTo>
                <a:cubicBezTo>
                  <a:pt x="3194372" y="4374595"/>
                  <a:pt x="3809952" y="4181189"/>
                  <a:pt x="4255545" y="3868493"/>
                </a:cubicBezTo>
                <a:lnTo>
                  <a:pt x="4321160" y="3817829"/>
                </a:lnTo>
                <a:lnTo>
                  <a:pt x="4404541" y="3762710"/>
                </a:lnTo>
                <a:cubicBezTo>
                  <a:pt x="4691903" y="3551285"/>
                  <a:pt x="4901988" y="3261703"/>
                  <a:pt x="4990275" y="2914895"/>
                </a:cubicBezTo>
                <a:cubicBezTo>
                  <a:pt x="5063847" y="2625889"/>
                  <a:pt x="5044131" y="2331342"/>
                  <a:pt x="4947962" y="2054212"/>
                </a:cubicBezTo>
                <a:lnTo>
                  <a:pt x="4909875" y="1960619"/>
                </a:lnTo>
                <a:lnTo>
                  <a:pt x="4865699" y="1820198"/>
                </a:lnTo>
                <a:cubicBezTo>
                  <a:pt x="4663478" y="1272850"/>
                  <a:pt x="4196596" y="739965"/>
                  <a:pt x="3543069" y="384171"/>
                </a:cubicBezTo>
                <a:cubicBezTo>
                  <a:pt x="3034770" y="107443"/>
                  <a:pt x="2497773" y="-16309"/>
                  <a:pt x="2016269" y="2215"/>
                </a:cubicBezTo>
                <a:lnTo>
                  <a:pt x="1989483" y="4411"/>
                </a:lnTo>
                <a:lnTo>
                  <a:pt x="1923064" y="23"/>
                </a:lnTo>
                <a:cubicBezTo>
                  <a:pt x="1111720" y="-4555"/>
                  <a:pt x="328939" y="669450"/>
                  <a:pt x="78703" y="1652431"/>
                </a:cubicBezTo>
                <a:close/>
              </a:path>
            </a:pathLst>
          </a:custGeom>
          <a:solidFill>
            <a:schemeClr val="accent1"/>
          </a:solidFill>
          <a:ln>
            <a:noFill/>
          </a:ln>
          <a:effectLst>
            <a:outerShdw blurRad="190500" dist="635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49" name="PA_淘宝店chenying0907 135"/>
          <p:cNvSpPr/>
          <p:nvPr>
            <p:custDataLst>
              <p:tags r:id="rId8"/>
            </p:custDataLst>
          </p:nvPr>
        </p:nvSpPr>
        <p:spPr>
          <a:xfrm rot="17056943" flipH="1">
            <a:off x="9058762" y="2218652"/>
            <a:ext cx="2332170" cy="2025697"/>
          </a:xfrm>
          <a:custGeom>
            <a:avLst/>
            <a:gdLst>
              <a:gd name="connsiteX0" fmla="*/ 526106 w 5034883"/>
              <a:gd name="connsiteY0" fmla="*/ 1758651 h 4374596"/>
              <a:gd name="connsiteX1" fmla="*/ 1112373 w 5034883"/>
              <a:gd name="connsiteY1" fmla="*/ 637719 h 4374596"/>
              <a:gd name="connsiteX2" fmla="*/ 1149006 w 5034883"/>
              <a:gd name="connsiteY2" fmla="*/ 615359 h 4374596"/>
              <a:gd name="connsiteX3" fmla="*/ 1212767 w 5034883"/>
              <a:gd name="connsiteY3" fmla="*/ 569729 h 4374596"/>
              <a:gd name="connsiteX4" fmla="*/ 1310377 w 5034883"/>
              <a:gd name="connsiteY4" fmla="*/ 524952 h 4374596"/>
              <a:gd name="connsiteX5" fmla="*/ 1313342 w 5034883"/>
              <a:gd name="connsiteY5" fmla="*/ 523238 h 4374596"/>
              <a:gd name="connsiteX6" fmla="*/ 1320600 w 5034883"/>
              <a:gd name="connsiteY6" fmla="*/ 520263 h 4374596"/>
              <a:gd name="connsiteX7" fmla="*/ 1368052 w 5034883"/>
              <a:gd name="connsiteY7" fmla="*/ 498494 h 4374596"/>
              <a:gd name="connsiteX8" fmla="*/ 1391845 w 5034883"/>
              <a:gd name="connsiteY8" fmla="*/ 492695 h 4374596"/>
              <a:gd name="connsiteX9" fmla="*/ 1452712 w 5034883"/>
              <a:gd name="connsiteY9" fmla="*/ 475027 h 4374596"/>
              <a:gd name="connsiteX10" fmla="*/ 1516178 w 5034883"/>
              <a:gd name="connsiteY10" fmla="*/ 462387 h 4374596"/>
              <a:gd name="connsiteX11" fmla="*/ 1535882 w 5034883"/>
              <a:gd name="connsiteY11" fmla="*/ 457585 h 4374596"/>
              <a:gd name="connsiteX12" fmla="*/ 1563203 w 5034883"/>
              <a:gd name="connsiteY12" fmla="*/ 454988 h 4374596"/>
              <a:gd name="connsiteX13" fmla="*/ 1628228 w 5034883"/>
              <a:gd name="connsiteY13" fmla="*/ 446791 h 4374596"/>
              <a:gd name="connsiteX14" fmla="*/ 2578155 w 5034883"/>
              <a:gd name="connsiteY14" fmla="*/ 544308 h 4374596"/>
              <a:gd name="connsiteX15" fmla="*/ 3281867 w 5034883"/>
              <a:gd name="connsiteY15" fmla="*/ 807595 h 4374596"/>
              <a:gd name="connsiteX16" fmla="*/ 3357224 w 5034883"/>
              <a:gd name="connsiteY16" fmla="*/ 849790 h 4374596"/>
              <a:gd name="connsiteX17" fmla="*/ 3367787 w 5034883"/>
              <a:gd name="connsiteY17" fmla="*/ 854225 h 4374596"/>
              <a:gd name="connsiteX18" fmla="*/ 3646358 w 5034883"/>
              <a:gd name="connsiteY18" fmla="*/ 1061631 h 4374596"/>
              <a:gd name="connsiteX19" fmla="*/ 3684718 w 5034883"/>
              <a:gd name="connsiteY19" fmla="*/ 1112923 h 4374596"/>
              <a:gd name="connsiteX20" fmla="*/ 3699087 w 5034883"/>
              <a:gd name="connsiteY20" fmla="*/ 1130576 h 4374596"/>
              <a:gd name="connsiteX21" fmla="*/ 3704264 w 5034883"/>
              <a:gd name="connsiteY21" fmla="*/ 1139057 h 4374596"/>
              <a:gd name="connsiteX22" fmla="*/ 3748681 w 5034883"/>
              <a:gd name="connsiteY22" fmla="*/ 1198445 h 4374596"/>
              <a:gd name="connsiteX23" fmla="*/ 3786979 w 5034883"/>
              <a:gd name="connsiteY23" fmla="*/ 1277510 h 4374596"/>
              <a:gd name="connsiteX24" fmla="*/ 3803408 w 5034883"/>
              <a:gd name="connsiteY24" fmla="*/ 1305925 h 4374596"/>
              <a:gd name="connsiteX25" fmla="*/ 3818082 w 5034883"/>
              <a:gd name="connsiteY25" fmla="*/ 1341719 h 4374596"/>
              <a:gd name="connsiteX26" fmla="*/ 3822858 w 5034883"/>
              <a:gd name="connsiteY26" fmla="*/ 1351578 h 4374596"/>
              <a:gd name="connsiteX27" fmla="*/ 3824170 w 5034883"/>
              <a:gd name="connsiteY27" fmla="*/ 1356569 h 4374596"/>
              <a:gd name="connsiteX28" fmla="*/ 3829977 w 5034883"/>
              <a:gd name="connsiteY28" fmla="*/ 1370736 h 4374596"/>
              <a:gd name="connsiteX29" fmla="*/ 3851619 w 5034883"/>
              <a:gd name="connsiteY29" fmla="*/ 1445295 h 4374596"/>
              <a:gd name="connsiteX30" fmla="*/ 3864530 w 5034883"/>
              <a:gd name="connsiteY30" fmla="*/ 1510122 h 4374596"/>
              <a:gd name="connsiteX31" fmla="*/ 3866262 w 5034883"/>
              <a:gd name="connsiteY31" fmla="*/ 1516713 h 4374596"/>
              <a:gd name="connsiteX32" fmla="*/ 3866769 w 5034883"/>
              <a:gd name="connsiteY32" fmla="*/ 1521368 h 4374596"/>
              <a:gd name="connsiteX33" fmla="*/ 3868268 w 5034883"/>
              <a:gd name="connsiteY33" fmla="*/ 1528890 h 4374596"/>
              <a:gd name="connsiteX34" fmla="*/ 3782338 w 5034883"/>
              <a:gd name="connsiteY34" fmla="*/ 2570738 h 4374596"/>
              <a:gd name="connsiteX35" fmla="*/ 3359647 w 5034883"/>
              <a:gd name="connsiteY35" fmla="*/ 3526857 h 4374596"/>
              <a:gd name="connsiteX36" fmla="*/ 3354757 w 5034883"/>
              <a:gd name="connsiteY36" fmla="*/ 3532720 h 4374596"/>
              <a:gd name="connsiteX37" fmla="*/ 3351209 w 5034883"/>
              <a:gd name="connsiteY37" fmla="*/ 3538936 h 4374596"/>
              <a:gd name="connsiteX38" fmla="*/ 2571209 w 5034883"/>
              <a:gd name="connsiteY38" fmla="*/ 3917156 h 4374596"/>
              <a:gd name="connsiteX39" fmla="*/ 2506729 w 5034883"/>
              <a:gd name="connsiteY39" fmla="*/ 3910622 h 4374596"/>
              <a:gd name="connsiteX40" fmla="*/ 2460653 w 5034883"/>
              <a:gd name="connsiteY40" fmla="*/ 3911170 h 4374596"/>
              <a:gd name="connsiteX41" fmla="*/ 1716707 w 5034883"/>
              <a:gd name="connsiteY41" fmla="*/ 3805928 h 4374596"/>
              <a:gd name="connsiteX42" fmla="*/ 1012996 w 5034883"/>
              <a:gd name="connsiteY42" fmla="*/ 3542641 h 4374596"/>
              <a:gd name="connsiteX43" fmla="*/ 946655 w 5034883"/>
              <a:gd name="connsiteY43" fmla="*/ 3505495 h 4374596"/>
              <a:gd name="connsiteX44" fmla="*/ 935160 w 5034883"/>
              <a:gd name="connsiteY44" fmla="*/ 3500668 h 4374596"/>
              <a:gd name="connsiteX45" fmla="*/ 784430 w 5034883"/>
              <a:gd name="connsiteY45" fmla="*/ 3409441 h 4374596"/>
              <a:gd name="connsiteX46" fmla="*/ 699907 w 5034883"/>
              <a:gd name="connsiteY46" fmla="*/ 3332628 h 4374596"/>
              <a:gd name="connsiteX47" fmla="*/ 695129 w 5034883"/>
              <a:gd name="connsiteY47" fmla="*/ 3328644 h 4374596"/>
              <a:gd name="connsiteX48" fmla="*/ 690802 w 5034883"/>
              <a:gd name="connsiteY48" fmla="*/ 3324354 h 4374596"/>
              <a:gd name="connsiteX49" fmla="*/ 656590 w 5034883"/>
              <a:gd name="connsiteY49" fmla="*/ 3293262 h 4374596"/>
              <a:gd name="connsiteX50" fmla="*/ 648418 w 5034883"/>
              <a:gd name="connsiteY50" fmla="*/ 3282337 h 4374596"/>
              <a:gd name="connsiteX51" fmla="*/ 639994 w 5034883"/>
              <a:gd name="connsiteY51" fmla="*/ 3273986 h 4374596"/>
              <a:gd name="connsiteX52" fmla="*/ 595776 w 5034883"/>
              <a:gd name="connsiteY52" fmla="*/ 3219661 h 4374596"/>
              <a:gd name="connsiteX53" fmla="*/ 570177 w 5034883"/>
              <a:gd name="connsiteY53" fmla="*/ 3177721 h 4374596"/>
              <a:gd name="connsiteX54" fmla="*/ 554267 w 5034883"/>
              <a:gd name="connsiteY54" fmla="*/ 3156448 h 4374596"/>
              <a:gd name="connsiteX55" fmla="*/ 427344 w 5034883"/>
              <a:gd name="connsiteY55" fmla="*/ 2752462 h 4374596"/>
              <a:gd name="connsiteX56" fmla="*/ 426800 w 5034883"/>
              <a:gd name="connsiteY56" fmla="*/ 2681012 h 4374596"/>
              <a:gd name="connsiteX57" fmla="*/ 422129 w 5034883"/>
              <a:gd name="connsiteY57" fmla="*/ 2609040 h 4374596"/>
              <a:gd name="connsiteX58" fmla="*/ 526106 w 5034883"/>
              <a:gd name="connsiteY58" fmla="*/ 1758651 h 4374596"/>
              <a:gd name="connsiteX59" fmla="*/ 78703 w 5034883"/>
              <a:gd name="connsiteY59" fmla="*/ 1652431 h 4374596"/>
              <a:gd name="connsiteX60" fmla="*/ 33986 w 5034883"/>
              <a:gd name="connsiteY60" fmla="*/ 2673458 h 4374596"/>
              <a:gd name="connsiteX61" fmla="*/ 63918 w 5034883"/>
              <a:gd name="connsiteY61" fmla="*/ 2810874 h 4374596"/>
              <a:gd name="connsiteX62" fmla="*/ 64814 w 5034883"/>
              <a:gd name="connsiteY62" fmla="*/ 2823323 h 4374596"/>
              <a:gd name="connsiteX63" fmla="*/ 349290 w 5034883"/>
              <a:gd name="connsiteY63" fmla="*/ 3470292 h 4374596"/>
              <a:gd name="connsiteX64" fmla="*/ 352537 w 5034883"/>
              <a:gd name="connsiteY64" fmla="*/ 3474042 h 4374596"/>
              <a:gd name="connsiteX65" fmla="*/ 387604 w 5034883"/>
              <a:gd name="connsiteY65" fmla="*/ 3527091 h 4374596"/>
              <a:gd name="connsiteX66" fmla="*/ 1066881 w 5034883"/>
              <a:gd name="connsiteY66" fmla="*/ 4058737 h 4374596"/>
              <a:gd name="connsiteX67" fmla="*/ 1156493 w 5034883"/>
              <a:gd name="connsiteY67" fmla="*/ 4087495 h 4374596"/>
              <a:gd name="connsiteX68" fmla="*/ 1340733 w 5034883"/>
              <a:gd name="connsiteY68" fmla="*/ 4166042 h 4374596"/>
              <a:gd name="connsiteX69" fmla="*/ 2514421 w 5034883"/>
              <a:gd name="connsiteY69" fmla="*/ 4374596 h 4374596"/>
              <a:gd name="connsiteX70" fmla="*/ 4255545 w 5034883"/>
              <a:gd name="connsiteY70" fmla="*/ 3868493 h 4374596"/>
              <a:gd name="connsiteX71" fmla="*/ 4321160 w 5034883"/>
              <a:gd name="connsiteY71" fmla="*/ 3817829 h 4374596"/>
              <a:gd name="connsiteX72" fmla="*/ 4404541 w 5034883"/>
              <a:gd name="connsiteY72" fmla="*/ 3762710 h 4374596"/>
              <a:gd name="connsiteX73" fmla="*/ 4990275 w 5034883"/>
              <a:gd name="connsiteY73" fmla="*/ 2914895 h 4374596"/>
              <a:gd name="connsiteX74" fmla="*/ 4947962 w 5034883"/>
              <a:gd name="connsiteY74" fmla="*/ 2054212 h 4374596"/>
              <a:gd name="connsiteX75" fmla="*/ 4909875 w 5034883"/>
              <a:gd name="connsiteY75" fmla="*/ 1960619 h 4374596"/>
              <a:gd name="connsiteX76" fmla="*/ 4865699 w 5034883"/>
              <a:gd name="connsiteY76" fmla="*/ 1820198 h 4374596"/>
              <a:gd name="connsiteX77" fmla="*/ 3543069 w 5034883"/>
              <a:gd name="connsiteY77" fmla="*/ 384171 h 4374596"/>
              <a:gd name="connsiteX78" fmla="*/ 2016269 w 5034883"/>
              <a:gd name="connsiteY78" fmla="*/ 2215 h 4374596"/>
              <a:gd name="connsiteX79" fmla="*/ 1989483 w 5034883"/>
              <a:gd name="connsiteY79" fmla="*/ 4411 h 4374596"/>
              <a:gd name="connsiteX80" fmla="*/ 1923064 w 5034883"/>
              <a:gd name="connsiteY80" fmla="*/ 23 h 4374596"/>
              <a:gd name="connsiteX81" fmla="*/ 78703 w 5034883"/>
              <a:gd name="connsiteY81" fmla="*/ 1652431 h 437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34883" h="4374596">
                <a:moveTo>
                  <a:pt x="526106" y="1758651"/>
                </a:moveTo>
                <a:cubicBezTo>
                  <a:pt x="662618" y="1222406"/>
                  <a:pt x="896271" y="791974"/>
                  <a:pt x="1112373" y="637719"/>
                </a:cubicBezTo>
                <a:lnTo>
                  <a:pt x="1149006" y="615359"/>
                </a:lnTo>
                <a:lnTo>
                  <a:pt x="1212767" y="569729"/>
                </a:lnTo>
                <a:lnTo>
                  <a:pt x="1310377" y="524952"/>
                </a:lnTo>
                <a:lnTo>
                  <a:pt x="1313342" y="523238"/>
                </a:lnTo>
                <a:lnTo>
                  <a:pt x="1320600" y="520263"/>
                </a:lnTo>
                <a:lnTo>
                  <a:pt x="1368052" y="498494"/>
                </a:lnTo>
                <a:lnTo>
                  <a:pt x="1391845" y="492695"/>
                </a:lnTo>
                <a:lnTo>
                  <a:pt x="1452712" y="475027"/>
                </a:lnTo>
                <a:lnTo>
                  <a:pt x="1516178" y="462387"/>
                </a:lnTo>
                <a:lnTo>
                  <a:pt x="1535882" y="457585"/>
                </a:lnTo>
                <a:lnTo>
                  <a:pt x="1563203" y="454988"/>
                </a:lnTo>
                <a:lnTo>
                  <a:pt x="1628228" y="446791"/>
                </a:lnTo>
                <a:cubicBezTo>
                  <a:pt x="1883822" y="422699"/>
                  <a:pt x="2220659" y="453300"/>
                  <a:pt x="2578155" y="544308"/>
                </a:cubicBezTo>
                <a:cubicBezTo>
                  <a:pt x="2846278" y="612564"/>
                  <a:pt x="3087947" y="705105"/>
                  <a:pt x="3281867" y="807595"/>
                </a:cubicBezTo>
                <a:lnTo>
                  <a:pt x="3357224" y="849790"/>
                </a:lnTo>
                <a:lnTo>
                  <a:pt x="3367787" y="854225"/>
                </a:lnTo>
                <a:cubicBezTo>
                  <a:pt x="3475321" y="905767"/>
                  <a:pt x="3569345" y="976821"/>
                  <a:pt x="3646358" y="1061631"/>
                </a:cubicBezTo>
                <a:lnTo>
                  <a:pt x="3684718" y="1112923"/>
                </a:lnTo>
                <a:lnTo>
                  <a:pt x="3699087" y="1130576"/>
                </a:lnTo>
                <a:lnTo>
                  <a:pt x="3704264" y="1139057"/>
                </a:lnTo>
                <a:lnTo>
                  <a:pt x="3748681" y="1198445"/>
                </a:lnTo>
                <a:lnTo>
                  <a:pt x="3786979" y="1277510"/>
                </a:lnTo>
                <a:lnTo>
                  <a:pt x="3803408" y="1305925"/>
                </a:lnTo>
                <a:lnTo>
                  <a:pt x="3818082" y="1341719"/>
                </a:lnTo>
                <a:lnTo>
                  <a:pt x="3822858" y="1351578"/>
                </a:lnTo>
                <a:lnTo>
                  <a:pt x="3824170" y="1356569"/>
                </a:lnTo>
                <a:lnTo>
                  <a:pt x="3829977" y="1370736"/>
                </a:lnTo>
                <a:cubicBezTo>
                  <a:pt x="3838016" y="1394004"/>
                  <a:pt x="3845233" y="1418897"/>
                  <a:pt x="3851619" y="1445295"/>
                </a:cubicBezTo>
                <a:lnTo>
                  <a:pt x="3864530" y="1510122"/>
                </a:lnTo>
                <a:lnTo>
                  <a:pt x="3866262" y="1516713"/>
                </a:lnTo>
                <a:lnTo>
                  <a:pt x="3866769" y="1521368"/>
                </a:lnTo>
                <a:lnTo>
                  <a:pt x="3868268" y="1528890"/>
                </a:lnTo>
                <a:cubicBezTo>
                  <a:pt x="3910655" y="1792518"/>
                  <a:pt x="3884722" y="2168554"/>
                  <a:pt x="3782338" y="2570738"/>
                </a:cubicBezTo>
                <a:cubicBezTo>
                  <a:pt x="3679954" y="2972922"/>
                  <a:pt x="3522929" y="3315584"/>
                  <a:pt x="3359647" y="3526857"/>
                </a:cubicBezTo>
                <a:lnTo>
                  <a:pt x="3354757" y="3532720"/>
                </a:lnTo>
                <a:lnTo>
                  <a:pt x="3351209" y="3538936"/>
                </a:lnTo>
                <a:cubicBezTo>
                  <a:pt x="3178961" y="3786847"/>
                  <a:pt x="2883816" y="3933298"/>
                  <a:pt x="2571209" y="3917156"/>
                </a:cubicBezTo>
                <a:lnTo>
                  <a:pt x="2506729" y="3910622"/>
                </a:lnTo>
                <a:lnTo>
                  <a:pt x="2460653" y="3911170"/>
                </a:lnTo>
                <a:cubicBezTo>
                  <a:pt x="2241331" y="3908462"/>
                  <a:pt x="1984829" y="3874184"/>
                  <a:pt x="1716707" y="3805928"/>
                </a:cubicBezTo>
                <a:cubicBezTo>
                  <a:pt x="1448584" y="3737672"/>
                  <a:pt x="1206916" y="3645131"/>
                  <a:pt x="1012996" y="3542641"/>
                </a:cubicBezTo>
                <a:lnTo>
                  <a:pt x="946655" y="3505495"/>
                </a:lnTo>
                <a:lnTo>
                  <a:pt x="935160" y="3500668"/>
                </a:lnTo>
                <a:cubicBezTo>
                  <a:pt x="881393" y="3474897"/>
                  <a:pt x="831004" y="3444248"/>
                  <a:pt x="784430" y="3409441"/>
                </a:cubicBezTo>
                <a:lnTo>
                  <a:pt x="699907" y="3332628"/>
                </a:lnTo>
                <a:lnTo>
                  <a:pt x="695129" y="3328644"/>
                </a:lnTo>
                <a:lnTo>
                  <a:pt x="690802" y="3324354"/>
                </a:lnTo>
                <a:lnTo>
                  <a:pt x="656590" y="3293262"/>
                </a:lnTo>
                <a:lnTo>
                  <a:pt x="648418" y="3282337"/>
                </a:lnTo>
                <a:lnTo>
                  <a:pt x="639994" y="3273986"/>
                </a:lnTo>
                <a:cubicBezTo>
                  <a:pt x="623403" y="3255799"/>
                  <a:pt x="608630" y="3237670"/>
                  <a:pt x="595776" y="3219661"/>
                </a:cubicBezTo>
                <a:lnTo>
                  <a:pt x="570177" y="3177721"/>
                </a:lnTo>
                <a:lnTo>
                  <a:pt x="554267" y="3156448"/>
                </a:lnTo>
                <a:cubicBezTo>
                  <a:pt x="480360" y="3035037"/>
                  <a:pt x="435772" y="2896628"/>
                  <a:pt x="427344" y="2752462"/>
                </a:cubicBezTo>
                <a:lnTo>
                  <a:pt x="426800" y="2681012"/>
                </a:lnTo>
                <a:lnTo>
                  <a:pt x="422129" y="2609040"/>
                </a:lnTo>
                <a:cubicBezTo>
                  <a:pt x="413090" y="2368452"/>
                  <a:pt x="446474" y="2071460"/>
                  <a:pt x="526106" y="1758651"/>
                </a:cubicBezTo>
                <a:close/>
                <a:moveTo>
                  <a:pt x="78703" y="1652431"/>
                </a:moveTo>
                <a:cubicBezTo>
                  <a:pt x="-10668" y="2003496"/>
                  <a:pt x="-21536" y="2352426"/>
                  <a:pt x="33986" y="2673458"/>
                </a:cubicBezTo>
                <a:lnTo>
                  <a:pt x="63918" y="2810874"/>
                </a:lnTo>
                <a:lnTo>
                  <a:pt x="64814" y="2823323"/>
                </a:lnTo>
                <a:cubicBezTo>
                  <a:pt x="98440" y="3055676"/>
                  <a:pt x="197665" y="3274421"/>
                  <a:pt x="349290" y="3470292"/>
                </a:cubicBezTo>
                <a:lnTo>
                  <a:pt x="352537" y="3474042"/>
                </a:lnTo>
                <a:lnTo>
                  <a:pt x="387604" y="3527091"/>
                </a:lnTo>
                <a:cubicBezTo>
                  <a:pt x="563791" y="3766559"/>
                  <a:pt x="794254" y="3952363"/>
                  <a:pt x="1066881" y="4058737"/>
                </a:cubicBezTo>
                <a:lnTo>
                  <a:pt x="1156493" y="4087495"/>
                </a:lnTo>
                <a:lnTo>
                  <a:pt x="1340733" y="4166042"/>
                </a:lnTo>
                <a:cubicBezTo>
                  <a:pt x="1689627" y="4299046"/>
                  <a:pt x="2089451" y="4374596"/>
                  <a:pt x="2514421" y="4374596"/>
                </a:cubicBezTo>
                <a:cubicBezTo>
                  <a:pt x="3194372" y="4374595"/>
                  <a:pt x="3809952" y="4181189"/>
                  <a:pt x="4255545" y="3868493"/>
                </a:cubicBezTo>
                <a:lnTo>
                  <a:pt x="4321160" y="3817829"/>
                </a:lnTo>
                <a:lnTo>
                  <a:pt x="4404541" y="3762710"/>
                </a:lnTo>
                <a:cubicBezTo>
                  <a:pt x="4691903" y="3551285"/>
                  <a:pt x="4901988" y="3261703"/>
                  <a:pt x="4990275" y="2914895"/>
                </a:cubicBezTo>
                <a:cubicBezTo>
                  <a:pt x="5063847" y="2625889"/>
                  <a:pt x="5044131" y="2331342"/>
                  <a:pt x="4947962" y="2054212"/>
                </a:cubicBezTo>
                <a:lnTo>
                  <a:pt x="4909875" y="1960619"/>
                </a:lnTo>
                <a:lnTo>
                  <a:pt x="4865699" y="1820198"/>
                </a:lnTo>
                <a:cubicBezTo>
                  <a:pt x="4663478" y="1272850"/>
                  <a:pt x="4196596" y="739965"/>
                  <a:pt x="3543069" y="384171"/>
                </a:cubicBezTo>
                <a:cubicBezTo>
                  <a:pt x="3034770" y="107443"/>
                  <a:pt x="2497773" y="-16309"/>
                  <a:pt x="2016269" y="2215"/>
                </a:cubicBezTo>
                <a:lnTo>
                  <a:pt x="1989483" y="4411"/>
                </a:lnTo>
                <a:lnTo>
                  <a:pt x="1923064" y="23"/>
                </a:lnTo>
                <a:cubicBezTo>
                  <a:pt x="1111720" y="-4555"/>
                  <a:pt x="328939" y="669450"/>
                  <a:pt x="78703" y="1652431"/>
                </a:cubicBezTo>
                <a:close/>
              </a:path>
            </a:pathLst>
          </a:custGeom>
          <a:solidFill>
            <a:schemeClr val="accent2"/>
          </a:solidFill>
          <a:ln>
            <a:noFill/>
          </a:ln>
          <a:effectLst>
            <a:outerShdw blurRad="190500" dist="635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grpSp>
        <p:nvGrpSpPr>
          <p:cNvPr id="50" name="PA_淘宝店chenying0907 136"/>
          <p:cNvGrpSpPr/>
          <p:nvPr>
            <p:custDataLst>
              <p:tags r:id="rId9"/>
            </p:custDataLst>
          </p:nvPr>
        </p:nvGrpSpPr>
        <p:grpSpPr>
          <a:xfrm>
            <a:off x="7152952" y="2618332"/>
            <a:ext cx="795089" cy="833765"/>
            <a:chOff x="7002627" y="828237"/>
            <a:chExt cx="444697" cy="466185"/>
          </a:xfrm>
          <a:solidFill>
            <a:schemeClr val="accent1"/>
          </a:solidFill>
        </p:grpSpPr>
        <p:sp>
          <p:nvSpPr>
            <p:cNvPr id="51" name="淘宝店chenying0907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54" name="淘宝店chenying0907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56" name="淘宝店chenying0907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58" name="淘宝店chenying0907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63" name="淘宝店chenying0907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65" name="淘宝店chenying0907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66" name="淘宝店chenying0907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67" name="淘宝店chenying0907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grpSp>
      <p:grpSp>
        <p:nvGrpSpPr>
          <p:cNvPr id="68" name="PA_淘宝店chenying0907 145"/>
          <p:cNvGrpSpPr>
            <a:grpSpLocks noChangeAspect="1"/>
          </p:cNvGrpSpPr>
          <p:nvPr>
            <p:custDataLst>
              <p:tags r:id="rId10"/>
            </p:custDataLst>
          </p:nvPr>
        </p:nvGrpSpPr>
        <p:grpSpPr>
          <a:xfrm>
            <a:off x="4399370" y="2719981"/>
            <a:ext cx="654449" cy="732117"/>
            <a:chOff x="5999255" y="3275006"/>
            <a:chExt cx="402656" cy="450303"/>
          </a:xfrm>
          <a:solidFill>
            <a:schemeClr val="accent2"/>
          </a:solidFill>
        </p:grpSpPr>
        <p:sp>
          <p:nvSpPr>
            <p:cNvPr id="69" name="淘宝店chenying0907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70" name="淘宝店chenying0907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71" name="淘宝店chenying0907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72" name="淘宝店chenying0907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73" name="淘宝店chenying0907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grpSp>
      <p:grpSp>
        <p:nvGrpSpPr>
          <p:cNvPr id="74" name="PA_淘宝店chenying0907 151"/>
          <p:cNvGrpSpPr/>
          <p:nvPr>
            <p:custDataLst>
              <p:tags r:id="rId11"/>
            </p:custDataLst>
          </p:nvPr>
        </p:nvGrpSpPr>
        <p:grpSpPr>
          <a:xfrm>
            <a:off x="10015644" y="2758776"/>
            <a:ext cx="600240" cy="594233"/>
            <a:chOff x="6967126" y="4092464"/>
            <a:chExt cx="453105" cy="448433"/>
          </a:xfrm>
          <a:solidFill>
            <a:schemeClr val="accent2"/>
          </a:solidFill>
        </p:grpSpPr>
        <p:sp>
          <p:nvSpPr>
            <p:cNvPr id="75" name="淘宝店chenying0907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76" name="淘宝店chenying0907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grpSp>
      <p:grpSp>
        <p:nvGrpSpPr>
          <p:cNvPr id="77" name="PA_淘宝店chenying0907 154"/>
          <p:cNvGrpSpPr/>
          <p:nvPr>
            <p:custDataLst>
              <p:tags r:id="rId12"/>
            </p:custDataLst>
          </p:nvPr>
        </p:nvGrpSpPr>
        <p:grpSpPr>
          <a:xfrm>
            <a:off x="1617912" y="2719980"/>
            <a:ext cx="625204" cy="673024"/>
            <a:chOff x="7005429" y="4859473"/>
            <a:chExt cx="466184" cy="501686"/>
          </a:xfrm>
          <a:solidFill>
            <a:schemeClr val="accent1"/>
          </a:solidFill>
        </p:grpSpPr>
        <p:sp>
          <p:nvSpPr>
            <p:cNvPr id="78" name="淘宝店chenying0907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79" name="淘宝店chenying0907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80" name="淘宝店chenying0907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81" name="淘宝店chenying0907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82" name="淘宝店chenying0907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grpSp>
      <p:sp>
        <p:nvSpPr>
          <p:cNvPr id="83" name="išľíďè"/>
          <p:cNvSpPr/>
          <p:nvPr/>
        </p:nvSpPr>
        <p:spPr bwMode="auto">
          <a:xfrm>
            <a:off x="652107" y="5156310"/>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rPr>
              <a:t>输入替换的文字内容输入替换的文字内容输入替换的文字内容</a:t>
            </a:r>
            <a:endParaRPr kumimoji="0" lang="zh-CN" altLang="en-US" sz="1200" b="0" i="0" u="none" strike="noStrike" kern="1200" cap="none" spc="0" normalizeH="0" baseline="0" noProof="0" dirty="0">
              <a:ln>
                <a:noFill/>
              </a:ln>
              <a:solidFill>
                <a:schemeClr val="bg2">
                  <a:lumMod val="10000"/>
                </a:schemeClr>
              </a:solidFill>
              <a:effectLst/>
              <a:uLnTx/>
              <a:uFillTx/>
            </a:endParaRPr>
          </a:p>
        </p:txBody>
      </p:sp>
      <p:sp>
        <p:nvSpPr>
          <p:cNvPr id="84" name="iSlíďè"/>
          <p:cNvSpPr txBox="1"/>
          <p:nvPr/>
        </p:nvSpPr>
        <p:spPr bwMode="auto">
          <a:xfrm>
            <a:off x="652107" y="4790448"/>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endParaRPr>
          </a:p>
        </p:txBody>
      </p:sp>
      <p:sp>
        <p:nvSpPr>
          <p:cNvPr id="85" name="išľíďè"/>
          <p:cNvSpPr/>
          <p:nvPr/>
        </p:nvSpPr>
        <p:spPr bwMode="auto">
          <a:xfrm>
            <a:off x="3569881" y="5161756"/>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rPr>
              <a:t>输入替换的文字内容输入替换的文字内容输入替换的文字内容</a:t>
            </a:r>
            <a:endParaRPr kumimoji="0" lang="zh-CN" altLang="en-US" sz="1200" b="0" i="0" u="none" strike="noStrike" kern="1200" cap="none" spc="0" normalizeH="0" baseline="0" noProof="0" dirty="0">
              <a:ln>
                <a:noFill/>
              </a:ln>
              <a:solidFill>
                <a:schemeClr val="bg2">
                  <a:lumMod val="10000"/>
                </a:schemeClr>
              </a:solidFill>
              <a:effectLst/>
              <a:uLnTx/>
              <a:uFillTx/>
            </a:endParaRPr>
          </a:p>
        </p:txBody>
      </p:sp>
      <p:sp>
        <p:nvSpPr>
          <p:cNvPr id="86" name="iSlíďè"/>
          <p:cNvSpPr txBox="1"/>
          <p:nvPr/>
        </p:nvSpPr>
        <p:spPr bwMode="auto">
          <a:xfrm>
            <a:off x="3569881" y="4795894"/>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endParaRPr>
          </a:p>
        </p:txBody>
      </p:sp>
      <p:sp>
        <p:nvSpPr>
          <p:cNvPr id="87" name="išľíďè"/>
          <p:cNvSpPr/>
          <p:nvPr/>
        </p:nvSpPr>
        <p:spPr bwMode="auto">
          <a:xfrm>
            <a:off x="6487655" y="5156276"/>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rPr>
              <a:t>输入替换的文字内容输入替换的文字内容输入替换的文字内容</a:t>
            </a:r>
            <a:endParaRPr kumimoji="0" lang="zh-CN" altLang="en-US" sz="1200" b="0" i="0" u="none" strike="noStrike" kern="1200" cap="none" spc="0" normalizeH="0" baseline="0" noProof="0" dirty="0">
              <a:ln>
                <a:noFill/>
              </a:ln>
              <a:solidFill>
                <a:schemeClr val="bg2">
                  <a:lumMod val="10000"/>
                </a:schemeClr>
              </a:solidFill>
              <a:effectLst/>
              <a:uLnTx/>
              <a:uFillTx/>
            </a:endParaRPr>
          </a:p>
        </p:txBody>
      </p:sp>
      <p:sp>
        <p:nvSpPr>
          <p:cNvPr id="88" name="iSlíďè"/>
          <p:cNvSpPr txBox="1"/>
          <p:nvPr/>
        </p:nvSpPr>
        <p:spPr bwMode="auto">
          <a:xfrm>
            <a:off x="6487655" y="4790414"/>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endParaRPr>
          </a:p>
        </p:txBody>
      </p:sp>
      <p:sp>
        <p:nvSpPr>
          <p:cNvPr id="89" name="išľíďè"/>
          <p:cNvSpPr/>
          <p:nvPr/>
        </p:nvSpPr>
        <p:spPr bwMode="auto">
          <a:xfrm>
            <a:off x="9271700" y="5156276"/>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rPr>
              <a:t>输入替换的文字内容输入替换的文字内容输入替换的文字内容</a:t>
            </a:r>
            <a:endParaRPr kumimoji="0" lang="zh-CN" altLang="en-US" sz="1200" b="0" i="0" u="none" strike="noStrike" kern="1200" cap="none" spc="0" normalizeH="0" baseline="0" noProof="0" dirty="0">
              <a:ln>
                <a:noFill/>
              </a:ln>
              <a:solidFill>
                <a:schemeClr val="bg2">
                  <a:lumMod val="10000"/>
                </a:schemeClr>
              </a:solidFill>
              <a:effectLst/>
              <a:uLnTx/>
              <a:uFillTx/>
            </a:endParaRPr>
          </a:p>
        </p:txBody>
      </p:sp>
      <p:sp>
        <p:nvSpPr>
          <p:cNvPr id="90" name="iSlíďè"/>
          <p:cNvSpPr txBox="1"/>
          <p:nvPr/>
        </p:nvSpPr>
        <p:spPr bwMode="auto">
          <a:xfrm>
            <a:off x="9271700" y="4790414"/>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nodePh="1">
                                  <p:stCondLst>
                                    <p:cond delay="1800"/>
                                  </p:stCondLst>
                                  <p:endCondLst>
                                    <p:cond evt="begin" delay="0">
                                      <p:tn val="8"/>
                                    </p:cond>
                                  </p:end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nodePh="1">
                                  <p:stCondLst>
                                    <p:cond delay="2100"/>
                                  </p:stCondLst>
                                  <p:endCondLst>
                                    <p:cond evt="begin" delay="0">
                                      <p:tn val="11"/>
                                    </p:cond>
                                  </p:end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nodePh="1">
                                  <p:stCondLst>
                                    <p:cond delay="2400"/>
                                  </p:stCondLst>
                                  <p:endCondLst>
                                    <p:cond evt="begin" delay="0">
                                      <p:tn val="14"/>
                                    </p:cond>
                                  </p:end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0" presetClass="entr" presetSubtype="0" fill="hold" grpId="0" nodeType="withEffect">
                                  <p:stCondLst>
                                    <p:cond delay="270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300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grpId="0" nodeType="withEffect">
                                  <p:stCondLst>
                                    <p:cond delay="330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par>
                                <p:cTn id="31" presetID="10" presetClass="entr" presetSubtype="0" fill="hold" nodeType="withEffect">
                                  <p:stCondLst>
                                    <p:cond delay="30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par>
                                <p:cTn id="34" presetID="10" presetClass="entr" presetSubtype="0" fill="hold" nodeType="withEffect">
                                  <p:stCondLst>
                                    <p:cond delay="60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childTnLst>
                                </p:cTn>
                              </p:par>
                              <p:par>
                                <p:cTn id="37" presetID="10" presetClass="entr" presetSubtype="0" fill="hold" nodeType="withEffect">
                                  <p:stCondLst>
                                    <p:cond delay="90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par>
                                <p:cTn id="40" presetID="10" presetClass="entr" presetSubtype="0" fill="hold" nodeType="withEffect">
                                  <p:stCondLst>
                                    <p:cond delay="120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500"/>
                                        <p:tgtEl>
                                          <p:spTgt spid="7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wipe(down)">
                                      <p:cBhvr>
                                        <p:cTn id="47" dur="500"/>
                                        <p:tgtEl>
                                          <p:spTgt spid="8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wipe(down)">
                                      <p:cBhvr>
                                        <p:cTn id="52" dur="500"/>
                                        <p:tgtEl>
                                          <p:spTgt spid="8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wipe(down)">
                                      <p:cBhvr>
                                        <p:cTn id="57" dur="500"/>
                                        <p:tgtEl>
                                          <p:spTgt spid="8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85"/>
                                        </p:tgtEl>
                                        <p:attrNameLst>
                                          <p:attrName>style.visibility</p:attrName>
                                        </p:attrNameLst>
                                      </p:cBhvr>
                                      <p:to>
                                        <p:strVal val="visible"/>
                                      </p:to>
                                    </p:set>
                                    <p:animEffect transition="in" filter="wipe(down)">
                                      <p:cBhvr>
                                        <p:cTn id="62" dur="500"/>
                                        <p:tgtEl>
                                          <p:spTgt spid="8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88"/>
                                        </p:tgtEl>
                                        <p:attrNameLst>
                                          <p:attrName>style.visibility</p:attrName>
                                        </p:attrNameLst>
                                      </p:cBhvr>
                                      <p:to>
                                        <p:strVal val="visible"/>
                                      </p:to>
                                    </p:set>
                                    <p:animEffect transition="in" filter="wipe(down)">
                                      <p:cBhvr>
                                        <p:cTn id="67" dur="500"/>
                                        <p:tgtEl>
                                          <p:spTgt spid="8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wipe(down)">
                                      <p:cBhvr>
                                        <p:cTn id="72" dur="500"/>
                                        <p:tgtEl>
                                          <p:spTgt spid="8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90"/>
                                        </p:tgtEl>
                                        <p:attrNameLst>
                                          <p:attrName>style.visibility</p:attrName>
                                        </p:attrNameLst>
                                      </p:cBhvr>
                                      <p:to>
                                        <p:strVal val="visible"/>
                                      </p:to>
                                    </p:set>
                                    <p:animEffect transition="in" filter="wipe(down)">
                                      <p:cBhvr>
                                        <p:cTn id="77" dur="500"/>
                                        <p:tgtEl>
                                          <p:spTgt spid="9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down)">
                                      <p:cBhvr>
                                        <p:cTn id="8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animBg="1"/>
      <p:bldP spid="47" grpId="0" animBg="1"/>
      <p:bldP spid="48" grpId="0" animBg="1"/>
      <p:bldP spid="49" grpId="0" animBg="1" autoUpdateAnimBg="0"/>
      <p:bldP spid="83" grpId="0"/>
      <p:bldP spid="84" grpId="0"/>
      <p:bldP spid="85" grpId="0"/>
      <p:bldP spid="86" grpId="0"/>
      <p:bldP spid="87" grpId="0"/>
      <p:bldP spid="88" grpId="0"/>
      <p:bldP spid="89" grpId="0"/>
      <p:bldP spid="9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06845" y="1184166"/>
            <a:ext cx="3216314" cy="21797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75" dirty="0">
              <a:cs typeface="+mn-ea"/>
              <a:sym typeface="+mn-lt"/>
            </a:endParaRPr>
          </a:p>
        </p:txBody>
      </p:sp>
      <p:sp>
        <p:nvSpPr>
          <p:cNvPr id="6" name="文本框 5"/>
          <p:cNvSpPr txBox="1"/>
          <p:nvPr/>
        </p:nvSpPr>
        <p:spPr>
          <a:xfrm>
            <a:off x="1323370" y="2274044"/>
            <a:ext cx="2580233" cy="599395"/>
          </a:xfrm>
          <a:prstGeom prst="rect">
            <a:avLst/>
          </a:prstGeom>
          <a:noFill/>
        </p:spPr>
        <p:txBody>
          <a:bodyPr wrap="square" rtlCol="0">
            <a:spAutoFit/>
          </a:bodyPr>
          <a:lstStyle/>
          <a:p>
            <a:pPr algn="ctr">
              <a:spcBef>
                <a:spcPts val="790"/>
              </a:spcBef>
            </a:pPr>
            <a:r>
              <a:rPr lang="zh-CN" altLang="en-US" sz="1315" dirty="0">
                <a:solidFill>
                  <a:schemeClr val="bg1"/>
                </a:solidFill>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dirty="0">
                <a:solidFill>
                  <a:schemeClr val="bg1"/>
                </a:solidFill>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7" name="Rectangle 24"/>
          <p:cNvSpPr>
            <a:spLocks noChangeArrowheads="1"/>
          </p:cNvSpPr>
          <p:nvPr/>
        </p:nvSpPr>
        <p:spPr bwMode="auto">
          <a:xfrm>
            <a:off x="1712920" y="1985451"/>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1"/>
                </a:solidFill>
                <a:latin typeface="微软雅黑" panose="020B0503020204020204" pitchFamily="34" charset="-122"/>
                <a:ea typeface="微软雅黑" panose="020B0503020204020204" pitchFamily="34" charset="-122"/>
              </a:rPr>
              <a:t>单击填加标题</a:t>
            </a:r>
            <a:endParaRPr lang="zh-CN" altLang="en-US" sz="1575" b="1" dirty="0">
              <a:solidFill>
                <a:schemeClr val="bg1"/>
              </a:solidFill>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1649463" y="2861882"/>
            <a:ext cx="1931078" cy="3216314"/>
          </a:xfrm>
          <a:prstGeom prst="rect">
            <a:avLst/>
          </a:prstGeom>
        </p:spPr>
      </p:pic>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5476808" y="119468"/>
            <a:ext cx="4251412" cy="63808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09621" y="1692545"/>
            <a:ext cx="3386263" cy="3385720"/>
            <a:chOff x="4642306" y="2163198"/>
            <a:chExt cx="3572551" cy="3570877"/>
          </a:xfrm>
        </p:grpSpPr>
        <p:sp>
          <p:nvSpPr>
            <p:cNvPr id="30722" name="Freeform 5"/>
            <p:cNvSpPr/>
            <p:nvPr/>
          </p:nvSpPr>
          <p:spPr bwMode="auto">
            <a:xfrm>
              <a:off x="6467086" y="3258066"/>
              <a:ext cx="1747771" cy="2460941"/>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1436382298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solidFill>
              <a:schemeClr val="accent1"/>
            </a:solidFill>
            <a:ln>
              <a:noFill/>
            </a:ln>
          </p:spPr>
          <p:txBody>
            <a:bodyPr/>
            <a:lstStyle/>
            <a:p>
              <a:endParaRPr lang="zh-CN" altLang="en-US" sz="1705"/>
            </a:p>
          </p:txBody>
        </p:sp>
        <p:sp>
          <p:nvSpPr>
            <p:cNvPr id="30723" name="Freeform 6"/>
            <p:cNvSpPr/>
            <p:nvPr/>
          </p:nvSpPr>
          <p:spPr bwMode="auto">
            <a:xfrm>
              <a:off x="5740523" y="2163198"/>
              <a:ext cx="2459267" cy="1746097"/>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1435817242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solidFill>
              <a:schemeClr val="accent2"/>
            </a:solidFill>
            <a:ln>
              <a:noFill/>
            </a:ln>
          </p:spPr>
          <p:txBody>
            <a:bodyPr/>
            <a:lstStyle/>
            <a:p>
              <a:endParaRPr lang="zh-CN" altLang="en-US" sz="1705"/>
            </a:p>
          </p:txBody>
        </p:sp>
        <p:sp>
          <p:nvSpPr>
            <p:cNvPr id="30724" name="Freeform 7"/>
            <p:cNvSpPr/>
            <p:nvPr/>
          </p:nvSpPr>
          <p:spPr bwMode="auto">
            <a:xfrm>
              <a:off x="4642306" y="2178266"/>
              <a:ext cx="1747771" cy="2459267"/>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solidFill>
              <a:schemeClr val="accent1"/>
            </a:solidFill>
            <a:ln>
              <a:noFill/>
            </a:ln>
          </p:spPr>
          <p:txBody>
            <a:bodyPr/>
            <a:lstStyle/>
            <a:p>
              <a:endParaRPr lang="zh-CN" altLang="en-US" sz="1705"/>
            </a:p>
          </p:txBody>
        </p:sp>
        <p:sp>
          <p:nvSpPr>
            <p:cNvPr id="30725" name="Freeform 8"/>
            <p:cNvSpPr/>
            <p:nvPr/>
          </p:nvSpPr>
          <p:spPr bwMode="auto">
            <a:xfrm>
              <a:off x="4659048" y="3987978"/>
              <a:ext cx="2460941" cy="1746097"/>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solidFill>
              <a:schemeClr val="accent2"/>
            </a:solidFill>
            <a:ln>
              <a:noFill/>
            </a:ln>
          </p:spPr>
          <p:txBody>
            <a:bodyPr/>
            <a:lstStyle/>
            <a:p>
              <a:endParaRPr lang="zh-CN" altLang="en-US" sz="1705"/>
            </a:p>
          </p:txBody>
        </p:sp>
      </p:grpSp>
      <p:sp>
        <p:nvSpPr>
          <p:cNvPr id="30726" name="矩形 24"/>
          <p:cNvSpPr>
            <a:spLocks noChangeArrowheads="1"/>
          </p:cNvSpPr>
          <p:nvPr/>
        </p:nvSpPr>
        <p:spPr bwMode="auto">
          <a:xfrm>
            <a:off x="4773030" y="2029053"/>
            <a:ext cx="513282" cy="5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01</a:t>
            </a:r>
            <a:endParaRPr lang="zh-CN" altLang="en-US" sz="28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30727" name="矩形 25"/>
          <p:cNvSpPr>
            <a:spLocks noChangeArrowheads="1"/>
          </p:cNvSpPr>
          <p:nvPr/>
        </p:nvSpPr>
        <p:spPr bwMode="auto">
          <a:xfrm>
            <a:off x="7205617" y="1946513"/>
            <a:ext cx="556563" cy="5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02</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30728" name="矩形 26"/>
          <p:cNvSpPr>
            <a:spLocks noChangeArrowheads="1"/>
          </p:cNvSpPr>
          <p:nvPr/>
        </p:nvSpPr>
        <p:spPr bwMode="auto">
          <a:xfrm>
            <a:off x="7135796" y="4386200"/>
            <a:ext cx="567784" cy="5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03</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30729" name="矩形 27"/>
          <p:cNvSpPr>
            <a:spLocks noChangeArrowheads="1"/>
          </p:cNvSpPr>
          <p:nvPr/>
        </p:nvSpPr>
        <p:spPr bwMode="auto">
          <a:xfrm>
            <a:off x="4730185" y="4306836"/>
            <a:ext cx="556563" cy="5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04</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pitchFamily="50" charset="-78"/>
            </a:endParaRPr>
          </a:p>
        </p:txBody>
      </p:sp>
      <p:sp>
        <p:nvSpPr>
          <p:cNvPr id="19" name="išľíďè"/>
          <p:cNvSpPr/>
          <p:nvPr/>
        </p:nvSpPr>
        <p:spPr bwMode="auto">
          <a:xfrm>
            <a:off x="993589" y="2355023"/>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rPr>
              <a:t>输入替换的文字内容输入替换的文字内容输入替换的文字内容</a:t>
            </a:r>
            <a:endParaRPr kumimoji="0" lang="zh-CN" altLang="en-US" sz="1200" b="0" i="0" u="none" strike="noStrike" kern="1200" cap="none" spc="0" normalizeH="0" baseline="0" noProof="0" dirty="0">
              <a:ln>
                <a:noFill/>
              </a:ln>
              <a:solidFill>
                <a:schemeClr val="bg2">
                  <a:lumMod val="10000"/>
                </a:schemeClr>
              </a:solidFill>
              <a:effectLst/>
              <a:uLnTx/>
              <a:uFillTx/>
            </a:endParaRPr>
          </a:p>
        </p:txBody>
      </p:sp>
      <p:sp>
        <p:nvSpPr>
          <p:cNvPr id="27" name="iSlíďè"/>
          <p:cNvSpPr txBox="1"/>
          <p:nvPr/>
        </p:nvSpPr>
        <p:spPr bwMode="auto">
          <a:xfrm>
            <a:off x="993589" y="1838494"/>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endParaRPr>
          </a:p>
        </p:txBody>
      </p:sp>
      <p:sp>
        <p:nvSpPr>
          <p:cNvPr id="28" name="išľíďè"/>
          <p:cNvSpPr/>
          <p:nvPr/>
        </p:nvSpPr>
        <p:spPr bwMode="auto">
          <a:xfrm>
            <a:off x="8742941" y="2193774"/>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rPr>
              <a:t>输入替换的文字内容输入替换的文字内容输入替换的文字内容</a:t>
            </a:r>
            <a:endParaRPr kumimoji="0" lang="zh-CN" altLang="en-US" sz="1200" b="0" i="0" u="none" strike="noStrike" kern="1200" cap="none" spc="0" normalizeH="0" baseline="0" noProof="0" dirty="0">
              <a:ln>
                <a:noFill/>
              </a:ln>
              <a:solidFill>
                <a:schemeClr val="bg2">
                  <a:lumMod val="10000"/>
                </a:schemeClr>
              </a:solidFill>
              <a:effectLst/>
              <a:uLnTx/>
              <a:uFillTx/>
            </a:endParaRPr>
          </a:p>
        </p:txBody>
      </p:sp>
      <p:sp>
        <p:nvSpPr>
          <p:cNvPr id="29" name="iSlíďè"/>
          <p:cNvSpPr txBox="1"/>
          <p:nvPr/>
        </p:nvSpPr>
        <p:spPr bwMode="auto">
          <a:xfrm>
            <a:off x="8742941" y="1756120"/>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endParaRPr>
          </a:p>
        </p:txBody>
      </p:sp>
      <p:sp>
        <p:nvSpPr>
          <p:cNvPr id="30" name="išľíďè"/>
          <p:cNvSpPr/>
          <p:nvPr/>
        </p:nvSpPr>
        <p:spPr bwMode="auto">
          <a:xfrm>
            <a:off x="993589" y="4829928"/>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rPr>
              <a:t>输入替换的文字内容输入替换的文字内容输入替换的文字内容</a:t>
            </a:r>
            <a:endParaRPr kumimoji="0" lang="zh-CN" altLang="en-US" sz="1200" b="0" i="0" u="none" strike="noStrike" kern="1200" cap="none" spc="0" normalizeH="0" baseline="0" noProof="0" dirty="0">
              <a:ln>
                <a:noFill/>
              </a:ln>
              <a:solidFill>
                <a:schemeClr val="bg2">
                  <a:lumMod val="10000"/>
                </a:schemeClr>
              </a:solidFill>
              <a:effectLst/>
              <a:uLnTx/>
              <a:uFillTx/>
            </a:endParaRPr>
          </a:p>
        </p:txBody>
      </p:sp>
      <p:sp>
        <p:nvSpPr>
          <p:cNvPr id="31" name="iSlíďè"/>
          <p:cNvSpPr txBox="1"/>
          <p:nvPr/>
        </p:nvSpPr>
        <p:spPr bwMode="auto">
          <a:xfrm>
            <a:off x="993589" y="4313399"/>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endParaRPr>
          </a:p>
        </p:txBody>
      </p:sp>
      <p:sp>
        <p:nvSpPr>
          <p:cNvPr id="32" name="išľíďè"/>
          <p:cNvSpPr/>
          <p:nvPr/>
        </p:nvSpPr>
        <p:spPr bwMode="auto">
          <a:xfrm>
            <a:off x="8742941" y="4668679"/>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rPr>
              <a:t>输入替换的文字内容输入替换的文字内容输入替换的文字内容</a:t>
            </a:r>
            <a:endParaRPr kumimoji="0" lang="zh-CN" altLang="en-US" sz="1200" b="0" i="0" u="none" strike="noStrike" kern="1200" cap="none" spc="0" normalizeH="0" baseline="0" noProof="0" dirty="0">
              <a:ln>
                <a:noFill/>
              </a:ln>
              <a:solidFill>
                <a:schemeClr val="bg2">
                  <a:lumMod val="10000"/>
                </a:schemeClr>
              </a:solidFill>
              <a:effectLst/>
              <a:uLnTx/>
              <a:uFillTx/>
            </a:endParaRPr>
          </a:p>
        </p:txBody>
      </p:sp>
      <p:sp>
        <p:nvSpPr>
          <p:cNvPr id="33" name="iSlíďè"/>
          <p:cNvSpPr txBox="1"/>
          <p:nvPr/>
        </p:nvSpPr>
        <p:spPr bwMode="auto">
          <a:xfrm>
            <a:off x="8742941" y="4152150"/>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par>
                                <p:cTn id="8" presetID="8" presetClass="emph" presetSubtype="0" fill="hold" nodeType="withEffect">
                                  <p:stCondLst>
                                    <p:cond delay="0"/>
                                  </p:stCondLst>
                                  <p:childTnLst>
                                    <p:animRot by="21600000">
                                      <p:cBhvr>
                                        <p:cTn id="9" dur="500" fill="hold"/>
                                        <p:tgtEl>
                                          <p:spTgt spid="2"/>
                                        </p:tgtEl>
                                        <p:attrNameLst>
                                          <p:attrName>r</p:attrName>
                                        </p:attrNameLst>
                                      </p:cBhvr>
                                    </p:animRo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726"/>
                                        </p:tgtEl>
                                        <p:attrNameLst>
                                          <p:attrName>style.visibility</p:attrName>
                                        </p:attrNameLst>
                                      </p:cBhvr>
                                      <p:to>
                                        <p:strVal val="visible"/>
                                      </p:to>
                                    </p:set>
                                    <p:anim calcmode="lin" valueType="num">
                                      <p:cBhvr>
                                        <p:cTn id="13" dur="500" fill="hold"/>
                                        <p:tgtEl>
                                          <p:spTgt spid="30726"/>
                                        </p:tgtEl>
                                        <p:attrNameLst>
                                          <p:attrName>ppt_w</p:attrName>
                                        </p:attrNameLst>
                                      </p:cBhvr>
                                      <p:tavLst>
                                        <p:tav tm="0">
                                          <p:val>
                                            <p:fltVal val="0"/>
                                          </p:val>
                                        </p:tav>
                                        <p:tav tm="100000">
                                          <p:val>
                                            <p:strVal val="#ppt_w"/>
                                          </p:val>
                                        </p:tav>
                                      </p:tavLst>
                                    </p:anim>
                                    <p:anim calcmode="lin" valueType="num">
                                      <p:cBhvr>
                                        <p:cTn id="14" dur="500" fill="hold"/>
                                        <p:tgtEl>
                                          <p:spTgt spid="30726"/>
                                        </p:tgtEl>
                                        <p:attrNameLst>
                                          <p:attrName>ppt_h</p:attrName>
                                        </p:attrNameLst>
                                      </p:cBhvr>
                                      <p:tavLst>
                                        <p:tav tm="0">
                                          <p:val>
                                            <p:fltVal val="0"/>
                                          </p:val>
                                        </p:tav>
                                        <p:tav tm="100000">
                                          <p:val>
                                            <p:strVal val="#ppt_h"/>
                                          </p:val>
                                        </p:tav>
                                      </p:tavLst>
                                    </p:anim>
                                    <p:animEffect transition="in" filter="fade">
                                      <p:cBhvr>
                                        <p:cTn id="15" dur="500"/>
                                        <p:tgtEl>
                                          <p:spTgt spid="3072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0727"/>
                                        </p:tgtEl>
                                        <p:attrNameLst>
                                          <p:attrName>style.visibility</p:attrName>
                                        </p:attrNameLst>
                                      </p:cBhvr>
                                      <p:to>
                                        <p:strVal val="visible"/>
                                      </p:to>
                                    </p:set>
                                    <p:anim calcmode="lin" valueType="num">
                                      <p:cBhvr>
                                        <p:cTn id="19" dur="500" fill="hold"/>
                                        <p:tgtEl>
                                          <p:spTgt spid="30727"/>
                                        </p:tgtEl>
                                        <p:attrNameLst>
                                          <p:attrName>ppt_w</p:attrName>
                                        </p:attrNameLst>
                                      </p:cBhvr>
                                      <p:tavLst>
                                        <p:tav tm="0">
                                          <p:val>
                                            <p:fltVal val="0"/>
                                          </p:val>
                                        </p:tav>
                                        <p:tav tm="100000">
                                          <p:val>
                                            <p:strVal val="#ppt_w"/>
                                          </p:val>
                                        </p:tav>
                                      </p:tavLst>
                                    </p:anim>
                                    <p:anim calcmode="lin" valueType="num">
                                      <p:cBhvr>
                                        <p:cTn id="20" dur="500" fill="hold"/>
                                        <p:tgtEl>
                                          <p:spTgt spid="30727"/>
                                        </p:tgtEl>
                                        <p:attrNameLst>
                                          <p:attrName>ppt_h</p:attrName>
                                        </p:attrNameLst>
                                      </p:cBhvr>
                                      <p:tavLst>
                                        <p:tav tm="0">
                                          <p:val>
                                            <p:fltVal val="0"/>
                                          </p:val>
                                        </p:tav>
                                        <p:tav tm="100000">
                                          <p:val>
                                            <p:strVal val="#ppt_h"/>
                                          </p:val>
                                        </p:tav>
                                      </p:tavLst>
                                    </p:anim>
                                    <p:animEffect transition="in" filter="fade">
                                      <p:cBhvr>
                                        <p:cTn id="21" dur="500"/>
                                        <p:tgtEl>
                                          <p:spTgt spid="3072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0729"/>
                                        </p:tgtEl>
                                        <p:attrNameLst>
                                          <p:attrName>style.visibility</p:attrName>
                                        </p:attrNameLst>
                                      </p:cBhvr>
                                      <p:to>
                                        <p:strVal val="visible"/>
                                      </p:to>
                                    </p:set>
                                    <p:anim calcmode="lin" valueType="num">
                                      <p:cBhvr>
                                        <p:cTn id="25" dur="500" fill="hold"/>
                                        <p:tgtEl>
                                          <p:spTgt spid="30729"/>
                                        </p:tgtEl>
                                        <p:attrNameLst>
                                          <p:attrName>ppt_w</p:attrName>
                                        </p:attrNameLst>
                                      </p:cBhvr>
                                      <p:tavLst>
                                        <p:tav tm="0">
                                          <p:val>
                                            <p:fltVal val="0"/>
                                          </p:val>
                                        </p:tav>
                                        <p:tav tm="100000">
                                          <p:val>
                                            <p:strVal val="#ppt_w"/>
                                          </p:val>
                                        </p:tav>
                                      </p:tavLst>
                                    </p:anim>
                                    <p:anim calcmode="lin" valueType="num">
                                      <p:cBhvr>
                                        <p:cTn id="26" dur="500" fill="hold"/>
                                        <p:tgtEl>
                                          <p:spTgt spid="30729"/>
                                        </p:tgtEl>
                                        <p:attrNameLst>
                                          <p:attrName>ppt_h</p:attrName>
                                        </p:attrNameLst>
                                      </p:cBhvr>
                                      <p:tavLst>
                                        <p:tav tm="0">
                                          <p:val>
                                            <p:fltVal val="0"/>
                                          </p:val>
                                        </p:tav>
                                        <p:tav tm="100000">
                                          <p:val>
                                            <p:strVal val="#ppt_h"/>
                                          </p:val>
                                        </p:tav>
                                      </p:tavLst>
                                    </p:anim>
                                    <p:animEffect transition="in" filter="fade">
                                      <p:cBhvr>
                                        <p:cTn id="27" dur="500"/>
                                        <p:tgtEl>
                                          <p:spTgt spid="3072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0728"/>
                                        </p:tgtEl>
                                        <p:attrNameLst>
                                          <p:attrName>style.visibility</p:attrName>
                                        </p:attrNameLst>
                                      </p:cBhvr>
                                      <p:to>
                                        <p:strVal val="visible"/>
                                      </p:to>
                                    </p:set>
                                    <p:anim calcmode="lin" valueType="num">
                                      <p:cBhvr>
                                        <p:cTn id="31" dur="500" fill="hold"/>
                                        <p:tgtEl>
                                          <p:spTgt spid="30728"/>
                                        </p:tgtEl>
                                        <p:attrNameLst>
                                          <p:attrName>ppt_w</p:attrName>
                                        </p:attrNameLst>
                                      </p:cBhvr>
                                      <p:tavLst>
                                        <p:tav tm="0">
                                          <p:val>
                                            <p:fltVal val="0"/>
                                          </p:val>
                                        </p:tav>
                                        <p:tav tm="100000">
                                          <p:val>
                                            <p:strVal val="#ppt_w"/>
                                          </p:val>
                                        </p:tav>
                                      </p:tavLst>
                                    </p:anim>
                                    <p:anim calcmode="lin" valueType="num">
                                      <p:cBhvr>
                                        <p:cTn id="32" dur="500" fill="hold"/>
                                        <p:tgtEl>
                                          <p:spTgt spid="30728"/>
                                        </p:tgtEl>
                                        <p:attrNameLst>
                                          <p:attrName>ppt_h</p:attrName>
                                        </p:attrNameLst>
                                      </p:cBhvr>
                                      <p:tavLst>
                                        <p:tav tm="0">
                                          <p:val>
                                            <p:fltVal val="0"/>
                                          </p:val>
                                        </p:tav>
                                        <p:tav tm="100000">
                                          <p:val>
                                            <p:strVal val="#ppt_h"/>
                                          </p:val>
                                        </p:tav>
                                      </p:tavLst>
                                    </p:anim>
                                    <p:animEffect transition="in" filter="fade">
                                      <p:cBhvr>
                                        <p:cTn id="33" dur="500"/>
                                        <p:tgtEl>
                                          <p:spTgt spid="307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down)">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down)">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down)">
                                      <p:cBhvr>
                                        <p:cTn id="63" dur="5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down)">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down)">
                                      <p:cBhvr>
                                        <p:cTn id="7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P spid="30727" grpId="0"/>
      <p:bldP spid="30728" grpId="0"/>
      <p:bldP spid="30729" grpId="0"/>
      <p:bldP spid="19" grpId="0"/>
      <p:bldP spid="27" grpId="0"/>
      <p:bldP spid="28" grpId="0"/>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箭头1"/>
          <p:cNvSpPr>
            <a:spLocks noChangeAspect="1"/>
          </p:cNvSpPr>
          <p:nvPr/>
        </p:nvSpPr>
        <p:spPr>
          <a:xfrm>
            <a:off x="6130926" y="1891314"/>
            <a:ext cx="1739900" cy="20034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Lst>
            <a:rect l="0" t="0" r="0" b="0"/>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chemeClr val="accent1">
              <a:lumMod val="100000"/>
            </a:schemeClr>
          </a:solidFill>
          <a:ln w="9525">
            <a:noFill/>
          </a:ln>
        </p:spPr>
        <p:txBody>
          <a:bodyPr/>
          <a:lstStyle/>
          <a:p>
            <a:endParaRPr lang="zh-CN" altLang="en-US">
              <a:cs typeface="+mn-ea"/>
              <a:sym typeface="+mn-lt"/>
            </a:endParaRPr>
          </a:p>
        </p:txBody>
      </p:sp>
      <p:sp>
        <p:nvSpPr>
          <p:cNvPr id="24" name="箭头4"/>
          <p:cNvSpPr>
            <a:spLocks noChangeAspect="1"/>
          </p:cNvSpPr>
          <p:nvPr/>
        </p:nvSpPr>
        <p:spPr>
          <a:xfrm>
            <a:off x="4333875" y="1892900"/>
            <a:ext cx="1974851" cy="18288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solidFill>
            <a:schemeClr val="accent2">
              <a:lumMod val="100000"/>
            </a:schemeClr>
          </a:solidFill>
          <a:ln w="9525">
            <a:noFill/>
          </a:ln>
        </p:spPr>
        <p:txBody>
          <a:bodyPr/>
          <a:lstStyle/>
          <a:p>
            <a:endParaRPr lang="zh-CN" altLang="en-US">
              <a:cs typeface="+mn-ea"/>
              <a:sym typeface="+mn-lt"/>
            </a:endParaRPr>
          </a:p>
        </p:txBody>
      </p:sp>
      <p:sp>
        <p:nvSpPr>
          <p:cNvPr id="25" name="箭头3"/>
          <p:cNvSpPr>
            <a:spLocks noChangeAspect="1"/>
          </p:cNvSpPr>
          <p:nvPr/>
        </p:nvSpPr>
        <p:spPr>
          <a:xfrm>
            <a:off x="4338639" y="3543900"/>
            <a:ext cx="1790700" cy="188436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chemeClr val="accent1">
              <a:lumMod val="100000"/>
            </a:schemeClr>
          </a:solidFill>
          <a:ln w="9525">
            <a:noFill/>
          </a:ln>
        </p:spPr>
        <p:txBody>
          <a:bodyPr/>
          <a:lstStyle/>
          <a:p>
            <a:endParaRPr lang="zh-CN" altLang="en-US">
              <a:cs typeface="+mn-ea"/>
              <a:sym typeface="+mn-lt"/>
            </a:endParaRPr>
          </a:p>
        </p:txBody>
      </p:sp>
      <p:sp>
        <p:nvSpPr>
          <p:cNvPr id="26" name="箭头2"/>
          <p:cNvSpPr>
            <a:spLocks noChangeAspect="1"/>
          </p:cNvSpPr>
          <p:nvPr/>
        </p:nvSpPr>
        <p:spPr>
          <a:xfrm>
            <a:off x="5956300" y="3721701"/>
            <a:ext cx="1912939" cy="1703388"/>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solidFill>
            <a:schemeClr val="accent2">
              <a:lumMod val="100000"/>
            </a:schemeClr>
          </a:solidFill>
          <a:ln w="9525">
            <a:noFill/>
          </a:ln>
        </p:spPr>
        <p:txBody>
          <a:bodyPr/>
          <a:lstStyle/>
          <a:p>
            <a:endParaRPr lang="zh-CN" altLang="en-US">
              <a:cs typeface="+mn-ea"/>
              <a:sym typeface="+mn-lt"/>
            </a:endParaRPr>
          </a:p>
        </p:txBody>
      </p:sp>
      <p:sp>
        <p:nvSpPr>
          <p:cNvPr id="27" name="中心文本"/>
          <p:cNvSpPr txBox="1"/>
          <p:nvPr/>
        </p:nvSpPr>
        <p:spPr>
          <a:xfrm>
            <a:off x="5287963" y="3413726"/>
            <a:ext cx="1682751" cy="561690"/>
          </a:xfrm>
          <a:prstGeom prst="rect">
            <a:avLst/>
          </a:prstGeom>
          <a:noFill/>
          <a:ln w="9525">
            <a:noFill/>
          </a:ln>
        </p:spPr>
        <p:txBody>
          <a:bodyPr lIns="68580" tIns="34289" rIns="68580" bIns="34289">
            <a:spAutoFit/>
          </a:bodyPr>
          <a:lstStyle/>
          <a:p>
            <a:pPr lvl="0" algn="ctr" eaLnBrk="1" hangingPunct="1"/>
            <a:r>
              <a:rPr lang="zh-CN" altLang="en-US" sz="3200" dirty="0">
                <a:solidFill>
                  <a:srgbClr val="7D7D7D"/>
                </a:solidFill>
                <a:cs typeface="+mn-ea"/>
                <a:sym typeface="+mn-lt"/>
              </a:rPr>
              <a:t>标题</a:t>
            </a:r>
            <a:endParaRPr lang="zh-CN" altLang="en-US" sz="4000" dirty="0">
              <a:solidFill>
                <a:srgbClr val="7D7D7D"/>
              </a:solidFill>
              <a:cs typeface="+mn-ea"/>
              <a:sym typeface="+mn-lt"/>
            </a:endParaRPr>
          </a:p>
        </p:txBody>
      </p:sp>
      <p:sp>
        <p:nvSpPr>
          <p:cNvPr id="28" name="išľíďè"/>
          <p:cNvSpPr/>
          <p:nvPr/>
        </p:nvSpPr>
        <p:spPr bwMode="auto">
          <a:xfrm>
            <a:off x="1052251" y="2677809"/>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85000"/>
                    <a:lumOff val="15000"/>
                  </a:schemeClr>
                </a:solidFill>
                <a:effectLst/>
                <a:uLnTx/>
                <a:uFillTx/>
                <a:cs typeface="+mn-ea"/>
                <a:sym typeface="+mn-lt"/>
              </a:rPr>
              <a:t>输入替换的文字内容输入替换的文字内容输入替换的文字内容</a:t>
            </a:r>
            <a:endParaRPr kumimoji="0" lang="zh-CN" altLang="en-US" sz="12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sp>
        <p:nvSpPr>
          <p:cNvPr id="29" name="iSlíďè"/>
          <p:cNvSpPr txBox="1"/>
          <p:nvPr/>
        </p:nvSpPr>
        <p:spPr bwMode="auto">
          <a:xfrm>
            <a:off x="1988191" y="2352270"/>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cs typeface="+mn-ea"/>
                <a:sym typeface="+mn-lt"/>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cs typeface="+mn-ea"/>
              <a:sym typeface="+mn-lt"/>
            </a:endParaRPr>
          </a:p>
        </p:txBody>
      </p:sp>
      <p:sp>
        <p:nvSpPr>
          <p:cNvPr id="30" name="išľíďè"/>
          <p:cNvSpPr/>
          <p:nvPr/>
        </p:nvSpPr>
        <p:spPr bwMode="auto">
          <a:xfrm>
            <a:off x="1052251" y="4093192"/>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85000"/>
                    <a:lumOff val="15000"/>
                  </a:schemeClr>
                </a:solidFill>
                <a:effectLst/>
                <a:uLnTx/>
                <a:uFillTx/>
                <a:cs typeface="+mn-ea"/>
                <a:sym typeface="+mn-lt"/>
              </a:rPr>
              <a:t>输入替换的文字内容输入替换的文字内容输入替换的文字内容</a:t>
            </a:r>
            <a:endParaRPr kumimoji="0" lang="zh-CN" altLang="en-US" sz="12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sp>
        <p:nvSpPr>
          <p:cNvPr id="31" name="iSlíďè"/>
          <p:cNvSpPr txBox="1"/>
          <p:nvPr/>
        </p:nvSpPr>
        <p:spPr bwMode="auto">
          <a:xfrm>
            <a:off x="1988191" y="3767653"/>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cs typeface="+mn-ea"/>
                <a:sym typeface="+mn-lt"/>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cs typeface="+mn-ea"/>
              <a:sym typeface="+mn-lt"/>
            </a:endParaRPr>
          </a:p>
        </p:txBody>
      </p:sp>
      <p:sp>
        <p:nvSpPr>
          <p:cNvPr id="32" name="išľíďè"/>
          <p:cNvSpPr/>
          <p:nvPr/>
        </p:nvSpPr>
        <p:spPr bwMode="auto">
          <a:xfrm>
            <a:off x="8716833" y="2708474"/>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85000"/>
                    <a:lumOff val="15000"/>
                  </a:schemeClr>
                </a:solidFill>
                <a:effectLst/>
                <a:uLnTx/>
                <a:uFillTx/>
                <a:cs typeface="+mn-ea"/>
                <a:sym typeface="+mn-lt"/>
              </a:rPr>
              <a:t>输入替换的文字内容输入替换的文字内容输入替换的文字内容</a:t>
            </a:r>
            <a:endParaRPr kumimoji="0" lang="zh-CN" altLang="en-US" sz="12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sp>
        <p:nvSpPr>
          <p:cNvPr id="33" name="iSlíďè"/>
          <p:cNvSpPr txBox="1"/>
          <p:nvPr/>
        </p:nvSpPr>
        <p:spPr bwMode="auto">
          <a:xfrm>
            <a:off x="8744993" y="2357278"/>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cs typeface="+mn-ea"/>
                <a:sym typeface="+mn-lt"/>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cs typeface="+mn-ea"/>
              <a:sym typeface="+mn-lt"/>
            </a:endParaRPr>
          </a:p>
        </p:txBody>
      </p:sp>
      <p:sp>
        <p:nvSpPr>
          <p:cNvPr id="34" name="išľíďè"/>
          <p:cNvSpPr/>
          <p:nvPr/>
        </p:nvSpPr>
        <p:spPr bwMode="auto">
          <a:xfrm>
            <a:off x="8716833" y="4088901"/>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85000"/>
                    <a:lumOff val="15000"/>
                  </a:schemeClr>
                </a:solidFill>
                <a:effectLst/>
                <a:uLnTx/>
                <a:uFillTx/>
                <a:cs typeface="+mn-ea"/>
                <a:sym typeface="+mn-lt"/>
              </a:rPr>
              <a:t>输入替换的文字内容输入替换的文字内容输入替换的文字内容</a:t>
            </a:r>
            <a:endParaRPr kumimoji="0" lang="zh-CN" altLang="en-US" sz="12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sp>
        <p:nvSpPr>
          <p:cNvPr id="35" name="iSlíďè"/>
          <p:cNvSpPr txBox="1"/>
          <p:nvPr/>
        </p:nvSpPr>
        <p:spPr bwMode="auto">
          <a:xfrm>
            <a:off x="8744993" y="3772661"/>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cs typeface="+mn-ea"/>
                <a:sym typeface="+mn-lt"/>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down)">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down)">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98"/>
            <a:ext cx="12192000" cy="6858498"/>
          </a:xfrm>
          <a:prstGeom prst="rect">
            <a:avLst/>
          </a:prstGeom>
        </p:spPr>
      </p:pic>
      <p:pic>
        <p:nvPicPr>
          <p:cNvPr id="28"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1254887" y="5278315"/>
            <a:ext cx="1159166" cy="1311023"/>
          </a:xfrm>
          <a:prstGeom prst="rect">
            <a:avLst/>
          </a:prstGeom>
        </p:spPr>
      </p:pic>
      <p:grpSp>
        <p:nvGrpSpPr>
          <p:cNvPr id="15" name="组合 14"/>
          <p:cNvGrpSpPr/>
          <p:nvPr/>
        </p:nvGrpSpPr>
        <p:grpSpPr>
          <a:xfrm flipH="1">
            <a:off x="3482676" y="4142987"/>
            <a:ext cx="1677559" cy="118240"/>
            <a:chOff x="7736470" y="4561257"/>
            <a:chExt cx="1276809" cy="89994"/>
          </a:xfrm>
          <a:solidFill>
            <a:srgbClr val="C14F4E"/>
          </a:solidFill>
        </p:grpSpPr>
        <p:sp>
          <p:nvSpPr>
            <p:cNvPr id="16" name="椭圆 15"/>
            <p:cNvSpPr/>
            <p:nvPr/>
          </p:nvSpPr>
          <p:spPr>
            <a:xfrm flipH="1">
              <a:off x="7736470" y="4561257"/>
              <a:ext cx="88089" cy="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7" name="椭圆 16"/>
            <p:cNvSpPr/>
            <p:nvPr/>
          </p:nvSpPr>
          <p:spPr>
            <a:xfrm flipH="1">
              <a:off x="8132710" y="4561257"/>
              <a:ext cx="88089" cy="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8" name="椭圆 17"/>
            <p:cNvSpPr/>
            <p:nvPr/>
          </p:nvSpPr>
          <p:spPr>
            <a:xfrm flipH="1">
              <a:off x="8528950" y="4563162"/>
              <a:ext cx="88089" cy="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9" name="椭圆 18"/>
            <p:cNvSpPr/>
            <p:nvPr/>
          </p:nvSpPr>
          <p:spPr>
            <a:xfrm flipH="1">
              <a:off x="8925190" y="4563162"/>
              <a:ext cx="88089" cy="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grpSp>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34831" r="56320"/>
          <a:stretch>
            <a:fillRect/>
          </a:stretch>
        </p:blipFill>
        <p:spPr>
          <a:xfrm>
            <a:off x="403192" y="2519401"/>
            <a:ext cx="3079484" cy="3444162"/>
          </a:xfrm>
          <a:prstGeom prst="rect">
            <a:avLst/>
          </a:prstGeom>
        </p:spPr>
      </p:pic>
      <p:sp>
        <p:nvSpPr>
          <p:cNvPr id="23" name="矩形 22"/>
          <p:cNvSpPr/>
          <p:nvPr/>
        </p:nvSpPr>
        <p:spPr>
          <a:xfrm>
            <a:off x="3420439" y="3455536"/>
            <a:ext cx="7658936" cy="523220"/>
          </a:xfrm>
          <a:prstGeom prst="rect">
            <a:avLst/>
          </a:prstGeom>
        </p:spPr>
        <p:txBody>
          <a:bodyPr wrap="square">
            <a:spAutoFit/>
          </a:bodyPr>
          <a:lstStyle/>
          <a:p>
            <a:r>
              <a:rPr lang="en-US" altLang="zh-CN" sz="1400" dirty="0">
                <a:solidFill>
                  <a:schemeClr val="tx1">
                    <a:lumMod val="85000"/>
                    <a:lumOff val="15000"/>
                  </a:schemeClr>
                </a:solidFill>
                <a:latin typeface="Segoe UI" panose="020B0502040204020203" pitchFamily="34" charset="0"/>
                <a:cs typeface="Segoe UI" panose="020B0502040204020203" pitchFamily="34" charset="0"/>
              </a:rPr>
              <a:t>We have many PowerPoint templates that has been specifically designed to help</a:t>
            </a:r>
            <a:endParaRPr lang="en-US" altLang="zh-CN" sz="1400" dirty="0">
              <a:solidFill>
                <a:schemeClr val="tx1">
                  <a:lumMod val="85000"/>
                  <a:lumOff val="15000"/>
                </a:schemeClr>
              </a:solidFill>
              <a:latin typeface="Segoe UI" panose="020B0502040204020203" pitchFamily="34" charset="0"/>
              <a:cs typeface="Segoe UI" panose="020B0502040204020203" pitchFamily="34" charset="0"/>
            </a:endParaRPr>
          </a:p>
          <a:p>
            <a:endParaRPr lang="en-US" altLang="zh-CN" sz="1400" dirty="0">
              <a:solidFill>
                <a:schemeClr val="tx1">
                  <a:lumMod val="85000"/>
                  <a:lumOff val="15000"/>
                </a:schemeClr>
              </a:solidFill>
              <a:latin typeface="Segoe UI" panose="020B0502040204020203" pitchFamily="34" charset="0"/>
              <a:cs typeface="Segoe UI" panose="020B0502040204020203" pitchFamily="34" charset="0"/>
            </a:endParaRPr>
          </a:p>
        </p:txBody>
      </p:sp>
      <p:sp>
        <p:nvSpPr>
          <p:cNvPr id="24" name="矩形 23"/>
          <p:cNvSpPr/>
          <p:nvPr/>
        </p:nvSpPr>
        <p:spPr>
          <a:xfrm>
            <a:off x="3420439" y="3071646"/>
            <a:ext cx="2969083" cy="338554"/>
          </a:xfrm>
          <a:prstGeom prst="rect">
            <a:avLst/>
          </a:prstGeom>
        </p:spPr>
        <p:txBody>
          <a:bodyPr wrap="none">
            <a:spAutoFit/>
          </a:bodyPr>
          <a:lstStyle/>
          <a:p>
            <a:r>
              <a:rPr lang="en-US" altLang="zh-CN" sz="1600" spc="600" dirty="0">
                <a:solidFill>
                  <a:schemeClr val="tx1">
                    <a:lumMod val="85000"/>
                    <a:lumOff val="15000"/>
                  </a:schemeClr>
                </a:solidFill>
                <a:latin typeface="Segoe UI" panose="020B0502040204020203" pitchFamily="34" charset="0"/>
                <a:ea typeface="Segoe UI Symbol" panose="020B0502040204020203" pitchFamily="34" charset="0"/>
                <a:cs typeface="Segoe UI" panose="020B0502040204020203" pitchFamily="34" charset="0"/>
              </a:rPr>
              <a:t>The title content</a:t>
            </a:r>
            <a:endParaRPr lang="zh-CN" altLang="en-US" sz="1600" spc="600" dirty="0">
              <a:solidFill>
                <a:schemeClr val="tx1">
                  <a:lumMod val="85000"/>
                  <a:lumOff val="15000"/>
                </a:schemeClr>
              </a:solidFill>
            </a:endParaRPr>
          </a:p>
        </p:txBody>
      </p:sp>
      <p:sp>
        <p:nvSpPr>
          <p:cNvPr id="26" name="MH_Entry_1"/>
          <p:cNvSpPr/>
          <p:nvPr>
            <p:custDataLst>
              <p:tags r:id="rId4"/>
            </p:custDataLst>
          </p:nvPr>
        </p:nvSpPr>
        <p:spPr>
          <a:xfrm>
            <a:off x="2818971" y="2350914"/>
            <a:ext cx="3409837" cy="55399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600" b="1" spc="600" dirty="0">
                <a:solidFill>
                  <a:schemeClr val="tx1">
                    <a:lumMod val="85000"/>
                    <a:lumOff val="15000"/>
                  </a:schemeClr>
                </a:solidFill>
                <a:latin typeface="微软雅黑" panose="020B0503020204020204" pitchFamily="34" charset="-122"/>
                <a:ea typeface="微软雅黑" panose="020B0503020204020204" pitchFamily="34" charset="-122"/>
              </a:rPr>
              <a:t>培训总结</a:t>
            </a:r>
            <a:endParaRPr lang="zh-CN" altLang="en-US" sz="3600" b="1" spc="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10326484" y="1317407"/>
            <a:ext cx="813043" cy="820225"/>
          </a:xfrm>
          <a:prstGeom prst="rect">
            <a:avLst/>
          </a:prstGeom>
        </p:spPr>
        <p:txBody>
          <a:bodyPr wrap="none">
            <a:spAutoFit/>
          </a:bodyPr>
          <a:lstStyle/>
          <a:p>
            <a:r>
              <a:rPr lang="en-US" altLang="zh-CN" sz="4730" dirty="0">
                <a:solidFill>
                  <a:schemeClr val="tx1">
                    <a:lumMod val="95000"/>
                    <a:lumOff val="5000"/>
                  </a:schemeClr>
                </a:solidFill>
                <a:latin typeface="Impact" panose="020B0806030902050204" pitchFamily="34" charset="0"/>
              </a:rPr>
              <a:t>04</a:t>
            </a:r>
            <a:endParaRPr lang="zh-CN" altLang="en-US" sz="4730" dirty="0">
              <a:solidFill>
                <a:schemeClr val="tx1">
                  <a:lumMod val="95000"/>
                  <a:lumOff val="5000"/>
                </a:schemeClr>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entagon 25"/>
          <p:cNvSpPr/>
          <p:nvPr/>
        </p:nvSpPr>
        <p:spPr>
          <a:xfrm flipH="1">
            <a:off x="7878014" y="2063441"/>
            <a:ext cx="4333069" cy="69128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94" name="TextBox 26"/>
          <p:cNvSpPr txBox="1"/>
          <p:nvPr/>
        </p:nvSpPr>
        <p:spPr>
          <a:xfrm flipH="1">
            <a:off x="8370029" y="2209032"/>
            <a:ext cx="1716102" cy="400101"/>
          </a:xfrm>
          <a:prstGeom prst="rect">
            <a:avLst/>
          </a:prstGeom>
        </p:spPr>
        <p:txBody>
          <a:bodyPr wrap="square" lIns="91431" tIns="45716" rIns="91431" bIns="45716">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2000" dirty="0">
                <a:solidFill>
                  <a:schemeClr val="bg1">
                    <a:lumMod val="95000"/>
                  </a:schemeClr>
                </a:solidFill>
                <a:latin typeface="+mn-lt"/>
                <a:ea typeface="+mn-ea"/>
                <a:cs typeface="+mn-ea"/>
                <a:sym typeface="+mn-lt"/>
              </a:rPr>
              <a:t>输入关键字</a:t>
            </a:r>
            <a:endParaRPr lang="en-US" sz="2000" dirty="0">
              <a:solidFill>
                <a:schemeClr val="bg1">
                  <a:lumMod val="95000"/>
                </a:schemeClr>
              </a:solidFill>
              <a:latin typeface="+mn-lt"/>
              <a:ea typeface="+mn-ea"/>
              <a:cs typeface="+mn-ea"/>
              <a:sym typeface="+mn-lt"/>
            </a:endParaRPr>
          </a:p>
        </p:txBody>
      </p:sp>
      <p:sp>
        <p:nvSpPr>
          <p:cNvPr id="91" name="Pentagon 28"/>
          <p:cNvSpPr/>
          <p:nvPr/>
        </p:nvSpPr>
        <p:spPr>
          <a:xfrm flipH="1">
            <a:off x="8550215" y="2908344"/>
            <a:ext cx="3641785" cy="69128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92" name="TextBox 29"/>
          <p:cNvSpPr txBox="1"/>
          <p:nvPr/>
        </p:nvSpPr>
        <p:spPr>
          <a:xfrm flipH="1">
            <a:off x="9128811" y="3053936"/>
            <a:ext cx="1780201" cy="400101"/>
          </a:xfrm>
          <a:prstGeom prst="rect">
            <a:avLst/>
          </a:prstGeom>
        </p:spPr>
        <p:txBody>
          <a:bodyPr wrap="square" lIns="91431" tIns="45716" rIns="91431" bIns="45716">
            <a:spAutoFit/>
          </a:bodyPr>
          <a:lstStyle>
            <a:defPPr>
              <a:defRPr lang="zh-CN"/>
            </a:defPPr>
            <a:lvl1pPr>
              <a:defRPr sz="2000" b="1">
                <a:solidFill>
                  <a:schemeClr val="bg1">
                    <a:lumMod val="95000"/>
                  </a:schemeClr>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输入关键字</a:t>
            </a:r>
            <a:endParaRPr lang="en-US" altLang="zh-CN" dirty="0">
              <a:latin typeface="+mn-lt"/>
              <a:ea typeface="+mn-ea"/>
              <a:cs typeface="+mn-ea"/>
              <a:sym typeface="+mn-lt"/>
            </a:endParaRPr>
          </a:p>
        </p:txBody>
      </p:sp>
      <p:sp>
        <p:nvSpPr>
          <p:cNvPr id="89" name="Pentagon 31"/>
          <p:cNvSpPr/>
          <p:nvPr/>
        </p:nvSpPr>
        <p:spPr>
          <a:xfrm flipH="1">
            <a:off x="9260581" y="3753246"/>
            <a:ext cx="2950501" cy="69128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90" name="TextBox 32"/>
          <p:cNvSpPr txBox="1"/>
          <p:nvPr/>
        </p:nvSpPr>
        <p:spPr>
          <a:xfrm flipH="1">
            <a:off x="9750340" y="3898838"/>
            <a:ext cx="1679435" cy="400101"/>
          </a:xfrm>
          <a:prstGeom prst="rect">
            <a:avLst/>
          </a:prstGeom>
        </p:spPr>
        <p:txBody>
          <a:bodyPr wrap="square" lIns="91431" tIns="45716" rIns="91431" bIns="45716">
            <a:spAutoFit/>
          </a:bodyPr>
          <a:lstStyle>
            <a:defPPr>
              <a:defRPr lang="zh-CN"/>
            </a:defPPr>
            <a:lvl1pPr>
              <a:defRPr sz="2000" b="1">
                <a:solidFill>
                  <a:schemeClr val="bg1">
                    <a:lumMod val="95000"/>
                  </a:schemeClr>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输入关键字</a:t>
            </a:r>
            <a:endParaRPr lang="en-US" altLang="zh-CN" dirty="0">
              <a:latin typeface="+mn-lt"/>
              <a:ea typeface="+mn-ea"/>
              <a:cs typeface="+mn-ea"/>
              <a:sym typeface="+mn-lt"/>
            </a:endParaRPr>
          </a:p>
        </p:txBody>
      </p:sp>
      <p:sp>
        <p:nvSpPr>
          <p:cNvPr id="87" name="Pentagon 34"/>
          <p:cNvSpPr/>
          <p:nvPr/>
        </p:nvSpPr>
        <p:spPr>
          <a:xfrm flipH="1">
            <a:off x="10086131" y="4598146"/>
            <a:ext cx="2105597" cy="69128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88" name="TextBox 35"/>
          <p:cNvSpPr txBox="1"/>
          <p:nvPr/>
        </p:nvSpPr>
        <p:spPr>
          <a:xfrm flipH="1">
            <a:off x="10571946" y="4743738"/>
            <a:ext cx="1619782" cy="400101"/>
          </a:xfrm>
          <a:prstGeom prst="rect">
            <a:avLst/>
          </a:prstGeom>
        </p:spPr>
        <p:txBody>
          <a:bodyPr wrap="square" lIns="91431" tIns="45716" rIns="91431" bIns="45716">
            <a:spAutoFit/>
          </a:bodyPr>
          <a:lstStyle>
            <a:defPPr>
              <a:defRPr lang="zh-CN"/>
            </a:defPPr>
            <a:lvl1pPr>
              <a:defRPr sz="2000" b="1">
                <a:solidFill>
                  <a:schemeClr val="bg1">
                    <a:lumMod val="95000"/>
                  </a:schemeClr>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输入关键字</a:t>
            </a:r>
            <a:endParaRPr lang="en-US" altLang="zh-CN" dirty="0">
              <a:latin typeface="+mn-lt"/>
              <a:ea typeface="+mn-ea"/>
              <a:cs typeface="+mn-ea"/>
              <a:sym typeface="+mn-lt"/>
            </a:endParaRPr>
          </a:p>
        </p:txBody>
      </p:sp>
      <p:graphicFrame>
        <p:nvGraphicFramePr>
          <p:cNvPr id="96" name="Chart 37"/>
          <p:cNvGraphicFramePr/>
          <p:nvPr/>
        </p:nvGraphicFramePr>
        <p:xfrm>
          <a:off x="1041874" y="3963577"/>
          <a:ext cx="7440617" cy="2125415"/>
        </p:xfrm>
        <a:graphic>
          <a:graphicData uri="http://schemas.openxmlformats.org/drawingml/2006/chart">
            <c:chart xmlns:c="http://schemas.openxmlformats.org/drawingml/2006/chart" xmlns:r="http://schemas.openxmlformats.org/officeDocument/2006/relationships" r:id="rId1"/>
          </a:graphicData>
        </a:graphic>
      </p:graphicFrame>
      <p:sp>
        <p:nvSpPr>
          <p:cNvPr id="17" name="išľíďè"/>
          <p:cNvSpPr/>
          <p:nvPr/>
        </p:nvSpPr>
        <p:spPr bwMode="auto">
          <a:xfrm>
            <a:off x="1281717" y="2007441"/>
            <a:ext cx="4752524" cy="52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kumimoji="0" lang="zh-CN" altLang="en-US" sz="1200" b="0" i="0" u="none" strike="noStrike" kern="1200" cap="none" spc="0" normalizeH="0" baseline="0" noProof="0" dirty="0">
                <a:ln>
                  <a:noFill/>
                </a:ln>
                <a:solidFill>
                  <a:schemeClr val="bg2">
                    <a:lumMod val="10000"/>
                  </a:schemeClr>
                </a:solidFill>
                <a:effectLst/>
                <a:uLnTx/>
                <a:uFillTx/>
              </a:rPr>
              <a:t>输入替换的文字内容输入替换的文字内容</a:t>
            </a:r>
            <a:r>
              <a:rPr lang="zh-CN" altLang="en-US" sz="1200" dirty="0">
                <a:solidFill>
                  <a:schemeClr val="bg2">
                    <a:lumMod val="10000"/>
                  </a:schemeClr>
                </a:solidFill>
              </a:rPr>
              <a:t>输入替换的文字内容输入替换的文字内容输入替换的文字内容输入替换的文字内容</a:t>
            </a:r>
            <a:endParaRPr lang="zh-CN" altLang="en-US" sz="1200" dirty="0">
              <a:solidFill>
                <a:schemeClr val="bg2">
                  <a:lumMod val="10000"/>
                </a:schemeClr>
              </a:solidFill>
            </a:endParaRPr>
          </a:p>
          <a:p>
            <a:pPr defTabSz="913765">
              <a:lnSpc>
                <a:spcPct val="120000"/>
              </a:lnSpc>
              <a:spcBef>
                <a:spcPct val="0"/>
              </a:spcBef>
              <a:defRPr/>
            </a:pPr>
            <a:endParaRPr lang="zh-CN" altLang="en-US" sz="1200" dirty="0">
              <a:solidFill>
                <a:schemeClr val="bg2">
                  <a:lumMod val="10000"/>
                </a:schemeClr>
              </a:solidFill>
            </a:endParaRPr>
          </a:p>
          <a:p>
            <a:pPr marL="0" marR="0" lvl="0" indent="0" algn="l" defTabSz="913765" rtl="0" eaLnBrk="1" fontAlgn="auto" latinLnBrk="0" hangingPunct="1">
              <a:lnSpc>
                <a:spcPct val="120000"/>
              </a:lnSpc>
              <a:spcBef>
                <a:spcPct val="0"/>
              </a:spcBef>
              <a:spcAft>
                <a:spcPts val="0"/>
              </a:spcAft>
              <a:buClrTx/>
              <a:buSzTx/>
              <a:buFontTx/>
              <a:buNone/>
              <a:defRPr/>
            </a:pPr>
            <a:endParaRPr kumimoji="0" lang="zh-CN" altLang="en-US" sz="1200" b="0" i="0" u="none" strike="noStrike" kern="1200" cap="none" spc="0" normalizeH="0" baseline="0" noProof="0" dirty="0">
              <a:ln>
                <a:noFill/>
              </a:ln>
              <a:solidFill>
                <a:schemeClr val="bg2">
                  <a:lumMod val="10000"/>
                </a:schemeClr>
              </a:solidFill>
              <a:effectLst/>
              <a:uLnTx/>
              <a:uFillTx/>
            </a:endParaRPr>
          </a:p>
        </p:txBody>
      </p:sp>
      <p:sp>
        <p:nvSpPr>
          <p:cNvPr id="18" name="iSlíďè"/>
          <p:cNvSpPr txBox="1"/>
          <p:nvPr/>
        </p:nvSpPr>
        <p:spPr bwMode="auto">
          <a:xfrm>
            <a:off x="1336306" y="1616657"/>
            <a:ext cx="4725229" cy="33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2000" b="1" i="0" u="none" strike="noStrike" kern="1200" cap="none" spc="0" normalizeH="0" baseline="0" noProof="0" dirty="0">
                <a:ln>
                  <a:noFill/>
                </a:ln>
                <a:solidFill>
                  <a:schemeClr val="bg2">
                    <a:lumMod val="10000"/>
                  </a:schemeClr>
                </a:solidFill>
                <a:effectLst/>
                <a:uLnTx/>
                <a:uFillTx/>
              </a:rPr>
              <a:t>标题文本预设</a:t>
            </a:r>
            <a:endParaRPr kumimoji="0" lang="zh-CN" altLang="en-US" sz="2000" b="1" i="0" u="none" strike="noStrike" kern="1200" cap="none" spc="0" normalizeH="0" baseline="0" noProof="0" dirty="0">
              <a:ln>
                <a:noFill/>
              </a:ln>
              <a:solidFill>
                <a:schemeClr val="bg2">
                  <a:lumMod val="10000"/>
                </a:schemeClr>
              </a:solidFill>
              <a:effectLst/>
              <a:uLnTx/>
              <a:uFillTx/>
            </a:endParaRPr>
          </a:p>
        </p:txBody>
      </p:sp>
      <p:sp>
        <p:nvSpPr>
          <p:cNvPr id="19" name="išľíďè"/>
          <p:cNvSpPr/>
          <p:nvPr/>
        </p:nvSpPr>
        <p:spPr bwMode="auto">
          <a:xfrm>
            <a:off x="1281717" y="2754724"/>
            <a:ext cx="4752524" cy="52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kumimoji="0" lang="zh-CN" altLang="en-US" sz="1200" b="0" i="0" u="none" strike="noStrike" kern="1200" cap="none" spc="0" normalizeH="0" baseline="0" noProof="0" dirty="0">
                <a:ln>
                  <a:noFill/>
                </a:ln>
                <a:solidFill>
                  <a:schemeClr val="bg2">
                    <a:lumMod val="10000"/>
                  </a:schemeClr>
                </a:solidFill>
                <a:effectLst/>
                <a:uLnTx/>
                <a:uFillTx/>
              </a:rPr>
              <a:t>输入替换的文字内容输入替换的文字内容</a:t>
            </a:r>
            <a:r>
              <a:rPr lang="zh-CN" altLang="en-US" sz="1200" dirty="0">
                <a:solidFill>
                  <a:schemeClr val="bg2">
                    <a:lumMod val="10000"/>
                  </a:schemeClr>
                </a:solidFill>
              </a:rPr>
              <a:t>输入替换的文字内容输入替换的文字内容输入替换的文字内容输入替换的文字内容</a:t>
            </a:r>
            <a:endParaRPr lang="zh-CN" altLang="en-US" sz="1200" dirty="0">
              <a:solidFill>
                <a:schemeClr val="bg2">
                  <a:lumMod val="10000"/>
                </a:schemeClr>
              </a:solidFill>
            </a:endParaRPr>
          </a:p>
          <a:p>
            <a:pPr defTabSz="913765">
              <a:lnSpc>
                <a:spcPct val="120000"/>
              </a:lnSpc>
              <a:spcBef>
                <a:spcPct val="0"/>
              </a:spcBef>
              <a:defRPr/>
            </a:pPr>
            <a:endParaRPr lang="zh-CN" altLang="en-US" sz="1200" dirty="0">
              <a:solidFill>
                <a:schemeClr val="bg2">
                  <a:lumMod val="10000"/>
                </a:schemeClr>
              </a:solidFill>
            </a:endParaRPr>
          </a:p>
          <a:p>
            <a:pPr marL="0" marR="0" lvl="0" indent="0" algn="l" defTabSz="913765" rtl="0" eaLnBrk="1" fontAlgn="auto" latinLnBrk="0" hangingPunct="1">
              <a:lnSpc>
                <a:spcPct val="120000"/>
              </a:lnSpc>
              <a:spcBef>
                <a:spcPct val="0"/>
              </a:spcBef>
              <a:spcAft>
                <a:spcPts val="0"/>
              </a:spcAft>
              <a:buClrTx/>
              <a:buSzTx/>
              <a:buFontTx/>
              <a:buNone/>
              <a:defRPr/>
            </a:pPr>
            <a:endParaRPr kumimoji="0" lang="zh-CN" altLang="en-US" sz="1200" b="0" i="0" u="none" strike="noStrike" kern="1200" cap="none" spc="0" normalizeH="0" baseline="0" noProof="0" dirty="0">
              <a:ln>
                <a:noFill/>
              </a:ln>
              <a:solidFill>
                <a:schemeClr val="bg2">
                  <a:lumMod val="10000"/>
                </a:schemeClr>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96">
                                            <p:graphicEl>
                                              <a:chart seriesIdx="-3" categoryIdx="-3" bldStep="gridLegend"/>
                                            </p:graphicEl>
                                          </p:spTgt>
                                        </p:tgtEl>
                                        <p:attrNameLst>
                                          <p:attrName>style.visibility</p:attrName>
                                        </p:attrNameLst>
                                      </p:cBhvr>
                                      <p:to>
                                        <p:strVal val="visible"/>
                                      </p:to>
                                    </p:set>
                                    <p:animEffect transition="in" filter="slide(fromLeft)">
                                      <p:cBhvr>
                                        <p:cTn id="7" dur="500"/>
                                        <p:tgtEl>
                                          <p:spTgt spid="96">
                                            <p:graphicEl>
                                              <a:chart seriesIdx="-3" categoryIdx="-3" bldStep="gridLegend"/>
                                            </p:graphicEl>
                                          </p:spTgt>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6">
                                            <p:graphicEl>
                                              <a:chart seriesIdx="0" categoryIdx="-4" bldStep="series"/>
                                            </p:graphicEl>
                                          </p:spTgt>
                                        </p:tgtEl>
                                        <p:attrNameLst>
                                          <p:attrName>style.visibility</p:attrName>
                                        </p:attrNameLst>
                                      </p:cBhvr>
                                      <p:to>
                                        <p:strVal val="visible"/>
                                      </p:to>
                                    </p:set>
                                    <p:animEffect transition="in" filter="slide(fromLeft)">
                                      <p:cBhvr>
                                        <p:cTn id="11" dur="500"/>
                                        <p:tgtEl>
                                          <p:spTgt spid="96">
                                            <p:graphicEl>
                                              <a:chart seriesIdx="0" categoryIdx="-4" bldStep="series"/>
                                            </p:graphicEl>
                                          </p:spTgt>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6">
                                            <p:graphicEl>
                                              <a:chart seriesIdx="1" categoryIdx="-4" bldStep="series"/>
                                            </p:graphicEl>
                                          </p:spTgt>
                                        </p:tgtEl>
                                        <p:attrNameLst>
                                          <p:attrName>style.visibility</p:attrName>
                                        </p:attrNameLst>
                                      </p:cBhvr>
                                      <p:to>
                                        <p:strVal val="visible"/>
                                      </p:to>
                                    </p:set>
                                    <p:animEffect transition="in" filter="slide(fromLeft)">
                                      <p:cBhvr>
                                        <p:cTn id="15" dur="500"/>
                                        <p:tgtEl>
                                          <p:spTgt spid="96">
                                            <p:graphicEl>
                                              <a:chart seriesIdx="1" categoryIdx="-4" bldStep="series"/>
                                            </p:graphicEl>
                                          </p:spTgt>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96">
                                            <p:graphicEl>
                                              <a:chart seriesIdx="2" categoryIdx="-4" bldStep="series"/>
                                            </p:graphicEl>
                                          </p:spTgt>
                                        </p:tgtEl>
                                        <p:attrNameLst>
                                          <p:attrName>style.visibility</p:attrName>
                                        </p:attrNameLst>
                                      </p:cBhvr>
                                      <p:to>
                                        <p:strVal val="visible"/>
                                      </p:to>
                                    </p:set>
                                    <p:animEffect transition="in" filter="slide(fromLeft)">
                                      <p:cBhvr>
                                        <p:cTn id="19" dur="500"/>
                                        <p:tgtEl>
                                          <p:spTgt spid="96">
                                            <p:graphicEl>
                                              <a:chart seriesIdx="2" categoryIdx="-4" bldStep="series"/>
                                            </p:graphicEl>
                                          </p:spTgt>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96">
                                            <p:graphicEl>
                                              <a:chart seriesIdx="3" categoryIdx="-4" bldStep="series"/>
                                            </p:graphicEl>
                                          </p:spTgt>
                                        </p:tgtEl>
                                        <p:attrNameLst>
                                          <p:attrName>style.visibility</p:attrName>
                                        </p:attrNameLst>
                                      </p:cBhvr>
                                      <p:to>
                                        <p:strVal val="visible"/>
                                      </p:to>
                                    </p:set>
                                    <p:animEffect transition="in" filter="slide(fromLeft)">
                                      <p:cBhvr>
                                        <p:cTn id="23" dur="500"/>
                                        <p:tgtEl>
                                          <p:spTgt spid="96">
                                            <p:graphicEl>
                                              <a:chart seriesIdx="3" categoryIdx="-4" bldStep="series"/>
                                            </p:graphicEl>
                                          </p:spTgt>
                                        </p:tgtEl>
                                      </p:cBhvr>
                                    </p:animEffect>
                                  </p:childTnLst>
                                </p:cTn>
                              </p:par>
                            </p:childTnLst>
                          </p:cTn>
                        </p:par>
                        <p:par>
                          <p:cTn id="24" fill="hold">
                            <p:stCondLst>
                              <p:cond delay="2500"/>
                            </p:stCondLst>
                            <p:childTnLst>
                              <p:par>
                                <p:cTn id="25" presetID="2" presetClass="entr" presetSubtype="2" fill="hold" grpId="0" nodeType="afterEffect">
                                  <p:stCondLst>
                                    <p:cond delay="0"/>
                                  </p:stCondLst>
                                  <p:childTnLst>
                                    <p:set>
                                      <p:cBhvr>
                                        <p:cTn id="26" dur="1" fill="hold">
                                          <p:stCondLst>
                                            <p:cond delay="0"/>
                                          </p:stCondLst>
                                        </p:cTn>
                                        <p:tgtEl>
                                          <p:spTgt spid="93"/>
                                        </p:tgtEl>
                                        <p:attrNameLst>
                                          <p:attrName>style.visibility</p:attrName>
                                        </p:attrNameLst>
                                      </p:cBhvr>
                                      <p:to>
                                        <p:strVal val="visible"/>
                                      </p:to>
                                    </p:set>
                                    <p:anim calcmode="lin" valueType="num">
                                      <p:cBhvr additive="base">
                                        <p:cTn id="27" dur="500" fill="hold"/>
                                        <p:tgtEl>
                                          <p:spTgt spid="93"/>
                                        </p:tgtEl>
                                        <p:attrNameLst>
                                          <p:attrName>ppt_x</p:attrName>
                                        </p:attrNameLst>
                                      </p:cBhvr>
                                      <p:tavLst>
                                        <p:tav tm="0">
                                          <p:val>
                                            <p:strVal val="1+#ppt_w/2"/>
                                          </p:val>
                                        </p:tav>
                                        <p:tav tm="100000">
                                          <p:val>
                                            <p:strVal val="#ppt_x"/>
                                          </p:val>
                                        </p:tav>
                                      </p:tavLst>
                                    </p:anim>
                                    <p:anim calcmode="lin" valueType="num">
                                      <p:cBhvr additive="base">
                                        <p:cTn id="28" dur="500" fill="hold"/>
                                        <p:tgtEl>
                                          <p:spTgt spid="9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additive="base">
                                        <p:cTn id="31" dur="500" fill="hold"/>
                                        <p:tgtEl>
                                          <p:spTgt spid="94"/>
                                        </p:tgtEl>
                                        <p:attrNameLst>
                                          <p:attrName>ppt_x</p:attrName>
                                        </p:attrNameLst>
                                      </p:cBhvr>
                                      <p:tavLst>
                                        <p:tav tm="0">
                                          <p:val>
                                            <p:strVal val="1+#ppt_w/2"/>
                                          </p:val>
                                        </p:tav>
                                        <p:tav tm="100000">
                                          <p:val>
                                            <p:strVal val="#ppt_x"/>
                                          </p:val>
                                        </p:tav>
                                      </p:tavLst>
                                    </p:anim>
                                    <p:anim calcmode="lin" valueType="num">
                                      <p:cBhvr additive="base">
                                        <p:cTn id="32" dur="500" fill="hold"/>
                                        <p:tgtEl>
                                          <p:spTgt spid="9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91"/>
                                        </p:tgtEl>
                                        <p:attrNameLst>
                                          <p:attrName>style.visibility</p:attrName>
                                        </p:attrNameLst>
                                      </p:cBhvr>
                                      <p:to>
                                        <p:strVal val="visible"/>
                                      </p:to>
                                    </p:set>
                                    <p:anim calcmode="lin" valueType="num">
                                      <p:cBhvr additive="base">
                                        <p:cTn id="35" dur="500" fill="hold"/>
                                        <p:tgtEl>
                                          <p:spTgt spid="91"/>
                                        </p:tgtEl>
                                        <p:attrNameLst>
                                          <p:attrName>ppt_x</p:attrName>
                                        </p:attrNameLst>
                                      </p:cBhvr>
                                      <p:tavLst>
                                        <p:tav tm="0">
                                          <p:val>
                                            <p:strVal val="1+#ppt_w/2"/>
                                          </p:val>
                                        </p:tav>
                                        <p:tav tm="100000">
                                          <p:val>
                                            <p:strVal val="#ppt_x"/>
                                          </p:val>
                                        </p:tav>
                                      </p:tavLst>
                                    </p:anim>
                                    <p:anim calcmode="lin" valueType="num">
                                      <p:cBhvr additive="base">
                                        <p:cTn id="36" dur="500" fill="hold"/>
                                        <p:tgtEl>
                                          <p:spTgt spid="91"/>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92"/>
                                        </p:tgtEl>
                                        <p:attrNameLst>
                                          <p:attrName>style.visibility</p:attrName>
                                        </p:attrNameLst>
                                      </p:cBhvr>
                                      <p:to>
                                        <p:strVal val="visible"/>
                                      </p:to>
                                    </p:set>
                                    <p:anim calcmode="lin" valueType="num">
                                      <p:cBhvr additive="base">
                                        <p:cTn id="39" dur="500" fill="hold"/>
                                        <p:tgtEl>
                                          <p:spTgt spid="92"/>
                                        </p:tgtEl>
                                        <p:attrNameLst>
                                          <p:attrName>ppt_x</p:attrName>
                                        </p:attrNameLst>
                                      </p:cBhvr>
                                      <p:tavLst>
                                        <p:tav tm="0">
                                          <p:val>
                                            <p:strVal val="1+#ppt_w/2"/>
                                          </p:val>
                                        </p:tav>
                                        <p:tav tm="100000">
                                          <p:val>
                                            <p:strVal val="#ppt_x"/>
                                          </p:val>
                                        </p:tav>
                                      </p:tavLst>
                                    </p:anim>
                                    <p:anim calcmode="lin" valueType="num">
                                      <p:cBhvr additive="base">
                                        <p:cTn id="40" dur="500" fill="hold"/>
                                        <p:tgtEl>
                                          <p:spTgt spid="92"/>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89"/>
                                        </p:tgtEl>
                                        <p:attrNameLst>
                                          <p:attrName>style.visibility</p:attrName>
                                        </p:attrNameLst>
                                      </p:cBhvr>
                                      <p:to>
                                        <p:strVal val="visible"/>
                                      </p:to>
                                    </p:set>
                                    <p:anim calcmode="lin" valueType="num">
                                      <p:cBhvr additive="base">
                                        <p:cTn id="43" dur="500" fill="hold"/>
                                        <p:tgtEl>
                                          <p:spTgt spid="89"/>
                                        </p:tgtEl>
                                        <p:attrNameLst>
                                          <p:attrName>ppt_x</p:attrName>
                                        </p:attrNameLst>
                                      </p:cBhvr>
                                      <p:tavLst>
                                        <p:tav tm="0">
                                          <p:val>
                                            <p:strVal val="1+#ppt_w/2"/>
                                          </p:val>
                                        </p:tav>
                                        <p:tav tm="100000">
                                          <p:val>
                                            <p:strVal val="#ppt_x"/>
                                          </p:val>
                                        </p:tav>
                                      </p:tavLst>
                                    </p:anim>
                                    <p:anim calcmode="lin" valueType="num">
                                      <p:cBhvr additive="base">
                                        <p:cTn id="44" dur="500" fill="hold"/>
                                        <p:tgtEl>
                                          <p:spTgt spid="89"/>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90"/>
                                        </p:tgtEl>
                                        <p:attrNameLst>
                                          <p:attrName>style.visibility</p:attrName>
                                        </p:attrNameLst>
                                      </p:cBhvr>
                                      <p:to>
                                        <p:strVal val="visible"/>
                                      </p:to>
                                    </p:set>
                                    <p:anim calcmode="lin" valueType="num">
                                      <p:cBhvr additive="base">
                                        <p:cTn id="47" dur="500" fill="hold"/>
                                        <p:tgtEl>
                                          <p:spTgt spid="90"/>
                                        </p:tgtEl>
                                        <p:attrNameLst>
                                          <p:attrName>ppt_x</p:attrName>
                                        </p:attrNameLst>
                                      </p:cBhvr>
                                      <p:tavLst>
                                        <p:tav tm="0">
                                          <p:val>
                                            <p:strVal val="1+#ppt_w/2"/>
                                          </p:val>
                                        </p:tav>
                                        <p:tav tm="100000">
                                          <p:val>
                                            <p:strVal val="#ppt_x"/>
                                          </p:val>
                                        </p:tav>
                                      </p:tavLst>
                                    </p:anim>
                                    <p:anim calcmode="lin" valueType="num">
                                      <p:cBhvr additive="base">
                                        <p:cTn id="48" dur="500" fill="hold"/>
                                        <p:tgtEl>
                                          <p:spTgt spid="90"/>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500" fill="hold"/>
                                        <p:tgtEl>
                                          <p:spTgt spid="87"/>
                                        </p:tgtEl>
                                        <p:attrNameLst>
                                          <p:attrName>ppt_x</p:attrName>
                                        </p:attrNameLst>
                                      </p:cBhvr>
                                      <p:tavLst>
                                        <p:tav tm="0">
                                          <p:val>
                                            <p:strVal val="1+#ppt_w/2"/>
                                          </p:val>
                                        </p:tav>
                                        <p:tav tm="100000">
                                          <p:val>
                                            <p:strVal val="#ppt_x"/>
                                          </p:val>
                                        </p:tav>
                                      </p:tavLst>
                                    </p:anim>
                                    <p:anim calcmode="lin" valueType="num">
                                      <p:cBhvr additive="base">
                                        <p:cTn id="52" dur="500" fill="hold"/>
                                        <p:tgtEl>
                                          <p:spTgt spid="8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additive="base">
                                        <p:cTn id="55" dur="500" fill="hold"/>
                                        <p:tgtEl>
                                          <p:spTgt spid="88"/>
                                        </p:tgtEl>
                                        <p:attrNameLst>
                                          <p:attrName>ppt_x</p:attrName>
                                        </p:attrNameLst>
                                      </p:cBhvr>
                                      <p:tavLst>
                                        <p:tav tm="0">
                                          <p:val>
                                            <p:strVal val="1+#ppt_w/2"/>
                                          </p:val>
                                        </p:tav>
                                        <p:tav tm="100000">
                                          <p:val>
                                            <p:strVal val="#ppt_x"/>
                                          </p:val>
                                        </p:tav>
                                      </p:tavLst>
                                    </p:anim>
                                    <p:anim calcmode="lin" valueType="num">
                                      <p:cBhvr additive="base">
                                        <p:cTn id="56" dur="500" fill="hold"/>
                                        <p:tgtEl>
                                          <p:spTgt spid="88"/>
                                        </p:tgtEl>
                                        <p:attrNameLst>
                                          <p:attrName>ppt_y</p:attrName>
                                        </p:attrNameLst>
                                      </p:cBhvr>
                                      <p:tavLst>
                                        <p:tav tm="0">
                                          <p:val>
                                            <p:strVal val="#ppt_y"/>
                                          </p:val>
                                        </p:tav>
                                        <p:tav tm="100000">
                                          <p:val>
                                            <p:strVal val="#ppt_y"/>
                                          </p:val>
                                        </p:tav>
                                      </p:tavLst>
                                    </p:anim>
                                  </p:childTnLst>
                                </p:cTn>
                              </p:par>
                            </p:childTnLst>
                          </p:cTn>
                        </p:par>
                        <p:par>
                          <p:cTn id="57" fill="hold">
                            <p:stCondLst>
                              <p:cond delay="3000"/>
                            </p:stCondLst>
                            <p:childTnLst>
                              <p:par>
                                <p:cTn id="58" presetID="26" presetClass="emph" presetSubtype="0" fill="hold" grpId="1" nodeType="afterEffect">
                                  <p:stCondLst>
                                    <p:cond delay="0"/>
                                  </p:stCondLst>
                                  <p:childTnLst>
                                    <p:animEffect transition="out" filter="fade">
                                      <p:cBhvr>
                                        <p:cTn id="59" dur="500" tmFilter="0, 0; .2, .5; .8, .5; 1, 0"/>
                                        <p:tgtEl>
                                          <p:spTgt spid="93"/>
                                        </p:tgtEl>
                                      </p:cBhvr>
                                    </p:animEffect>
                                    <p:animScale>
                                      <p:cBhvr>
                                        <p:cTn id="60" dur="250" autoRev="1" fill="hold"/>
                                        <p:tgtEl>
                                          <p:spTgt spid="93"/>
                                        </p:tgtEl>
                                      </p:cBhvr>
                                      <p:by x="105000" y="105000"/>
                                    </p:animScale>
                                  </p:childTnLst>
                                </p:cTn>
                              </p:par>
                              <p:par>
                                <p:cTn id="61" presetID="26" presetClass="emph" presetSubtype="0" fill="hold" grpId="1" nodeType="withEffect">
                                  <p:stCondLst>
                                    <p:cond delay="0"/>
                                  </p:stCondLst>
                                  <p:childTnLst>
                                    <p:animEffect transition="out" filter="fade">
                                      <p:cBhvr>
                                        <p:cTn id="62" dur="500" tmFilter="0, 0; .2, .5; .8, .5; 1, 0"/>
                                        <p:tgtEl>
                                          <p:spTgt spid="94"/>
                                        </p:tgtEl>
                                      </p:cBhvr>
                                    </p:animEffect>
                                    <p:animScale>
                                      <p:cBhvr>
                                        <p:cTn id="63" dur="250" autoRev="1" fill="hold"/>
                                        <p:tgtEl>
                                          <p:spTgt spid="94"/>
                                        </p:tgtEl>
                                      </p:cBhvr>
                                      <p:by x="105000" y="105000"/>
                                    </p:animScale>
                                  </p:childTnLst>
                                </p:cTn>
                              </p:par>
                              <p:par>
                                <p:cTn id="64" presetID="26" presetClass="emph" presetSubtype="0" fill="hold" grpId="1" nodeType="withEffect">
                                  <p:stCondLst>
                                    <p:cond delay="500"/>
                                  </p:stCondLst>
                                  <p:childTnLst>
                                    <p:animEffect transition="out" filter="fade">
                                      <p:cBhvr>
                                        <p:cTn id="65" dur="500" tmFilter="0, 0; .2, .5; .8, .5; 1, 0"/>
                                        <p:tgtEl>
                                          <p:spTgt spid="91"/>
                                        </p:tgtEl>
                                      </p:cBhvr>
                                    </p:animEffect>
                                    <p:animScale>
                                      <p:cBhvr>
                                        <p:cTn id="66" dur="250" autoRev="1" fill="hold"/>
                                        <p:tgtEl>
                                          <p:spTgt spid="91"/>
                                        </p:tgtEl>
                                      </p:cBhvr>
                                      <p:by x="105000" y="105000"/>
                                    </p:animScale>
                                  </p:childTnLst>
                                </p:cTn>
                              </p:par>
                              <p:par>
                                <p:cTn id="67" presetID="26" presetClass="emph" presetSubtype="0" fill="hold" grpId="1" nodeType="withEffect">
                                  <p:stCondLst>
                                    <p:cond delay="500"/>
                                  </p:stCondLst>
                                  <p:childTnLst>
                                    <p:animEffect transition="out" filter="fade">
                                      <p:cBhvr>
                                        <p:cTn id="68" dur="500" tmFilter="0, 0; .2, .5; .8, .5; 1, 0"/>
                                        <p:tgtEl>
                                          <p:spTgt spid="92"/>
                                        </p:tgtEl>
                                      </p:cBhvr>
                                    </p:animEffect>
                                    <p:animScale>
                                      <p:cBhvr>
                                        <p:cTn id="69" dur="250" autoRev="1" fill="hold"/>
                                        <p:tgtEl>
                                          <p:spTgt spid="92"/>
                                        </p:tgtEl>
                                      </p:cBhvr>
                                      <p:by x="105000" y="105000"/>
                                    </p:animScale>
                                  </p:childTnLst>
                                </p:cTn>
                              </p:par>
                              <p:par>
                                <p:cTn id="70" presetID="26" presetClass="emph" presetSubtype="0" fill="hold" grpId="1" nodeType="withEffect">
                                  <p:stCondLst>
                                    <p:cond delay="250"/>
                                  </p:stCondLst>
                                  <p:childTnLst>
                                    <p:animEffect transition="out" filter="fade">
                                      <p:cBhvr>
                                        <p:cTn id="71" dur="500" tmFilter="0, 0; .2, .5; .8, .5; 1, 0"/>
                                        <p:tgtEl>
                                          <p:spTgt spid="89"/>
                                        </p:tgtEl>
                                      </p:cBhvr>
                                    </p:animEffect>
                                    <p:animScale>
                                      <p:cBhvr>
                                        <p:cTn id="72" dur="250" autoRev="1" fill="hold"/>
                                        <p:tgtEl>
                                          <p:spTgt spid="89"/>
                                        </p:tgtEl>
                                      </p:cBhvr>
                                      <p:by x="105000" y="105000"/>
                                    </p:animScale>
                                  </p:childTnLst>
                                </p:cTn>
                              </p:par>
                              <p:par>
                                <p:cTn id="73" presetID="26" presetClass="emph" presetSubtype="0" fill="hold" grpId="1" nodeType="withEffect">
                                  <p:stCondLst>
                                    <p:cond delay="250"/>
                                  </p:stCondLst>
                                  <p:childTnLst>
                                    <p:animEffect transition="out" filter="fade">
                                      <p:cBhvr>
                                        <p:cTn id="74" dur="500" tmFilter="0, 0; .2, .5; .8, .5; 1, 0"/>
                                        <p:tgtEl>
                                          <p:spTgt spid="90"/>
                                        </p:tgtEl>
                                      </p:cBhvr>
                                    </p:animEffect>
                                    <p:animScale>
                                      <p:cBhvr>
                                        <p:cTn id="75" dur="250" autoRev="1" fill="hold"/>
                                        <p:tgtEl>
                                          <p:spTgt spid="90"/>
                                        </p:tgtEl>
                                      </p:cBhvr>
                                      <p:by x="105000" y="105000"/>
                                    </p:animScale>
                                  </p:childTnLst>
                                </p:cTn>
                              </p:par>
                              <p:par>
                                <p:cTn id="76" presetID="26" presetClass="emph" presetSubtype="0" fill="hold" grpId="1" nodeType="withEffect">
                                  <p:stCondLst>
                                    <p:cond delay="750"/>
                                  </p:stCondLst>
                                  <p:childTnLst>
                                    <p:animEffect transition="out" filter="fade">
                                      <p:cBhvr>
                                        <p:cTn id="77" dur="500" tmFilter="0, 0; .2, .5; .8, .5; 1, 0"/>
                                        <p:tgtEl>
                                          <p:spTgt spid="87"/>
                                        </p:tgtEl>
                                      </p:cBhvr>
                                    </p:animEffect>
                                    <p:animScale>
                                      <p:cBhvr>
                                        <p:cTn id="78" dur="250" autoRev="1" fill="hold"/>
                                        <p:tgtEl>
                                          <p:spTgt spid="87"/>
                                        </p:tgtEl>
                                      </p:cBhvr>
                                      <p:by x="105000" y="105000"/>
                                    </p:animScale>
                                  </p:childTnLst>
                                </p:cTn>
                              </p:par>
                              <p:par>
                                <p:cTn id="79" presetID="26" presetClass="emph" presetSubtype="0" fill="hold" grpId="1" nodeType="withEffect">
                                  <p:stCondLst>
                                    <p:cond delay="750"/>
                                  </p:stCondLst>
                                  <p:childTnLst>
                                    <p:animEffect transition="out" filter="fade">
                                      <p:cBhvr>
                                        <p:cTn id="80" dur="500" tmFilter="0, 0; .2, .5; .8, .5; 1, 0"/>
                                        <p:tgtEl>
                                          <p:spTgt spid="88"/>
                                        </p:tgtEl>
                                      </p:cBhvr>
                                    </p:animEffect>
                                    <p:animScale>
                                      <p:cBhvr>
                                        <p:cTn id="81" dur="250" autoRev="1" fill="hold"/>
                                        <p:tgtEl>
                                          <p:spTgt spid="8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3" grpId="1" animBg="1"/>
      <p:bldP spid="94" grpId="0"/>
      <p:bldP spid="94" grpId="1"/>
      <p:bldP spid="91" grpId="0" animBg="1"/>
      <p:bldP spid="91" grpId="1" animBg="1"/>
      <p:bldP spid="92" grpId="0"/>
      <p:bldP spid="92" grpId="1"/>
      <p:bldP spid="89" grpId="0" animBg="1"/>
      <p:bldP spid="89" grpId="1" animBg="1"/>
      <p:bldP spid="90" grpId="0"/>
      <p:bldP spid="90" grpId="1"/>
      <p:bldP spid="87" grpId="0" animBg="1"/>
      <p:bldP spid="87" grpId="1" animBg="1"/>
      <p:bldP spid="88" grpId="0"/>
      <p:bldP spid="88" grpId="1"/>
      <p:bldGraphic spid="96" grpId="0">
        <p:bldSub>
          <a:bldChart bld="series"/>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98"/>
            <a:ext cx="12192000" cy="6858498"/>
          </a:xfrm>
          <a:prstGeom prst="rect">
            <a:avLst/>
          </a:prstGeom>
        </p:spPr>
      </p:pic>
      <p:pic>
        <p:nvPicPr>
          <p:cNvPr id="25" name="图片 24"/>
          <p:cNvPicPr>
            <a:picLocks noChangeAspect="1"/>
          </p:cNvPicPr>
          <p:nvPr/>
        </p:nvPicPr>
        <p:blipFill rotWithShape="1">
          <a:blip r:embed="rId2" cstate="print">
            <a:extLst>
              <a:ext uri="{28A0092B-C50C-407E-A947-70E740481C1C}">
                <a14:useLocalDpi xmlns:a14="http://schemas.microsoft.com/office/drawing/2010/main" val="0"/>
              </a:ext>
            </a:extLst>
          </a:blip>
          <a:srcRect l="27645" t="15037" r="16964" b="50872"/>
          <a:stretch>
            <a:fillRect/>
          </a:stretch>
        </p:blipFill>
        <p:spPr>
          <a:xfrm rot="168688">
            <a:off x="3475941" y="729142"/>
            <a:ext cx="4844234" cy="2235018"/>
          </a:xfrm>
          <a:prstGeom prst="rect">
            <a:avLst/>
          </a:prstGeom>
        </p:spPr>
      </p:pic>
      <p:sp>
        <p:nvSpPr>
          <p:cNvPr id="26" name="矩形 25"/>
          <p:cNvSpPr/>
          <p:nvPr/>
        </p:nvSpPr>
        <p:spPr>
          <a:xfrm>
            <a:off x="2903637" y="2656576"/>
            <a:ext cx="1164101" cy="375359"/>
          </a:xfrm>
          <a:prstGeom prst="rect">
            <a:avLst/>
          </a:prstGeom>
        </p:spPr>
        <p:txBody>
          <a:bodyPr wrap="none">
            <a:spAutoFit/>
            <a:scene3d>
              <a:camera prst="orthographicFront"/>
              <a:lightRig rig="threePt" dir="t"/>
            </a:scene3d>
            <a:sp3d contourW="12700"/>
          </a:bodyPr>
          <a:lstStyle/>
          <a:p>
            <a:pPr algn="ctr"/>
            <a:r>
              <a:rPr lang="zh-CN" altLang="en-US" sz="1840" b="1" dirty="0">
                <a:solidFill>
                  <a:schemeClr val="tx1">
                    <a:lumMod val="85000"/>
                    <a:lumOff val="15000"/>
                  </a:schemeClr>
                </a:solidFill>
                <a:latin typeface="微软雅黑" panose="020B0503020204020204" pitchFamily="34" charset="-122"/>
                <a:ea typeface="微软雅黑" panose="020B0503020204020204" pitchFamily="34" charset="-122"/>
              </a:rPr>
              <a:t>教育背景</a:t>
            </a:r>
            <a:endParaRPr lang="zh-CN" altLang="en-US" sz="184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7845496" y="2656576"/>
            <a:ext cx="1127232" cy="375359"/>
          </a:xfrm>
          <a:prstGeom prst="rect">
            <a:avLst/>
          </a:prstGeom>
        </p:spPr>
        <p:txBody>
          <a:bodyPr wrap="none">
            <a:spAutoFit/>
            <a:scene3d>
              <a:camera prst="orthographicFront"/>
              <a:lightRig rig="threePt" dir="t"/>
            </a:scene3d>
            <a:sp3d contourW="12700"/>
          </a:bodyPr>
          <a:lstStyle/>
          <a:p>
            <a:pPr algn="ctr"/>
            <a:r>
              <a:rPr lang="zh-CN" altLang="en-US" sz="1840" b="1" dirty="0">
                <a:solidFill>
                  <a:schemeClr val="tx1">
                    <a:lumMod val="85000"/>
                    <a:lumOff val="15000"/>
                  </a:schemeClr>
                </a:solidFill>
                <a:latin typeface="微软雅黑" panose="020B0503020204020204" pitchFamily="34" charset="-122"/>
                <a:ea typeface="微软雅黑" panose="020B0503020204020204" pitchFamily="34" charset="-122"/>
              </a:rPr>
              <a:t>培训重点</a:t>
            </a:r>
            <a:endParaRPr lang="zh-CN" altLang="en-US" sz="184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2922065" y="4131982"/>
            <a:ext cx="1127232" cy="375359"/>
          </a:xfrm>
          <a:prstGeom prst="rect">
            <a:avLst/>
          </a:prstGeom>
        </p:spPr>
        <p:txBody>
          <a:bodyPr wrap="none">
            <a:spAutoFit/>
            <a:scene3d>
              <a:camera prst="orthographicFront"/>
              <a:lightRig rig="threePt" dir="t"/>
            </a:scene3d>
            <a:sp3d contourW="12700"/>
          </a:bodyPr>
          <a:lstStyle/>
          <a:p>
            <a:pPr algn="ctr"/>
            <a:r>
              <a:rPr lang="zh-CN" altLang="en-US" sz="1840" b="1" dirty="0">
                <a:solidFill>
                  <a:schemeClr val="tx1">
                    <a:lumMod val="85000"/>
                    <a:lumOff val="15000"/>
                  </a:schemeClr>
                </a:solidFill>
                <a:latin typeface="微软雅黑" panose="020B0503020204020204" pitchFamily="34" charset="-122"/>
                <a:ea typeface="微软雅黑" panose="020B0503020204020204" pitchFamily="34" charset="-122"/>
              </a:rPr>
              <a:t>培训内容</a:t>
            </a:r>
            <a:endParaRPr lang="zh-CN" altLang="en-US" sz="184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7845497" y="4131982"/>
            <a:ext cx="1127232" cy="375359"/>
          </a:xfrm>
          <a:prstGeom prst="rect">
            <a:avLst/>
          </a:prstGeom>
        </p:spPr>
        <p:txBody>
          <a:bodyPr wrap="none">
            <a:spAutoFit/>
            <a:scene3d>
              <a:camera prst="orthographicFront"/>
              <a:lightRig rig="threePt" dir="t"/>
            </a:scene3d>
            <a:sp3d contourW="12700"/>
          </a:bodyPr>
          <a:lstStyle/>
          <a:p>
            <a:pPr algn="ctr"/>
            <a:r>
              <a:rPr lang="zh-CN" altLang="en-US" sz="1840" b="1" dirty="0">
                <a:solidFill>
                  <a:schemeClr val="tx1">
                    <a:lumMod val="85000"/>
                    <a:lumOff val="15000"/>
                  </a:schemeClr>
                </a:solidFill>
                <a:latin typeface="微软雅黑" panose="020B0503020204020204" pitchFamily="34" charset="-122"/>
                <a:ea typeface="微软雅黑" panose="020B0503020204020204" pitchFamily="34" charset="-122"/>
              </a:rPr>
              <a:t>培训总结</a:t>
            </a:r>
            <a:endParaRPr lang="zh-CN" altLang="en-US" sz="184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2643177" y="3237907"/>
            <a:ext cx="3102901" cy="294568"/>
          </a:xfrm>
          <a:prstGeom prst="rect">
            <a:avLst/>
          </a:prstGeom>
        </p:spPr>
        <p:txBody>
          <a:bodyPr wrap="none">
            <a:spAutoFit/>
          </a:bodyPr>
          <a:lstStyle/>
          <a:p>
            <a:r>
              <a:rPr lang="en-US" altLang="zh-CN" sz="1315" spc="394" dirty="0">
                <a:solidFill>
                  <a:schemeClr val="tx1">
                    <a:lumMod val="85000"/>
                    <a:lumOff val="15000"/>
                  </a:schemeClr>
                </a:solidFill>
                <a:latin typeface="Arial" panose="020B0604020202020204" pitchFamily="34" charset="0"/>
              </a:rPr>
              <a:t>General idea of activity</a:t>
            </a:r>
            <a:endParaRPr lang="zh-CN" altLang="en-US" sz="1315" spc="394" dirty="0">
              <a:solidFill>
                <a:schemeClr val="tx1">
                  <a:lumMod val="85000"/>
                  <a:lumOff val="15000"/>
                </a:schemeClr>
              </a:solidFill>
            </a:endParaRPr>
          </a:p>
        </p:txBody>
      </p:sp>
      <p:sp>
        <p:nvSpPr>
          <p:cNvPr id="31" name="矩形 30"/>
          <p:cNvSpPr/>
          <p:nvPr/>
        </p:nvSpPr>
        <p:spPr>
          <a:xfrm>
            <a:off x="7504657" y="3237905"/>
            <a:ext cx="3328988" cy="294568"/>
          </a:xfrm>
          <a:prstGeom prst="rect">
            <a:avLst/>
          </a:prstGeom>
        </p:spPr>
        <p:txBody>
          <a:bodyPr wrap="none">
            <a:spAutoFit/>
          </a:bodyPr>
          <a:lstStyle/>
          <a:p>
            <a:r>
              <a:rPr lang="en-US" altLang="zh-CN" sz="1315" spc="394" dirty="0">
                <a:solidFill>
                  <a:schemeClr val="tx1">
                    <a:lumMod val="85000"/>
                    <a:lumOff val="15000"/>
                  </a:schemeClr>
                </a:solidFill>
                <a:latin typeface="Arial" panose="020B0604020202020204" pitchFamily="34" charset="0"/>
              </a:rPr>
              <a:t>Activity content structure</a:t>
            </a:r>
            <a:endParaRPr lang="zh-CN" altLang="en-US" sz="1315" spc="394" dirty="0">
              <a:solidFill>
                <a:schemeClr val="tx1">
                  <a:lumMod val="85000"/>
                  <a:lumOff val="15000"/>
                </a:schemeClr>
              </a:solidFill>
            </a:endParaRPr>
          </a:p>
        </p:txBody>
      </p:sp>
      <p:sp>
        <p:nvSpPr>
          <p:cNvPr id="32" name="矩形 31"/>
          <p:cNvSpPr/>
          <p:nvPr/>
        </p:nvSpPr>
        <p:spPr>
          <a:xfrm>
            <a:off x="2656707" y="4658894"/>
            <a:ext cx="2818272" cy="294568"/>
          </a:xfrm>
          <a:prstGeom prst="rect">
            <a:avLst/>
          </a:prstGeom>
        </p:spPr>
        <p:txBody>
          <a:bodyPr wrap="none">
            <a:spAutoFit/>
          </a:bodyPr>
          <a:lstStyle/>
          <a:p>
            <a:r>
              <a:rPr lang="en-US" altLang="zh-CN" sz="1315" spc="394" dirty="0">
                <a:solidFill>
                  <a:schemeClr val="tx1">
                    <a:lumMod val="85000"/>
                    <a:lumOff val="15000"/>
                  </a:schemeClr>
                </a:solidFill>
              </a:rPr>
              <a:t>Pre event preparation</a:t>
            </a:r>
            <a:endParaRPr lang="en-US" altLang="zh-CN" sz="1315" spc="394" dirty="0">
              <a:solidFill>
                <a:schemeClr val="tx1">
                  <a:lumMod val="85000"/>
                  <a:lumOff val="15000"/>
                </a:schemeClr>
              </a:solidFill>
            </a:endParaRPr>
          </a:p>
        </p:txBody>
      </p:sp>
      <p:sp>
        <p:nvSpPr>
          <p:cNvPr id="33" name="矩形 32"/>
          <p:cNvSpPr/>
          <p:nvPr/>
        </p:nvSpPr>
        <p:spPr>
          <a:xfrm>
            <a:off x="7518187" y="4658894"/>
            <a:ext cx="3007490" cy="294568"/>
          </a:xfrm>
          <a:prstGeom prst="rect">
            <a:avLst/>
          </a:prstGeom>
        </p:spPr>
        <p:txBody>
          <a:bodyPr wrap="none">
            <a:spAutoFit/>
          </a:bodyPr>
          <a:lstStyle/>
          <a:p>
            <a:r>
              <a:rPr lang="en-US" altLang="zh-CN" sz="1315" spc="394" dirty="0">
                <a:solidFill>
                  <a:schemeClr val="tx1">
                    <a:lumMod val="85000"/>
                    <a:lumOff val="15000"/>
                  </a:schemeClr>
                </a:solidFill>
                <a:latin typeface="Arial" panose="020B0604020202020204" pitchFamily="34" charset="0"/>
              </a:rPr>
              <a:t>Activity execution plan</a:t>
            </a:r>
            <a:endParaRPr lang="zh-CN" altLang="en-US" sz="1315" spc="394" dirty="0">
              <a:solidFill>
                <a:schemeClr val="tx1">
                  <a:lumMod val="85000"/>
                  <a:lumOff val="15000"/>
                </a:schemeClr>
              </a:solidFill>
            </a:endParaRPr>
          </a:p>
        </p:txBody>
      </p:sp>
      <p:sp>
        <p:nvSpPr>
          <p:cNvPr id="38" name="矩形 37"/>
          <p:cNvSpPr/>
          <p:nvPr/>
        </p:nvSpPr>
        <p:spPr>
          <a:xfrm>
            <a:off x="2091697" y="2723425"/>
            <a:ext cx="513282" cy="523220"/>
          </a:xfrm>
          <a:prstGeom prst="rect">
            <a:avLst/>
          </a:prstGeom>
        </p:spPr>
        <p:txBody>
          <a:bodyPr wrap="none">
            <a:spAutoFit/>
          </a:bodyPr>
          <a:lstStyle/>
          <a:p>
            <a:r>
              <a:rPr lang="en-US" altLang="zh-CN" sz="2800" dirty="0">
                <a:solidFill>
                  <a:schemeClr val="tx1">
                    <a:lumMod val="95000"/>
                    <a:lumOff val="5000"/>
                  </a:schemeClr>
                </a:solidFill>
                <a:latin typeface="Impact" panose="020B0806030902050204" pitchFamily="34" charset="0"/>
              </a:rPr>
              <a:t>01</a:t>
            </a:r>
            <a:endParaRPr lang="zh-CN" altLang="en-US" sz="2800" dirty="0">
              <a:solidFill>
                <a:schemeClr val="tx1">
                  <a:lumMod val="95000"/>
                  <a:lumOff val="5000"/>
                </a:schemeClr>
              </a:solidFill>
              <a:latin typeface="Impact" panose="020B0806030902050204" pitchFamily="34" charset="0"/>
            </a:endParaRPr>
          </a:p>
        </p:txBody>
      </p:sp>
      <p:sp>
        <p:nvSpPr>
          <p:cNvPr id="39" name="矩形 38"/>
          <p:cNvSpPr/>
          <p:nvPr/>
        </p:nvSpPr>
        <p:spPr>
          <a:xfrm>
            <a:off x="2091697" y="4101708"/>
            <a:ext cx="556563" cy="523220"/>
          </a:xfrm>
          <a:prstGeom prst="rect">
            <a:avLst/>
          </a:prstGeom>
        </p:spPr>
        <p:txBody>
          <a:bodyPr wrap="none">
            <a:spAutoFit/>
          </a:bodyPr>
          <a:lstStyle/>
          <a:p>
            <a:r>
              <a:rPr lang="en-US" altLang="zh-CN" sz="2800" dirty="0">
                <a:solidFill>
                  <a:schemeClr val="tx1">
                    <a:lumMod val="95000"/>
                    <a:lumOff val="5000"/>
                  </a:schemeClr>
                </a:solidFill>
                <a:latin typeface="Impact" panose="020B0806030902050204" pitchFamily="34" charset="0"/>
              </a:rPr>
              <a:t>02</a:t>
            </a:r>
            <a:endParaRPr lang="zh-CN" altLang="en-US" sz="2800" dirty="0">
              <a:solidFill>
                <a:schemeClr val="tx1">
                  <a:lumMod val="95000"/>
                  <a:lumOff val="5000"/>
                </a:schemeClr>
              </a:solidFill>
              <a:latin typeface="Impact" panose="020B0806030902050204" pitchFamily="34" charset="0"/>
            </a:endParaRPr>
          </a:p>
        </p:txBody>
      </p:sp>
      <p:sp>
        <p:nvSpPr>
          <p:cNvPr id="40" name="矩形 39"/>
          <p:cNvSpPr/>
          <p:nvPr/>
        </p:nvSpPr>
        <p:spPr>
          <a:xfrm>
            <a:off x="7117098" y="2714685"/>
            <a:ext cx="567784" cy="523220"/>
          </a:xfrm>
          <a:prstGeom prst="rect">
            <a:avLst/>
          </a:prstGeom>
        </p:spPr>
        <p:txBody>
          <a:bodyPr wrap="none">
            <a:spAutoFit/>
          </a:bodyPr>
          <a:lstStyle/>
          <a:p>
            <a:r>
              <a:rPr lang="en-US" altLang="zh-CN" sz="2800" dirty="0">
                <a:solidFill>
                  <a:schemeClr val="tx1">
                    <a:lumMod val="95000"/>
                    <a:lumOff val="5000"/>
                  </a:schemeClr>
                </a:solidFill>
                <a:latin typeface="Impact" panose="020B0806030902050204" pitchFamily="34" charset="0"/>
              </a:rPr>
              <a:t>03</a:t>
            </a:r>
            <a:endParaRPr lang="zh-CN" altLang="en-US" sz="2800" dirty="0">
              <a:solidFill>
                <a:schemeClr val="tx1">
                  <a:lumMod val="95000"/>
                  <a:lumOff val="5000"/>
                </a:schemeClr>
              </a:solidFill>
              <a:latin typeface="Impact" panose="020B0806030902050204" pitchFamily="34" charset="0"/>
            </a:endParaRPr>
          </a:p>
        </p:txBody>
      </p:sp>
      <p:sp>
        <p:nvSpPr>
          <p:cNvPr id="41" name="矩形 40"/>
          <p:cNvSpPr/>
          <p:nvPr/>
        </p:nvSpPr>
        <p:spPr>
          <a:xfrm>
            <a:off x="7117098" y="4092968"/>
            <a:ext cx="556563" cy="523220"/>
          </a:xfrm>
          <a:prstGeom prst="rect">
            <a:avLst/>
          </a:prstGeom>
        </p:spPr>
        <p:txBody>
          <a:bodyPr wrap="none">
            <a:spAutoFit/>
          </a:bodyPr>
          <a:lstStyle/>
          <a:p>
            <a:r>
              <a:rPr lang="en-US" altLang="zh-CN" sz="2800" dirty="0">
                <a:solidFill>
                  <a:schemeClr val="tx1">
                    <a:lumMod val="95000"/>
                    <a:lumOff val="5000"/>
                  </a:schemeClr>
                </a:solidFill>
                <a:latin typeface="Impact" panose="020B0806030902050204" pitchFamily="34" charset="0"/>
              </a:rPr>
              <a:t>04</a:t>
            </a:r>
            <a:endParaRPr lang="zh-CN" altLang="en-US" sz="2800" dirty="0">
              <a:solidFill>
                <a:schemeClr val="tx1">
                  <a:lumMod val="95000"/>
                  <a:lumOff val="5000"/>
                </a:schemeClr>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1"/>
                                        </p:tgtEl>
                                        <p:attrNameLst>
                                          <p:attrName>ppt_y</p:attrName>
                                        </p:attrNameLst>
                                      </p:cBhvr>
                                      <p:tavLst>
                                        <p:tav tm="0">
                                          <p:val>
                                            <p:strVal val="#ppt_y"/>
                                          </p:val>
                                        </p:tav>
                                        <p:tav tm="100000">
                                          <p:val>
                                            <p:strVal val="#ppt_y"/>
                                          </p:val>
                                        </p:tav>
                                      </p:tavLst>
                                    </p:anim>
                                    <p:anim calcmode="lin" valueType="num">
                                      <p:cBhvr>
                                        <p:cTn id="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2"/>
                                        </p:tgtEl>
                                        <p:attrNameLst>
                                          <p:attrName>ppt_y</p:attrName>
                                        </p:attrNameLst>
                                      </p:cBhvr>
                                      <p:tavLst>
                                        <p:tav tm="0">
                                          <p:val>
                                            <p:strVal val="#ppt_y"/>
                                          </p:val>
                                        </p:tav>
                                        <p:tav tm="100000">
                                          <p:val>
                                            <p:strVal val="#ppt_y"/>
                                          </p:val>
                                        </p:tav>
                                      </p:tavLst>
                                    </p:anim>
                                    <p:anim calcmode="lin" valueType="num">
                                      <p:cBhvr>
                                        <p:cTn id="27"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3"/>
                                        </p:tgtEl>
                                        <p:attrNameLst>
                                          <p:attrName>ppt_y</p:attrName>
                                        </p:attrNameLst>
                                      </p:cBhvr>
                                      <p:tavLst>
                                        <p:tav tm="0">
                                          <p:val>
                                            <p:strVal val="#ppt_y"/>
                                          </p:val>
                                        </p:tav>
                                        <p:tav tm="100000">
                                          <p:val>
                                            <p:strVal val="#ppt_y"/>
                                          </p:val>
                                        </p:tav>
                                      </p:tavLst>
                                    </p:anim>
                                    <p:anim calcmode="lin" valueType="num">
                                      <p:cBhvr>
                                        <p:cTn id="36"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226109" y="1762823"/>
            <a:ext cx="9889852" cy="3706094"/>
            <a:chOff x="1235751" y="2356254"/>
            <a:chExt cx="9723602" cy="3643794"/>
          </a:xfrm>
        </p:grpSpPr>
        <p:sp>
          <p:nvSpPr>
            <p:cNvPr id="5" name="任意多边形 11"/>
            <p:cNvSpPr/>
            <p:nvPr/>
          </p:nvSpPr>
          <p:spPr>
            <a:xfrm flipV="1">
              <a:off x="1247045" y="3073332"/>
              <a:ext cx="3985416" cy="43159"/>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6" name="任意多边形 14"/>
            <p:cNvSpPr/>
            <p:nvPr/>
          </p:nvSpPr>
          <p:spPr>
            <a:xfrm flipV="1">
              <a:off x="1235751" y="5432664"/>
              <a:ext cx="2793740" cy="101708"/>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7" name="任意多边形 15"/>
            <p:cNvSpPr/>
            <p:nvPr/>
          </p:nvSpPr>
          <p:spPr>
            <a:xfrm flipV="1">
              <a:off x="8165613" y="2771076"/>
              <a:ext cx="2793740" cy="101708"/>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8" name="任意多边形 16"/>
            <p:cNvSpPr/>
            <p:nvPr/>
          </p:nvSpPr>
          <p:spPr>
            <a:xfrm flipV="1">
              <a:off x="7087534" y="4548226"/>
              <a:ext cx="3871819" cy="103225"/>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pic>
          <p:nvPicPr>
            <p:cNvPr id="9" name="图片 8"/>
            <p:cNvPicPr>
              <a:picLocks noChangeAspect="1"/>
            </p:cNvPicPr>
            <p:nvPr/>
          </p:nvPicPr>
          <p:blipFill rotWithShape="1">
            <a:blip r:embed="rId1">
              <a:biLevel thresh="75000"/>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0800000" flipV="1">
              <a:off x="4126008" y="2356254"/>
              <a:ext cx="4990858" cy="110772"/>
            </a:xfrm>
            <a:prstGeom prst="rect">
              <a:avLst/>
            </a:prstGeom>
          </p:spPr>
        </p:pic>
        <p:pic>
          <p:nvPicPr>
            <p:cNvPr id="10" name="图片 9"/>
            <p:cNvPicPr>
              <a:picLocks noChangeAspect="1"/>
            </p:cNvPicPr>
            <p:nvPr/>
          </p:nvPicPr>
          <p:blipFill rotWithShape="1">
            <a:blip r:embed="rId1">
              <a:biLevel thresh="75000"/>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flipV="1">
              <a:off x="3174755" y="5889276"/>
              <a:ext cx="4990858" cy="110772"/>
            </a:xfrm>
            <a:prstGeom prst="rect">
              <a:avLst/>
            </a:prstGeom>
          </p:spPr>
        </p:pic>
        <p:grpSp>
          <p:nvGrpSpPr>
            <p:cNvPr id="11" name="组合 10"/>
            <p:cNvGrpSpPr/>
            <p:nvPr/>
          </p:nvGrpSpPr>
          <p:grpSpPr>
            <a:xfrm>
              <a:off x="4523260" y="2357060"/>
              <a:ext cx="2105016" cy="1753951"/>
              <a:chOff x="4523260" y="2490062"/>
              <a:chExt cx="2105016" cy="1753951"/>
            </a:xfrm>
          </p:grpSpPr>
          <p:sp>
            <p:nvSpPr>
              <p:cNvPr id="12" name="平行四边形 11"/>
              <p:cNvSpPr/>
              <p:nvPr/>
            </p:nvSpPr>
            <p:spPr>
              <a:xfrm>
                <a:off x="5232463" y="2490062"/>
                <a:ext cx="1395813" cy="1753951"/>
              </a:xfrm>
              <a:prstGeom prst="parallelogram">
                <a:avLst>
                  <a:gd name="adj" fmla="val 51231"/>
                </a:avLst>
              </a:prstGeom>
              <a:solidFill>
                <a:schemeClr val="accent2"/>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solidFill>
                    <a:schemeClr val="tx1"/>
                  </a:solidFill>
                </a:endParaRPr>
              </a:p>
            </p:txBody>
          </p:sp>
          <p:sp>
            <p:nvSpPr>
              <p:cNvPr id="13" name="平行四边形 12"/>
              <p:cNvSpPr/>
              <p:nvPr/>
            </p:nvSpPr>
            <p:spPr>
              <a:xfrm flipH="1">
                <a:off x="4523260" y="2490062"/>
                <a:ext cx="1395813" cy="1753951"/>
              </a:xfrm>
              <a:prstGeom prst="parallelogram">
                <a:avLst>
                  <a:gd name="adj" fmla="val 51231"/>
                </a:avLst>
              </a:prstGeom>
              <a:solidFill>
                <a:schemeClr val="accent2"/>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dirty="0">
                  <a:solidFill>
                    <a:schemeClr val="tx1"/>
                  </a:solidFill>
                </a:endParaRPr>
              </a:p>
            </p:txBody>
          </p:sp>
          <p:sp>
            <p:nvSpPr>
              <p:cNvPr id="14" name="矩形 13"/>
              <p:cNvSpPr/>
              <p:nvPr/>
            </p:nvSpPr>
            <p:spPr>
              <a:xfrm>
                <a:off x="5053035" y="3778519"/>
                <a:ext cx="840654" cy="448609"/>
              </a:xfrm>
              <a:prstGeom prst="rect">
                <a:avLst/>
              </a:prstGeom>
            </p:spPr>
            <p:txBody>
              <a:bodyPr wrap="square">
                <a:spAutoFit/>
              </a:bodyPr>
              <a:lstStyle/>
              <a:p>
                <a:pPr algn="ctr"/>
                <a:r>
                  <a:rPr lang="en-US" altLang="zh-CN" sz="2365" b="1" dirty="0">
                    <a:solidFill>
                      <a:schemeClr val="bg1"/>
                    </a:solidFill>
                    <a:latin typeface="Agency FB" panose="020B0503020202020204" pitchFamily="34" charset="0"/>
                    <a:ea typeface="微软雅黑" panose="020B0503020204020204" pitchFamily="34" charset="-122"/>
                  </a:rPr>
                  <a:t>01</a:t>
                </a:r>
                <a:endParaRPr lang="zh-CN" altLang="en-US" sz="2365" b="1" dirty="0">
                  <a:solidFill>
                    <a:schemeClr val="bg1"/>
                  </a:solidFill>
                  <a:latin typeface="Agency FB" panose="020B0503020202020204" pitchFamily="34" charset="0"/>
                  <a:ea typeface="微软雅黑" panose="020B0503020204020204" pitchFamily="34" charset="-122"/>
                </a:endParaRPr>
              </a:p>
            </p:txBody>
          </p:sp>
        </p:grpSp>
        <p:grpSp>
          <p:nvGrpSpPr>
            <p:cNvPr id="15" name="组合 14"/>
            <p:cNvGrpSpPr/>
            <p:nvPr/>
          </p:nvGrpSpPr>
          <p:grpSpPr>
            <a:xfrm>
              <a:off x="6628276" y="2356657"/>
              <a:ext cx="2105016" cy="1753951"/>
              <a:chOff x="6628276" y="2489659"/>
              <a:chExt cx="2105016" cy="1753951"/>
            </a:xfrm>
          </p:grpSpPr>
          <p:sp>
            <p:nvSpPr>
              <p:cNvPr id="16" name="平行四边形 15"/>
              <p:cNvSpPr/>
              <p:nvPr/>
            </p:nvSpPr>
            <p:spPr>
              <a:xfrm>
                <a:off x="7337479" y="2489659"/>
                <a:ext cx="1395813" cy="1753951"/>
              </a:xfrm>
              <a:prstGeom prst="parallelogram">
                <a:avLst>
                  <a:gd name="adj" fmla="val 51231"/>
                </a:avLst>
              </a:prstGeom>
              <a:solidFill>
                <a:schemeClr val="accent2"/>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solidFill>
                    <a:schemeClr val="tx1"/>
                  </a:solidFill>
                </a:endParaRPr>
              </a:p>
            </p:txBody>
          </p:sp>
          <p:sp>
            <p:nvSpPr>
              <p:cNvPr id="17" name="平行四边形 16"/>
              <p:cNvSpPr/>
              <p:nvPr/>
            </p:nvSpPr>
            <p:spPr>
              <a:xfrm flipH="1">
                <a:off x="6628276" y="2489659"/>
                <a:ext cx="1395813" cy="1753951"/>
              </a:xfrm>
              <a:prstGeom prst="parallelogram">
                <a:avLst>
                  <a:gd name="adj" fmla="val 51231"/>
                </a:avLst>
              </a:prstGeom>
              <a:solidFill>
                <a:schemeClr val="accent2"/>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solidFill>
                    <a:schemeClr val="tx1"/>
                  </a:solidFill>
                </a:endParaRPr>
              </a:p>
            </p:txBody>
          </p:sp>
          <p:sp>
            <p:nvSpPr>
              <p:cNvPr id="18" name="矩形 17"/>
              <p:cNvSpPr/>
              <p:nvPr/>
            </p:nvSpPr>
            <p:spPr>
              <a:xfrm>
                <a:off x="7206196" y="3734511"/>
                <a:ext cx="840654" cy="448609"/>
              </a:xfrm>
              <a:prstGeom prst="rect">
                <a:avLst/>
              </a:prstGeom>
            </p:spPr>
            <p:txBody>
              <a:bodyPr wrap="square">
                <a:spAutoFit/>
              </a:bodyPr>
              <a:lstStyle/>
              <a:p>
                <a:pPr algn="ctr"/>
                <a:r>
                  <a:rPr lang="en-US" altLang="zh-CN" sz="2365" b="1" dirty="0">
                    <a:solidFill>
                      <a:schemeClr val="bg1"/>
                    </a:solidFill>
                    <a:latin typeface="Agency FB" panose="020B0503020202020204" pitchFamily="34" charset="0"/>
                    <a:ea typeface="微软雅黑" panose="020B0503020204020204" pitchFamily="34" charset="-122"/>
                  </a:rPr>
                  <a:t>02</a:t>
                </a:r>
                <a:endParaRPr lang="zh-CN" altLang="en-US" sz="2365" b="1" dirty="0">
                  <a:solidFill>
                    <a:schemeClr val="bg1"/>
                  </a:solidFill>
                  <a:latin typeface="Agency FB" panose="020B0503020202020204" pitchFamily="34" charset="0"/>
                  <a:ea typeface="微软雅黑" panose="020B0503020204020204" pitchFamily="34" charset="-122"/>
                </a:endParaRPr>
              </a:p>
            </p:txBody>
          </p:sp>
        </p:grpSp>
        <p:grpSp>
          <p:nvGrpSpPr>
            <p:cNvPr id="19" name="组合 18"/>
            <p:cNvGrpSpPr/>
            <p:nvPr/>
          </p:nvGrpSpPr>
          <p:grpSpPr>
            <a:xfrm>
              <a:off x="5670185" y="4245292"/>
              <a:ext cx="2105016" cy="1753951"/>
              <a:chOff x="5670185" y="4378294"/>
              <a:chExt cx="2105016" cy="1753951"/>
            </a:xfrm>
          </p:grpSpPr>
          <p:sp>
            <p:nvSpPr>
              <p:cNvPr id="20" name="平行四边形 19"/>
              <p:cNvSpPr/>
              <p:nvPr/>
            </p:nvSpPr>
            <p:spPr>
              <a:xfrm flipV="1">
                <a:off x="6379388" y="4378294"/>
                <a:ext cx="1395813" cy="1753951"/>
              </a:xfrm>
              <a:prstGeom prst="parallelogram">
                <a:avLst>
                  <a:gd name="adj" fmla="val 51231"/>
                </a:avLst>
              </a:prstGeom>
              <a:solidFill>
                <a:schemeClr val="accent1"/>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solidFill>
                    <a:schemeClr val="tx1"/>
                  </a:solidFill>
                </a:endParaRPr>
              </a:p>
            </p:txBody>
          </p:sp>
          <p:sp>
            <p:nvSpPr>
              <p:cNvPr id="21" name="平行四边形 20"/>
              <p:cNvSpPr/>
              <p:nvPr/>
            </p:nvSpPr>
            <p:spPr>
              <a:xfrm flipH="1" flipV="1">
                <a:off x="5670185" y="4378294"/>
                <a:ext cx="1395813" cy="1753951"/>
              </a:xfrm>
              <a:prstGeom prst="parallelogram">
                <a:avLst>
                  <a:gd name="adj" fmla="val 51231"/>
                </a:avLst>
              </a:prstGeom>
              <a:solidFill>
                <a:schemeClr val="accent1"/>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solidFill>
                    <a:schemeClr val="tx1"/>
                  </a:solidFill>
                </a:endParaRPr>
              </a:p>
            </p:txBody>
          </p:sp>
          <p:sp>
            <p:nvSpPr>
              <p:cNvPr id="22" name="矩形 21"/>
              <p:cNvSpPr/>
              <p:nvPr/>
            </p:nvSpPr>
            <p:spPr>
              <a:xfrm>
                <a:off x="6148992" y="4471338"/>
                <a:ext cx="840654" cy="448609"/>
              </a:xfrm>
              <a:prstGeom prst="rect">
                <a:avLst/>
              </a:prstGeom>
            </p:spPr>
            <p:txBody>
              <a:bodyPr wrap="square">
                <a:spAutoFit/>
              </a:bodyPr>
              <a:lstStyle/>
              <a:p>
                <a:pPr algn="ctr"/>
                <a:r>
                  <a:rPr lang="en-US" altLang="zh-CN" sz="2365" b="1" dirty="0">
                    <a:solidFill>
                      <a:schemeClr val="bg1"/>
                    </a:solidFill>
                    <a:latin typeface="Agency FB" panose="020B0503020202020204" pitchFamily="34" charset="0"/>
                    <a:ea typeface="微软雅黑" panose="020B0503020204020204" pitchFamily="34" charset="-122"/>
                  </a:rPr>
                  <a:t>03</a:t>
                </a:r>
                <a:endParaRPr lang="zh-CN" altLang="en-US" sz="2365" b="1" dirty="0">
                  <a:solidFill>
                    <a:schemeClr val="bg1"/>
                  </a:solidFill>
                  <a:latin typeface="Agency FB" panose="020B0503020202020204" pitchFamily="34" charset="0"/>
                  <a:ea typeface="微软雅黑" panose="020B0503020204020204" pitchFamily="34" charset="-122"/>
                </a:endParaRPr>
              </a:p>
            </p:txBody>
          </p:sp>
        </p:grpSp>
        <p:grpSp>
          <p:nvGrpSpPr>
            <p:cNvPr id="23" name="组合 22"/>
            <p:cNvGrpSpPr/>
            <p:nvPr/>
          </p:nvGrpSpPr>
          <p:grpSpPr>
            <a:xfrm>
              <a:off x="3565168" y="4245695"/>
              <a:ext cx="2105016" cy="1753951"/>
              <a:chOff x="3565168" y="4378697"/>
              <a:chExt cx="2105016" cy="1753951"/>
            </a:xfrm>
          </p:grpSpPr>
          <p:sp>
            <p:nvSpPr>
              <p:cNvPr id="24" name="平行四边形 23"/>
              <p:cNvSpPr/>
              <p:nvPr/>
            </p:nvSpPr>
            <p:spPr>
              <a:xfrm flipV="1">
                <a:off x="4274371" y="4378697"/>
                <a:ext cx="1395813" cy="1753951"/>
              </a:xfrm>
              <a:prstGeom prst="parallelogram">
                <a:avLst>
                  <a:gd name="adj" fmla="val 51231"/>
                </a:avLst>
              </a:prstGeom>
              <a:solidFill>
                <a:schemeClr val="accent1"/>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solidFill>
                    <a:schemeClr val="tx1"/>
                  </a:solidFill>
                </a:endParaRPr>
              </a:p>
            </p:txBody>
          </p:sp>
          <p:sp>
            <p:nvSpPr>
              <p:cNvPr id="25" name="平行四边形 24"/>
              <p:cNvSpPr/>
              <p:nvPr/>
            </p:nvSpPr>
            <p:spPr>
              <a:xfrm flipH="1" flipV="1">
                <a:off x="3565168" y="4378697"/>
                <a:ext cx="1395813" cy="1753951"/>
              </a:xfrm>
              <a:prstGeom prst="parallelogram">
                <a:avLst>
                  <a:gd name="adj" fmla="val 51231"/>
                </a:avLst>
              </a:prstGeom>
              <a:solidFill>
                <a:schemeClr val="accent1"/>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dirty="0">
                  <a:solidFill>
                    <a:schemeClr val="tx1"/>
                  </a:solidFill>
                </a:endParaRPr>
              </a:p>
            </p:txBody>
          </p:sp>
          <p:sp>
            <p:nvSpPr>
              <p:cNvPr id="26" name="矩形 25"/>
              <p:cNvSpPr/>
              <p:nvPr/>
            </p:nvSpPr>
            <p:spPr>
              <a:xfrm>
                <a:off x="4079987" y="4471338"/>
                <a:ext cx="840654" cy="448609"/>
              </a:xfrm>
              <a:prstGeom prst="rect">
                <a:avLst/>
              </a:prstGeom>
            </p:spPr>
            <p:txBody>
              <a:bodyPr wrap="square">
                <a:spAutoFit/>
              </a:bodyPr>
              <a:lstStyle/>
              <a:p>
                <a:pPr algn="ctr"/>
                <a:r>
                  <a:rPr lang="en-US" altLang="zh-CN" sz="2365" b="1" dirty="0">
                    <a:solidFill>
                      <a:schemeClr val="bg1"/>
                    </a:solidFill>
                    <a:latin typeface="Agency FB" panose="020B0503020202020204" pitchFamily="34" charset="0"/>
                    <a:ea typeface="微软雅黑" panose="020B0503020204020204" pitchFamily="34" charset="-122"/>
                  </a:rPr>
                  <a:t>04</a:t>
                </a:r>
                <a:endParaRPr lang="zh-CN" altLang="en-US" sz="2365" b="1" dirty="0">
                  <a:solidFill>
                    <a:schemeClr val="bg1"/>
                  </a:solidFill>
                  <a:latin typeface="Agency FB" panose="020B0503020202020204" pitchFamily="34" charset="0"/>
                  <a:ea typeface="微软雅黑" panose="020B0503020204020204" pitchFamily="34" charset="-122"/>
                </a:endParaRPr>
              </a:p>
            </p:txBody>
          </p:sp>
        </p:grpSp>
      </p:grpSp>
      <p:sp>
        <p:nvSpPr>
          <p:cNvPr id="32" name="文本框 31"/>
          <p:cNvSpPr txBox="1"/>
          <p:nvPr/>
        </p:nvSpPr>
        <p:spPr>
          <a:xfrm>
            <a:off x="1487382" y="2536057"/>
            <a:ext cx="2580233" cy="599395"/>
          </a:xfrm>
          <a:prstGeom prst="rect">
            <a:avLst/>
          </a:prstGeom>
          <a:noFill/>
        </p:spPr>
        <p:txBody>
          <a:bodyPr wrap="square" rtlCol="0">
            <a:spAutoFit/>
          </a:bodyPr>
          <a:lstStyle/>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p:txBody>
      </p:sp>
      <p:sp>
        <p:nvSpPr>
          <p:cNvPr id="33" name="Rectangle 24"/>
          <p:cNvSpPr>
            <a:spLocks noChangeArrowheads="1"/>
          </p:cNvSpPr>
          <p:nvPr/>
        </p:nvSpPr>
        <p:spPr bwMode="auto">
          <a:xfrm>
            <a:off x="1876932" y="2247464"/>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latin typeface="微软雅黑" panose="020B0503020204020204" pitchFamily="34" charset="-122"/>
                <a:ea typeface="微软雅黑" panose="020B0503020204020204" pitchFamily="34" charset="-122"/>
              </a:rPr>
              <a:t>单击填加标题</a:t>
            </a:r>
            <a:endParaRPr lang="zh-CN" altLang="en-US" sz="1575" b="1" dirty="0">
              <a:solidFill>
                <a:schemeClr val="bg2">
                  <a:lumMod val="25000"/>
                </a:schemeClr>
              </a:solidFill>
            </a:endParaRPr>
          </a:p>
        </p:txBody>
      </p:sp>
      <p:sp>
        <p:nvSpPr>
          <p:cNvPr id="34" name="文本框 33"/>
          <p:cNvSpPr txBox="1"/>
          <p:nvPr/>
        </p:nvSpPr>
        <p:spPr>
          <a:xfrm>
            <a:off x="1181608" y="4978710"/>
            <a:ext cx="2580233" cy="599395"/>
          </a:xfrm>
          <a:prstGeom prst="rect">
            <a:avLst/>
          </a:prstGeom>
          <a:noFill/>
        </p:spPr>
        <p:txBody>
          <a:bodyPr wrap="square" rtlCol="0">
            <a:spAutoFit/>
          </a:bodyPr>
          <a:lstStyle/>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p:txBody>
      </p:sp>
      <p:sp>
        <p:nvSpPr>
          <p:cNvPr id="35" name="Rectangle 24"/>
          <p:cNvSpPr>
            <a:spLocks noChangeArrowheads="1"/>
          </p:cNvSpPr>
          <p:nvPr/>
        </p:nvSpPr>
        <p:spPr bwMode="auto">
          <a:xfrm>
            <a:off x="1571158" y="4690117"/>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latin typeface="微软雅黑" panose="020B0503020204020204" pitchFamily="34" charset="-122"/>
                <a:ea typeface="微软雅黑" panose="020B0503020204020204" pitchFamily="34" charset="-122"/>
              </a:rPr>
              <a:t>单击填加标题</a:t>
            </a:r>
            <a:endParaRPr lang="zh-CN" altLang="en-US" sz="1575" b="1" dirty="0">
              <a:solidFill>
                <a:schemeClr val="bg2">
                  <a:lumMod val="25000"/>
                </a:schemeClr>
              </a:solidFill>
            </a:endParaRPr>
          </a:p>
        </p:txBody>
      </p:sp>
      <p:sp>
        <p:nvSpPr>
          <p:cNvPr id="36" name="文本框 35"/>
          <p:cNvSpPr txBox="1"/>
          <p:nvPr/>
        </p:nvSpPr>
        <p:spPr>
          <a:xfrm>
            <a:off x="8671017" y="2283332"/>
            <a:ext cx="2580233" cy="599395"/>
          </a:xfrm>
          <a:prstGeom prst="rect">
            <a:avLst/>
          </a:prstGeom>
          <a:noFill/>
        </p:spPr>
        <p:txBody>
          <a:bodyPr wrap="square" rtlCol="0">
            <a:spAutoFit/>
          </a:bodyPr>
          <a:lstStyle/>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p:txBody>
      </p:sp>
      <p:sp>
        <p:nvSpPr>
          <p:cNvPr id="37" name="Rectangle 24"/>
          <p:cNvSpPr>
            <a:spLocks noChangeArrowheads="1"/>
          </p:cNvSpPr>
          <p:nvPr/>
        </p:nvSpPr>
        <p:spPr bwMode="auto">
          <a:xfrm>
            <a:off x="9060567" y="1994739"/>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latin typeface="微软雅黑" panose="020B0503020204020204" pitchFamily="34" charset="-122"/>
                <a:ea typeface="微软雅黑" panose="020B0503020204020204" pitchFamily="34" charset="-122"/>
              </a:rPr>
              <a:t>单击填加标题</a:t>
            </a:r>
            <a:endParaRPr lang="zh-CN" altLang="en-US" sz="1575" b="1" dirty="0">
              <a:solidFill>
                <a:schemeClr val="bg2">
                  <a:lumMod val="25000"/>
                </a:schemeClr>
              </a:solidFill>
            </a:endParaRPr>
          </a:p>
        </p:txBody>
      </p:sp>
      <p:sp>
        <p:nvSpPr>
          <p:cNvPr id="38" name="文本框 37"/>
          <p:cNvSpPr txBox="1"/>
          <p:nvPr/>
        </p:nvSpPr>
        <p:spPr>
          <a:xfrm>
            <a:off x="8274455" y="4097263"/>
            <a:ext cx="2580233" cy="599395"/>
          </a:xfrm>
          <a:prstGeom prst="rect">
            <a:avLst/>
          </a:prstGeom>
          <a:noFill/>
        </p:spPr>
        <p:txBody>
          <a:bodyPr wrap="square" rtlCol="0">
            <a:spAutoFit/>
          </a:bodyPr>
          <a:lstStyle/>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p:txBody>
      </p:sp>
      <p:sp>
        <p:nvSpPr>
          <p:cNvPr id="39" name="Rectangle 24"/>
          <p:cNvSpPr>
            <a:spLocks noChangeArrowheads="1"/>
          </p:cNvSpPr>
          <p:nvPr/>
        </p:nvSpPr>
        <p:spPr bwMode="auto">
          <a:xfrm>
            <a:off x="8664005" y="3808670"/>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latin typeface="微软雅黑" panose="020B0503020204020204" pitchFamily="34" charset="-122"/>
                <a:ea typeface="微软雅黑" panose="020B0503020204020204" pitchFamily="34" charset="-122"/>
              </a:rPr>
              <a:t>单击填加标题</a:t>
            </a:r>
            <a:endParaRPr lang="zh-CN" altLang="en-US" sz="1575" b="1" dirty="0">
              <a:solidFill>
                <a:schemeClr val="bg2">
                  <a:lumMod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down)">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down)">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down)">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down)">
                                      <p:cBhvr>
                                        <p:cTn id="4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86315" y="1306003"/>
            <a:ext cx="10037026" cy="2779402"/>
            <a:chOff x="291103" y="2546988"/>
            <a:chExt cx="11698316" cy="3469079"/>
          </a:xfrm>
        </p:grpSpPr>
        <p:sp>
          <p:nvSpPr>
            <p:cNvPr id="7" name="RelativeShape1"/>
            <p:cNvSpPr/>
            <p:nvPr/>
          </p:nvSpPr>
          <p:spPr bwMode="auto">
            <a:xfrm>
              <a:off x="1185863" y="2546988"/>
              <a:ext cx="2260086" cy="29909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49" y="0"/>
                    <a:pt x="4045" y="4019"/>
                    <a:pt x="3163" y="7928"/>
                  </a:cubicBezTo>
                  <a:cubicBezTo>
                    <a:pt x="2135" y="12489"/>
                    <a:pt x="1080" y="17046"/>
                    <a:pt x="0" y="21600"/>
                  </a:cubicBezTo>
                  <a:lnTo>
                    <a:pt x="21600" y="21600"/>
                  </a:lnTo>
                  <a:cubicBezTo>
                    <a:pt x="20519" y="17046"/>
                    <a:pt x="19464" y="12489"/>
                    <a:pt x="18436" y="7928"/>
                  </a:cubicBezTo>
                  <a:cubicBezTo>
                    <a:pt x="17554" y="4019"/>
                    <a:pt x="15450" y="0"/>
                    <a:pt x="10800" y="0"/>
                  </a:cubicBezTo>
                  <a:close/>
                </a:path>
              </a:pathLst>
            </a:custGeom>
            <a:noFill/>
            <a:ln>
              <a:noFill/>
            </a:ln>
            <a:effectLst/>
          </p:spPr>
          <p:txBody>
            <a:bodyPr anchor="ctr"/>
            <a:lstStyle/>
            <a:p>
              <a:pPr algn="ctr"/>
              <a:endParaRPr sz="1575">
                <a:solidFill>
                  <a:schemeClr val="tx1">
                    <a:lumMod val="65000"/>
                    <a:lumOff val="35000"/>
                  </a:schemeClr>
                </a:solidFill>
              </a:endParaRPr>
            </a:p>
          </p:txBody>
        </p:sp>
        <p:sp>
          <p:nvSpPr>
            <p:cNvPr id="8" name="RelativeShape2"/>
            <p:cNvSpPr/>
            <p:nvPr/>
          </p:nvSpPr>
          <p:spPr bwMode="auto">
            <a:xfrm>
              <a:off x="2701331" y="2546988"/>
              <a:ext cx="2260086" cy="29909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49" y="0"/>
                    <a:pt x="4045" y="4019"/>
                    <a:pt x="3163" y="7928"/>
                  </a:cubicBezTo>
                  <a:cubicBezTo>
                    <a:pt x="2135" y="12489"/>
                    <a:pt x="1080" y="17046"/>
                    <a:pt x="0" y="21600"/>
                  </a:cubicBezTo>
                  <a:lnTo>
                    <a:pt x="21600" y="21600"/>
                  </a:lnTo>
                  <a:cubicBezTo>
                    <a:pt x="20519" y="17046"/>
                    <a:pt x="19464" y="12489"/>
                    <a:pt x="18436" y="7928"/>
                  </a:cubicBezTo>
                  <a:cubicBezTo>
                    <a:pt x="17554" y="4019"/>
                    <a:pt x="15450" y="0"/>
                    <a:pt x="10800" y="0"/>
                  </a:cubicBezTo>
                  <a:close/>
                </a:path>
              </a:pathLst>
            </a:custGeom>
            <a:noFill/>
            <a:ln>
              <a:noFill/>
            </a:ln>
            <a:effectLst/>
          </p:spPr>
          <p:txBody>
            <a:bodyPr anchor="ctr"/>
            <a:lstStyle/>
            <a:p>
              <a:pPr algn="ctr"/>
              <a:endParaRPr sz="1575">
                <a:solidFill>
                  <a:schemeClr val="tx1">
                    <a:lumMod val="65000"/>
                    <a:lumOff val="35000"/>
                  </a:schemeClr>
                </a:solidFill>
              </a:endParaRPr>
            </a:p>
          </p:txBody>
        </p:sp>
        <p:sp>
          <p:nvSpPr>
            <p:cNvPr id="9" name="RelativeShape4"/>
            <p:cNvSpPr/>
            <p:nvPr/>
          </p:nvSpPr>
          <p:spPr bwMode="auto">
            <a:xfrm>
              <a:off x="5723378" y="2546988"/>
              <a:ext cx="2260086" cy="29909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49" y="0"/>
                    <a:pt x="4045" y="4019"/>
                    <a:pt x="3163" y="7928"/>
                  </a:cubicBezTo>
                  <a:cubicBezTo>
                    <a:pt x="2135" y="12489"/>
                    <a:pt x="1080" y="17046"/>
                    <a:pt x="0" y="21600"/>
                  </a:cubicBezTo>
                  <a:lnTo>
                    <a:pt x="21600" y="21600"/>
                  </a:lnTo>
                  <a:cubicBezTo>
                    <a:pt x="20519" y="17046"/>
                    <a:pt x="19464" y="12489"/>
                    <a:pt x="18436" y="7928"/>
                  </a:cubicBezTo>
                  <a:cubicBezTo>
                    <a:pt x="17554" y="4019"/>
                    <a:pt x="15450" y="0"/>
                    <a:pt x="10800" y="0"/>
                  </a:cubicBezTo>
                  <a:close/>
                </a:path>
              </a:pathLst>
            </a:custGeom>
            <a:noFill/>
            <a:ln>
              <a:noFill/>
            </a:ln>
            <a:effectLst/>
          </p:spPr>
          <p:txBody>
            <a:bodyPr anchor="ctr"/>
            <a:lstStyle/>
            <a:p>
              <a:pPr algn="ctr"/>
              <a:endParaRPr sz="1575">
                <a:solidFill>
                  <a:schemeClr val="tx1">
                    <a:lumMod val="65000"/>
                    <a:lumOff val="35000"/>
                  </a:schemeClr>
                </a:solidFill>
              </a:endParaRPr>
            </a:p>
          </p:txBody>
        </p:sp>
        <p:cxnSp>
          <p:nvCxnSpPr>
            <p:cNvPr id="10" name="line"/>
            <p:cNvCxnSpPr/>
            <p:nvPr/>
          </p:nvCxnSpPr>
          <p:spPr>
            <a:xfrm>
              <a:off x="1071041" y="5552134"/>
              <a:ext cx="10049918"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291103" y="6016067"/>
              <a:ext cx="11698316" cy="0"/>
            </a:xfrm>
            <a:prstGeom prst="line">
              <a:avLst/>
            </a:prstGeom>
            <a:ln>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12" name="CustomText1"/>
            <p:cNvSpPr/>
            <p:nvPr/>
          </p:nvSpPr>
          <p:spPr bwMode="auto">
            <a:xfrm>
              <a:off x="1979011" y="5671939"/>
              <a:ext cx="800111" cy="309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Autofit/>
            </a:bodyPr>
            <a:lstStyle/>
            <a:p>
              <a:r>
                <a:rPr lang="en-US" altLang="zh-CN" sz="1575" dirty="0">
                  <a:solidFill>
                    <a:schemeClr val="tx1">
                      <a:lumMod val="65000"/>
                      <a:lumOff val="35000"/>
                    </a:schemeClr>
                  </a:solidFill>
                </a:rPr>
                <a:t>Text here</a:t>
              </a:r>
              <a:endParaRPr lang="en-US" altLang="zh-CN" sz="1575" dirty="0">
                <a:solidFill>
                  <a:schemeClr val="tx1">
                    <a:lumMod val="65000"/>
                    <a:lumOff val="35000"/>
                  </a:schemeClr>
                </a:solidFill>
              </a:endParaRPr>
            </a:p>
          </p:txBody>
        </p:sp>
        <p:sp>
          <p:nvSpPr>
            <p:cNvPr id="14" name="ValueShape1"/>
            <p:cNvSpPr/>
            <p:nvPr/>
          </p:nvSpPr>
          <p:spPr bwMode="auto">
            <a:xfrm>
              <a:off x="1185863" y="3324644"/>
              <a:ext cx="2260086" cy="22133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accent2">
                <a:alpha val="70000"/>
              </a:schemeClr>
            </a:solidFill>
            <a:ln>
              <a:noFill/>
            </a:ln>
            <a:effectLst/>
          </p:spPr>
          <p:txBody>
            <a:bodyPr anchor="ctr"/>
            <a:lstStyle/>
            <a:p>
              <a:pPr algn="ctr"/>
              <a:endParaRPr sz="1575" dirty="0">
                <a:solidFill>
                  <a:schemeClr val="tx1">
                    <a:lumMod val="65000"/>
                    <a:lumOff val="35000"/>
                  </a:schemeClr>
                </a:solidFill>
              </a:endParaRPr>
            </a:p>
          </p:txBody>
        </p:sp>
        <p:sp>
          <p:nvSpPr>
            <p:cNvPr id="15" name="CustomText2"/>
            <p:cNvSpPr/>
            <p:nvPr/>
          </p:nvSpPr>
          <p:spPr bwMode="auto">
            <a:xfrm>
              <a:off x="3478884" y="5671939"/>
              <a:ext cx="800110" cy="309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Autofit/>
            </a:bodyPr>
            <a:lstStyle/>
            <a:p>
              <a:r>
                <a:rPr lang="en-US" altLang="zh-CN" sz="1575">
                  <a:solidFill>
                    <a:schemeClr val="tx1">
                      <a:lumMod val="65000"/>
                      <a:lumOff val="35000"/>
                    </a:schemeClr>
                  </a:solidFill>
                </a:rPr>
                <a:t>Text here</a:t>
              </a:r>
              <a:endParaRPr lang="en-US" altLang="zh-CN" sz="1575" dirty="0">
                <a:solidFill>
                  <a:schemeClr val="tx1">
                    <a:lumMod val="65000"/>
                    <a:lumOff val="35000"/>
                  </a:schemeClr>
                </a:solidFill>
              </a:endParaRPr>
            </a:p>
          </p:txBody>
        </p:sp>
        <p:sp>
          <p:nvSpPr>
            <p:cNvPr id="17" name="ValueShape2"/>
            <p:cNvSpPr/>
            <p:nvPr/>
          </p:nvSpPr>
          <p:spPr bwMode="auto">
            <a:xfrm>
              <a:off x="2701331" y="2846086"/>
              <a:ext cx="2260086" cy="26918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accent1">
                <a:alpha val="70000"/>
              </a:schemeClr>
            </a:solidFill>
            <a:ln>
              <a:noFill/>
            </a:ln>
            <a:effectLst/>
          </p:spPr>
          <p:txBody>
            <a:bodyPr anchor="ctr"/>
            <a:lstStyle/>
            <a:p>
              <a:pPr algn="ctr"/>
              <a:endParaRPr sz="1575">
                <a:solidFill>
                  <a:schemeClr val="tx1">
                    <a:lumMod val="65000"/>
                    <a:lumOff val="35000"/>
                  </a:schemeClr>
                </a:solidFill>
              </a:endParaRPr>
            </a:p>
          </p:txBody>
        </p:sp>
        <p:sp>
          <p:nvSpPr>
            <p:cNvPr id="18" name="RelativeShape3"/>
            <p:cNvSpPr/>
            <p:nvPr/>
          </p:nvSpPr>
          <p:spPr bwMode="auto">
            <a:xfrm>
              <a:off x="4248769" y="2546988"/>
              <a:ext cx="2260086" cy="29909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49" y="0"/>
                    <a:pt x="4045" y="4019"/>
                    <a:pt x="3163" y="7928"/>
                  </a:cubicBezTo>
                  <a:cubicBezTo>
                    <a:pt x="2135" y="12489"/>
                    <a:pt x="1080" y="17046"/>
                    <a:pt x="0" y="21600"/>
                  </a:cubicBezTo>
                  <a:lnTo>
                    <a:pt x="21600" y="21600"/>
                  </a:lnTo>
                  <a:cubicBezTo>
                    <a:pt x="20519" y="17046"/>
                    <a:pt x="19464" y="12489"/>
                    <a:pt x="18436" y="7928"/>
                  </a:cubicBezTo>
                  <a:cubicBezTo>
                    <a:pt x="17554" y="4019"/>
                    <a:pt x="15450" y="0"/>
                    <a:pt x="10800" y="0"/>
                  </a:cubicBezTo>
                  <a:close/>
                </a:path>
              </a:pathLst>
            </a:custGeom>
            <a:noFill/>
            <a:ln>
              <a:noFill/>
            </a:ln>
            <a:effectLst/>
          </p:spPr>
          <p:txBody>
            <a:bodyPr anchor="ctr"/>
            <a:lstStyle/>
            <a:p>
              <a:pPr algn="ctr"/>
              <a:endParaRPr sz="1575">
                <a:solidFill>
                  <a:schemeClr val="tx1">
                    <a:lumMod val="65000"/>
                    <a:lumOff val="35000"/>
                  </a:schemeClr>
                </a:solidFill>
              </a:endParaRPr>
            </a:p>
          </p:txBody>
        </p:sp>
        <p:sp>
          <p:nvSpPr>
            <p:cNvPr id="19" name="ValueShape3"/>
            <p:cNvSpPr/>
            <p:nvPr/>
          </p:nvSpPr>
          <p:spPr bwMode="auto">
            <a:xfrm>
              <a:off x="4248769" y="3175095"/>
              <a:ext cx="2260086" cy="23628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accent2">
                <a:alpha val="70000"/>
              </a:schemeClr>
            </a:solidFill>
            <a:ln>
              <a:noFill/>
            </a:ln>
            <a:effectLst/>
          </p:spPr>
          <p:txBody>
            <a:bodyPr anchor="ctr"/>
            <a:lstStyle/>
            <a:p>
              <a:pPr algn="ctr"/>
              <a:endParaRPr sz="1575">
                <a:solidFill>
                  <a:schemeClr val="tx1">
                    <a:lumMod val="65000"/>
                    <a:lumOff val="35000"/>
                  </a:schemeClr>
                </a:solidFill>
              </a:endParaRPr>
            </a:p>
          </p:txBody>
        </p:sp>
        <p:sp>
          <p:nvSpPr>
            <p:cNvPr id="20" name="CustomText3"/>
            <p:cNvSpPr/>
            <p:nvPr/>
          </p:nvSpPr>
          <p:spPr bwMode="auto">
            <a:xfrm>
              <a:off x="4978252" y="5671939"/>
              <a:ext cx="801120" cy="309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Autofit/>
            </a:bodyPr>
            <a:lstStyle/>
            <a:p>
              <a:r>
                <a:rPr lang="en-US" altLang="zh-CN" sz="1575">
                  <a:solidFill>
                    <a:schemeClr val="tx1">
                      <a:lumMod val="65000"/>
                      <a:lumOff val="35000"/>
                    </a:schemeClr>
                  </a:solidFill>
                </a:rPr>
                <a:t>Text here</a:t>
              </a:r>
              <a:endParaRPr lang="en-US" altLang="zh-CN" sz="1575" dirty="0">
                <a:solidFill>
                  <a:schemeClr val="tx1">
                    <a:lumMod val="65000"/>
                    <a:lumOff val="35000"/>
                  </a:schemeClr>
                </a:solidFill>
              </a:endParaRPr>
            </a:p>
          </p:txBody>
        </p:sp>
        <p:sp>
          <p:nvSpPr>
            <p:cNvPr id="22" name="CustomText4"/>
            <p:cNvSpPr/>
            <p:nvPr/>
          </p:nvSpPr>
          <p:spPr bwMode="auto">
            <a:xfrm>
              <a:off x="6478630" y="5671939"/>
              <a:ext cx="800111" cy="309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Autofit/>
            </a:bodyPr>
            <a:lstStyle/>
            <a:p>
              <a:r>
                <a:rPr lang="en-US" altLang="zh-CN" sz="1575">
                  <a:solidFill>
                    <a:schemeClr val="tx1">
                      <a:lumMod val="65000"/>
                      <a:lumOff val="35000"/>
                    </a:schemeClr>
                  </a:solidFill>
                </a:rPr>
                <a:t>Text here</a:t>
              </a:r>
              <a:endParaRPr lang="en-US" altLang="zh-CN" sz="1575" dirty="0">
                <a:solidFill>
                  <a:schemeClr val="tx1">
                    <a:lumMod val="65000"/>
                    <a:lumOff val="35000"/>
                  </a:schemeClr>
                </a:solidFill>
              </a:endParaRPr>
            </a:p>
          </p:txBody>
        </p:sp>
        <p:sp>
          <p:nvSpPr>
            <p:cNvPr id="24" name="ValueShape4"/>
            <p:cNvSpPr/>
            <p:nvPr/>
          </p:nvSpPr>
          <p:spPr bwMode="auto">
            <a:xfrm>
              <a:off x="5723378" y="2546988"/>
              <a:ext cx="2260086" cy="29909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accent1">
                <a:alpha val="70000"/>
              </a:schemeClr>
            </a:solidFill>
            <a:ln>
              <a:noFill/>
            </a:ln>
            <a:effectLst/>
          </p:spPr>
          <p:txBody>
            <a:bodyPr anchor="ctr"/>
            <a:lstStyle/>
            <a:p>
              <a:pPr algn="ctr"/>
              <a:endParaRPr sz="1575">
                <a:solidFill>
                  <a:schemeClr val="tx1">
                    <a:lumMod val="65000"/>
                    <a:lumOff val="35000"/>
                  </a:schemeClr>
                </a:solidFill>
              </a:endParaRPr>
            </a:p>
          </p:txBody>
        </p:sp>
        <p:sp>
          <p:nvSpPr>
            <p:cNvPr id="25" name="CustomText5"/>
            <p:cNvSpPr/>
            <p:nvPr/>
          </p:nvSpPr>
          <p:spPr bwMode="auto">
            <a:xfrm>
              <a:off x="7978503" y="5671939"/>
              <a:ext cx="800111" cy="309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Autofit/>
            </a:bodyPr>
            <a:lstStyle/>
            <a:p>
              <a:r>
                <a:rPr lang="en-US" altLang="zh-CN" sz="1575">
                  <a:solidFill>
                    <a:schemeClr val="tx1">
                      <a:lumMod val="65000"/>
                      <a:lumOff val="35000"/>
                    </a:schemeClr>
                  </a:solidFill>
                </a:rPr>
                <a:t>Text here</a:t>
              </a:r>
              <a:endParaRPr lang="en-US" altLang="zh-CN" sz="1575" dirty="0">
                <a:solidFill>
                  <a:schemeClr val="tx1">
                    <a:lumMod val="65000"/>
                    <a:lumOff val="35000"/>
                  </a:schemeClr>
                </a:solidFill>
              </a:endParaRPr>
            </a:p>
          </p:txBody>
        </p:sp>
        <p:sp>
          <p:nvSpPr>
            <p:cNvPr id="26" name="RelativeShape5"/>
            <p:cNvSpPr/>
            <p:nvPr/>
          </p:nvSpPr>
          <p:spPr bwMode="auto">
            <a:xfrm>
              <a:off x="7248515" y="2546988"/>
              <a:ext cx="2260086" cy="29909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49" y="0"/>
                    <a:pt x="4045" y="4019"/>
                    <a:pt x="3163" y="7928"/>
                  </a:cubicBezTo>
                  <a:cubicBezTo>
                    <a:pt x="2135" y="12489"/>
                    <a:pt x="1080" y="17046"/>
                    <a:pt x="0" y="21600"/>
                  </a:cubicBezTo>
                  <a:lnTo>
                    <a:pt x="21600" y="21600"/>
                  </a:lnTo>
                  <a:cubicBezTo>
                    <a:pt x="20519" y="17046"/>
                    <a:pt x="19464" y="12489"/>
                    <a:pt x="18436" y="7928"/>
                  </a:cubicBezTo>
                  <a:cubicBezTo>
                    <a:pt x="17554" y="4019"/>
                    <a:pt x="15450" y="0"/>
                    <a:pt x="10800" y="0"/>
                  </a:cubicBezTo>
                  <a:close/>
                </a:path>
              </a:pathLst>
            </a:custGeom>
            <a:noFill/>
            <a:ln>
              <a:noFill/>
            </a:ln>
            <a:effectLst/>
          </p:spPr>
          <p:txBody>
            <a:bodyPr anchor="ctr"/>
            <a:lstStyle/>
            <a:p>
              <a:pPr algn="ctr"/>
              <a:endParaRPr sz="1575">
                <a:solidFill>
                  <a:schemeClr val="tx1">
                    <a:lumMod val="65000"/>
                    <a:lumOff val="35000"/>
                  </a:schemeClr>
                </a:solidFill>
              </a:endParaRPr>
            </a:p>
          </p:txBody>
        </p:sp>
        <p:sp>
          <p:nvSpPr>
            <p:cNvPr id="28" name="ValueShape5"/>
            <p:cNvSpPr/>
            <p:nvPr/>
          </p:nvSpPr>
          <p:spPr bwMode="auto">
            <a:xfrm>
              <a:off x="7248515" y="3354553"/>
              <a:ext cx="2260086" cy="21834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accent2">
                <a:alpha val="70000"/>
              </a:schemeClr>
            </a:solidFill>
            <a:ln>
              <a:noFill/>
            </a:ln>
            <a:effectLst/>
          </p:spPr>
          <p:txBody>
            <a:bodyPr anchor="ctr"/>
            <a:lstStyle/>
            <a:p>
              <a:pPr algn="ctr"/>
              <a:endParaRPr sz="1575">
                <a:solidFill>
                  <a:schemeClr val="tx1">
                    <a:lumMod val="65000"/>
                    <a:lumOff val="35000"/>
                  </a:schemeClr>
                </a:solidFill>
              </a:endParaRPr>
            </a:p>
          </p:txBody>
        </p:sp>
        <p:sp>
          <p:nvSpPr>
            <p:cNvPr id="29" name="CustomText6"/>
            <p:cNvSpPr/>
            <p:nvPr/>
          </p:nvSpPr>
          <p:spPr bwMode="auto">
            <a:xfrm>
              <a:off x="9477872" y="5671939"/>
              <a:ext cx="801120" cy="309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Autofit/>
            </a:bodyPr>
            <a:lstStyle/>
            <a:p>
              <a:r>
                <a:rPr lang="en-US" altLang="zh-CN" sz="1575" dirty="0">
                  <a:solidFill>
                    <a:schemeClr val="tx1">
                      <a:lumMod val="65000"/>
                      <a:lumOff val="35000"/>
                    </a:schemeClr>
                  </a:solidFill>
                </a:rPr>
                <a:t>Text here</a:t>
              </a:r>
              <a:endParaRPr lang="en-US" altLang="zh-CN" sz="1575" dirty="0">
                <a:solidFill>
                  <a:schemeClr val="tx1">
                    <a:lumMod val="65000"/>
                    <a:lumOff val="35000"/>
                  </a:schemeClr>
                </a:solidFill>
              </a:endParaRPr>
            </a:p>
          </p:txBody>
        </p:sp>
        <p:sp>
          <p:nvSpPr>
            <p:cNvPr id="30" name="RelativeShape6"/>
            <p:cNvSpPr/>
            <p:nvPr/>
          </p:nvSpPr>
          <p:spPr bwMode="auto">
            <a:xfrm>
              <a:off x="8748389" y="2546988"/>
              <a:ext cx="2260086" cy="29909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49" y="0"/>
                    <a:pt x="4045" y="4019"/>
                    <a:pt x="3163" y="7928"/>
                  </a:cubicBezTo>
                  <a:cubicBezTo>
                    <a:pt x="2135" y="12489"/>
                    <a:pt x="1080" y="17046"/>
                    <a:pt x="0" y="21600"/>
                  </a:cubicBezTo>
                  <a:lnTo>
                    <a:pt x="21600" y="21600"/>
                  </a:lnTo>
                  <a:cubicBezTo>
                    <a:pt x="20519" y="17046"/>
                    <a:pt x="19464" y="12489"/>
                    <a:pt x="18436" y="7928"/>
                  </a:cubicBezTo>
                  <a:cubicBezTo>
                    <a:pt x="17554" y="4019"/>
                    <a:pt x="15450" y="0"/>
                    <a:pt x="10800" y="0"/>
                  </a:cubicBezTo>
                  <a:close/>
                </a:path>
              </a:pathLst>
            </a:custGeom>
            <a:noFill/>
            <a:ln>
              <a:noFill/>
            </a:ln>
            <a:effectLst/>
          </p:spPr>
          <p:txBody>
            <a:bodyPr anchor="ctr"/>
            <a:lstStyle/>
            <a:p>
              <a:pPr algn="ctr"/>
              <a:endParaRPr sz="1575">
                <a:solidFill>
                  <a:schemeClr val="tx1">
                    <a:lumMod val="65000"/>
                    <a:lumOff val="35000"/>
                  </a:schemeClr>
                </a:solidFill>
              </a:endParaRPr>
            </a:p>
          </p:txBody>
        </p:sp>
        <p:sp>
          <p:nvSpPr>
            <p:cNvPr id="32" name="ValueShape6"/>
            <p:cNvSpPr/>
            <p:nvPr/>
          </p:nvSpPr>
          <p:spPr bwMode="auto">
            <a:xfrm>
              <a:off x="8748389" y="2935815"/>
              <a:ext cx="2260086" cy="26021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accent1">
                <a:alpha val="70000"/>
              </a:schemeClr>
            </a:solidFill>
            <a:ln>
              <a:noFill/>
            </a:ln>
            <a:effectLst/>
          </p:spPr>
          <p:txBody>
            <a:bodyPr anchor="ctr"/>
            <a:lstStyle/>
            <a:p>
              <a:pPr algn="ctr"/>
              <a:endParaRPr sz="1575">
                <a:solidFill>
                  <a:schemeClr val="tx1">
                    <a:lumMod val="65000"/>
                    <a:lumOff val="35000"/>
                  </a:schemeClr>
                </a:solidFill>
              </a:endParaRPr>
            </a:p>
          </p:txBody>
        </p:sp>
      </p:grpSp>
      <p:sp>
        <p:nvSpPr>
          <p:cNvPr id="33" name="TextBox 10"/>
          <p:cNvSpPr txBox="1"/>
          <p:nvPr/>
        </p:nvSpPr>
        <p:spPr>
          <a:xfrm>
            <a:off x="1582639" y="4350597"/>
            <a:ext cx="8370205" cy="1303020"/>
          </a:xfrm>
          <a:prstGeom prst="rect">
            <a:avLst/>
          </a:prstGeom>
          <a:noFill/>
        </p:spPr>
        <p:txBody>
          <a:bodyPr wrap="square" rtlCol="0">
            <a:spAutoFit/>
          </a:bodyPr>
          <a:lstStyle/>
          <a:p>
            <a:pPr algn="ctr">
              <a:lnSpc>
                <a:spcPct val="150000"/>
              </a:lnSpc>
            </a:pPr>
            <a:r>
              <a:rPr lang="en-US" sz="1050" spc="198" dirty="0">
                <a:latin typeface="Montserrat Light" charset="0"/>
                <a:ea typeface="Montserrat Light" charset="0"/>
                <a:cs typeface="Montserrat Light" charset="0"/>
              </a:rPr>
              <a:t>We have many PowerPoint templates that has been specifically designed to help</a:t>
            </a:r>
            <a:endParaRPr lang="en-US" sz="1050" spc="198" dirty="0">
              <a:latin typeface="Montserrat Light" charset="0"/>
              <a:ea typeface="Montserrat Light" charset="0"/>
              <a:cs typeface="Montserrat Light" charset="0"/>
            </a:endParaRPr>
          </a:p>
          <a:p>
            <a:pPr algn="ctr">
              <a:lnSpc>
                <a:spcPct val="150000"/>
              </a:lnSpc>
            </a:pPr>
            <a:r>
              <a:rPr lang="en-US" sz="1050" spc="198" dirty="0">
                <a:latin typeface="Montserrat Light" charset="0"/>
                <a:ea typeface="Montserrat Light" charset="0"/>
                <a:cs typeface="Montserrat Light" charset="0"/>
              </a:rPr>
              <a:t>We have many PowerPoint templates that has been specifically designed to help</a:t>
            </a:r>
            <a:endParaRPr lang="en-US" sz="1050" spc="198" dirty="0">
              <a:latin typeface="Montserrat Light" charset="0"/>
              <a:ea typeface="Montserrat Light" charset="0"/>
              <a:cs typeface="Montserrat Light" charset="0"/>
            </a:endParaRPr>
          </a:p>
          <a:p>
            <a:pPr algn="ctr">
              <a:lnSpc>
                <a:spcPct val="150000"/>
              </a:lnSpc>
            </a:pPr>
            <a:r>
              <a:rPr lang="en-US" sz="1050" spc="198" dirty="0">
                <a:latin typeface="Montserrat Light" charset="0"/>
                <a:ea typeface="Montserrat Light" charset="0"/>
                <a:cs typeface="Montserrat Light" charset="0"/>
              </a:rPr>
              <a:t>We have many PowerPoint templates that has been specifically designed to help</a:t>
            </a:r>
            <a:endParaRPr lang="en-US" sz="1050" spc="198" dirty="0">
              <a:latin typeface="Montserrat Light" charset="0"/>
              <a:ea typeface="Montserrat Light" charset="0"/>
              <a:cs typeface="Montserrat Light" charset="0"/>
            </a:endParaRPr>
          </a:p>
          <a:p>
            <a:pPr algn="ctr">
              <a:lnSpc>
                <a:spcPct val="150000"/>
              </a:lnSpc>
            </a:pPr>
            <a:endParaRPr lang="en-US" sz="1050" spc="198" dirty="0">
              <a:latin typeface="Montserrat Light" charset="0"/>
              <a:ea typeface="Montserrat Light" charset="0"/>
              <a:cs typeface="Montserrat Light" charset="0"/>
            </a:endParaRPr>
          </a:p>
          <a:p>
            <a:pPr algn="ctr">
              <a:lnSpc>
                <a:spcPct val="150000"/>
              </a:lnSpc>
            </a:pPr>
            <a:endParaRPr lang="en-US" sz="1050" spc="198" dirty="0">
              <a:latin typeface="Montserrat Light" charset="0"/>
              <a:ea typeface="Montserrat Light" charset="0"/>
              <a:cs typeface="Montserrat Light" charset="0"/>
            </a:endParaRP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17"/>
          <p:cNvSpPr/>
          <p:nvPr/>
        </p:nvSpPr>
        <p:spPr>
          <a:xfrm>
            <a:off x="387313" y="1251983"/>
            <a:ext cx="11405711" cy="4255694"/>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602105" rtl="1"/>
            <a:endParaRPr lang="ar-SA" sz="3155">
              <a:solidFill>
                <a:srgbClr val="FFFFFF"/>
              </a:solidFill>
              <a:latin typeface="Calibri" panose="020F0502020204030204"/>
              <a:cs typeface="Arial" panose="020B0604020202020204" pitchFamily="34" charset="0"/>
            </a:endParaRPr>
          </a:p>
        </p:txBody>
      </p:sp>
      <p:grpSp>
        <p:nvGrpSpPr>
          <p:cNvPr id="17" name="组合 16"/>
          <p:cNvGrpSpPr/>
          <p:nvPr/>
        </p:nvGrpSpPr>
        <p:grpSpPr>
          <a:xfrm>
            <a:off x="561414" y="1459670"/>
            <a:ext cx="8333154" cy="2227401"/>
            <a:chOff x="1219200" y="2716104"/>
            <a:chExt cx="7264872" cy="1941856"/>
          </a:xfrm>
        </p:grpSpPr>
        <p:pic>
          <p:nvPicPr>
            <p:cNvPr id="13" name="图片占位符 6" descr="图片包含 墙壁, 室内, 椅子, 计算机&#10;&#10;已生成极高可信度的说明"/>
            <p:cNvPicPr>
              <a:picLocks noChangeAspect="1"/>
            </p:cNvPicPr>
            <p:nvPr/>
          </p:nvPicPr>
          <p:blipFill>
            <a:blip r:embed="rId1" cstate="screen"/>
            <a:srcRect/>
            <a:stretch>
              <a:fillRect/>
            </a:stretch>
          </p:blipFill>
          <p:spPr>
            <a:xfrm>
              <a:off x="1219200" y="2716104"/>
              <a:ext cx="2204267" cy="1941856"/>
            </a:xfrm>
            <a:prstGeom prst="rect">
              <a:avLst/>
            </a:prstGeom>
          </p:spPr>
        </p:pic>
        <p:pic>
          <p:nvPicPr>
            <p:cNvPr id="14" name="图片占位符 8" descr="图片包含 室内, 墙壁, 餐桌, 就坐&#10;&#10;已生成极高可信度的说明"/>
            <p:cNvPicPr>
              <a:picLocks noChangeAspect="1"/>
            </p:cNvPicPr>
            <p:nvPr/>
          </p:nvPicPr>
          <p:blipFill>
            <a:blip r:embed="rId2" cstate="screen"/>
            <a:srcRect/>
            <a:stretch>
              <a:fillRect/>
            </a:stretch>
          </p:blipFill>
          <p:spPr>
            <a:xfrm>
              <a:off x="3739979" y="2716104"/>
              <a:ext cx="2204267" cy="1941856"/>
            </a:xfrm>
            <a:prstGeom prst="rect">
              <a:avLst/>
            </a:prstGeom>
          </p:spPr>
        </p:pic>
        <p:pic>
          <p:nvPicPr>
            <p:cNvPr id="15" name="图片占位符 14" descr="图片包含 天空, 餐桌, 墙壁, 室内&#10;&#10;已生成高可信度的说明"/>
            <p:cNvPicPr>
              <a:picLocks noChangeAspect="1"/>
            </p:cNvPicPr>
            <p:nvPr/>
          </p:nvPicPr>
          <p:blipFill>
            <a:blip r:embed="rId3" cstate="screen"/>
            <a:srcRect/>
            <a:stretch>
              <a:fillRect/>
            </a:stretch>
          </p:blipFill>
          <p:spPr>
            <a:xfrm>
              <a:off x="6279805" y="2716104"/>
              <a:ext cx="2204267" cy="1941856"/>
            </a:xfrm>
            <a:prstGeom prst="rect">
              <a:avLst/>
            </a:prstGeom>
          </p:spPr>
        </p:pic>
      </p:grpSp>
      <p:pic>
        <p:nvPicPr>
          <p:cNvPr id="41" name="图片占位符 4" descr="图片包含 餐桌, 天空, 室内, 就坐&#10;&#10;已生成高可信度的说明"/>
          <p:cNvPicPr>
            <a:picLocks noChangeAspect="1"/>
          </p:cNvPicPr>
          <p:nvPr/>
        </p:nvPicPr>
        <p:blipFill>
          <a:blip r:embed="rId4" cstate="screen"/>
          <a:srcRect/>
          <a:stretch>
            <a:fillRect/>
          </a:stretch>
        </p:blipFill>
        <p:spPr>
          <a:xfrm>
            <a:off x="9087018" y="1459670"/>
            <a:ext cx="2513554" cy="2227401"/>
          </a:xfrm>
          <a:prstGeom prst="rect">
            <a:avLst/>
          </a:prstGeom>
        </p:spPr>
      </p:pic>
      <p:sp>
        <p:nvSpPr>
          <p:cNvPr id="42" name="文本框 41"/>
          <p:cNvSpPr txBox="1"/>
          <p:nvPr/>
        </p:nvSpPr>
        <p:spPr>
          <a:xfrm>
            <a:off x="861978" y="4152010"/>
            <a:ext cx="2580233" cy="599395"/>
          </a:xfrm>
          <a:prstGeom prst="rect">
            <a:avLst/>
          </a:prstGeom>
          <a:noFill/>
        </p:spPr>
        <p:txBody>
          <a:bodyPr wrap="square" rtlCol="0">
            <a:spAutoFit/>
          </a:bodyPr>
          <a:lstStyle/>
          <a:p>
            <a:pPr algn="ctr">
              <a:spcBef>
                <a:spcPts val="790"/>
              </a:spcBef>
            </a:pPr>
            <a:r>
              <a:rPr lang="zh-CN" altLang="en-US" sz="1315" dirty="0">
                <a:solidFill>
                  <a:schemeClr val="bg1"/>
                </a:solidFill>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dirty="0">
                <a:solidFill>
                  <a:schemeClr val="bg1"/>
                </a:solidFill>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43" name="文本框 42"/>
          <p:cNvSpPr txBox="1"/>
          <p:nvPr/>
        </p:nvSpPr>
        <p:spPr>
          <a:xfrm>
            <a:off x="3525127" y="4139076"/>
            <a:ext cx="2580233" cy="599395"/>
          </a:xfrm>
          <a:prstGeom prst="rect">
            <a:avLst/>
          </a:prstGeom>
          <a:noFill/>
        </p:spPr>
        <p:txBody>
          <a:bodyPr wrap="square" rtlCol="0">
            <a:spAutoFit/>
          </a:bodyPr>
          <a:lstStyle/>
          <a:p>
            <a:pPr algn="ctr">
              <a:spcBef>
                <a:spcPts val="790"/>
              </a:spcBef>
            </a:pPr>
            <a:r>
              <a:rPr lang="zh-CN" altLang="en-US" sz="1315" dirty="0">
                <a:solidFill>
                  <a:schemeClr val="bg1"/>
                </a:solidFill>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dirty="0">
                <a:solidFill>
                  <a:schemeClr val="bg1"/>
                </a:solidFill>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44" name="文本框 43"/>
          <p:cNvSpPr txBox="1"/>
          <p:nvPr/>
        </p:nvSpPr>
        <p:spPr>
          <a:xfrm>
            <a:off x="6153028" y="4142828"/>
            <a:ext cx="2580233" cy="599395"/>
          </a:xfrm>
          <a:prstGeom prst="rect">
            <a:avLst/>
          </a:prstGeom>
          <a:noFill/>
        </p:spPr>
        <p:txBody>
          <a:bodyPr wrap="square" rtlCol="0">
            <a:spAutoFit/>
          </a:bodyPr>
          <a:lstStyle/>
          <a:p>
            <a:pPr algn="ctr">
              <a:spcBef>
                <a:spcPts val="790"/>
              </a:spcBef>
            </a:pPr>
            <a:r>
              <a:rPr lang="zh-CN" altLang="en-US" sz="1315" dirty="0">
                <a:solidFill>
                  <a:schemeClr val="bg1"/>
                </a:solidFill>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dirty="0">
                <a:solidFill>
                  <a:schemeClr val="bg1"/>
                </a:solidFill>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45" name="文本框 44"/>
          <p:cNvSpPr txBox="1"/>
          <p:nvPr/>
        </p:nvSpPr>
        <p:spPr>
          <a:xfrm>
            <a:off x="8819441" y="4133837"/>
            <a:ext cx="2580233" cy="599395"/>
          </a:xfrm>
          <a:prstGeom prst="rect">
            <a:avLst/>
          </a:prstGeom>
          <a:noFill/>
        </p:spPr>
        <p:txBody>
          <a:bodyPr wrap="square" rtlCol="0">
            <a:spAutoFit/>
          </a:bodyPr>
          <a:lstStyle/>
          <a:p>
            <a:pPr algn="ctr">
              <a:spcBef>
                <a:spcPts val="790"/>
              </a:spcBef>
            </a:pPr>
            <a:r>
              <a:rPr lang="zh-CN" altLang="en-US" sz="1315" dirty="0">
                <a:solidFill>
                  <a:schemeClr val="bg1"/>
                </a:solidFill>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dirty="0">
                <a:solidFill>
                  <a:schemeClr val="bg1"/>
                </a:solidFill>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solidFill>
                <a:schemeClr val="bg1"/>
              </a:solidFill>
              <a:latin typeface="微软雅黑" panose="020B0503020204020204" pitchFamily="34" charset="-122"/>
              <a:ea typeface="微软雅黑" panose="020B0503020204020204" pitchFamily="34" charset="-122"/>
              <a:cs typeface="Hiragino Sans GB W3"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2000">
        <p14:prism/>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down)">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11"/>
          <p:cNvSpPr/>
          <p:nvPr/>
        </p:nvSpPr>
        <p:spPr>
          <a:xfrm>
            <a:off x="2580037" y="3115946"/>
            <a:ext cx="131690" cy="943218"/>
          </a:xfrm>
          <a:custGeom>
            <a:avLst/>
            <a:gdLst>
              <a:gd name="connsiteX0" fmla="*/ 0 w 0"/>
              <a:gd name="connsiteY0" fmla="*/ 0 h 1253448"/>
              <a:gd name="connsiteX1" fmla="*/ 0 w 0"/>
              <a:gd name="connsiteY1" fmla="*/ 1253448 h 1253448"/>
            </a:gdLst>
            <a:ahLst/>
            <a:cxnLst>
              <a:cxn ang="0">
                <a:pos x="connsiteX0" y="connsiteY0"/>
              </a:cxn>
              <a:cxn ang="0">
                <a:pos x="connsiteX1" y="connsiteY1"/>
              </a:cxn>
            </a:cxnLst>
            <a:rect l="l" t="t" r="r" b="b"/>
            <a:pathLst>
              <a:path h="1253448">
                <a:moveTo>
                  <a:pt x="0" y="0"/>
                </a:moveTo>
                <a:lnTo>
                  <a:pt x="0" y="1253448"/>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6" name="任意多边形 14"/>
          <p:cNvSpPr/>
          <p:nvPr/>
        </p:nvSpPr>
        <p:spPr>
          <a:xfrm flipH="1">
            <a:off x="4643421" y="2579508"/>
            <a:ext cx="51460" cy="1847494"/>
          </a:xfrm>
          <a:custGeom>
            <a:avLst/>
            <a:gdLst>
              <a:gd name="connsiteX0" fmla="*/ 0 w 0"/>
              <a:gd name="connsiteY0" fmla="*/ 0 h 1253448"/>
              <a:gd name="connsiteX1" fmla="*/ 0 w 0"/>
              <a:gd name="connsiteY1" fmla="*/ 1253448 h 1253448"/>
            </a:gdLst>
            <a:ahLst/>
            <a:cxnLst>
              <a:cxn ang="0">
                <a:pos x="connsiteX0" y="connsiteY0"/>
              </a:cxn>
              <a:cxn ang="0">
                <a:pos x="connsiteX1" y="connsiteY1"/>
              </a:cxn>
            </a:cxnLst>
            <a:rect l="l" t="t" r="r" b="b"/>
            <a:pathLst>
              <a:path h="1253448">
                <a:moveTo>
                  <a:pt x="0" y="0"/>
                </a:moveTo>
                <a:lnTo>
                  <a:pt x="0" y="1253448"/>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7" name="任意多边形 15"/>
          <p:cNvSpPr/>
          <p:nvPr/>
        </p:nvSpPr>
        <p:spPr>
          <a:xfrm flipH="1">
            <a:off x="8921707" y="2550614"/>
            <a:ext cx="70019" cy="1508550"/>
          </a:xfrm>
          <a:custGeom>
            <a:avLst/>
            <a:gdLst>
              <a:gd name="connsiteX0" fmla="*/ 0 w 0"/>
              <a:gd name="connsiteY0" fmla="*/ 0 h 1253448"/>
              <a:gd name="connsiteX1" fmla="*/ 0 w 0"/>
              <a:gd name="connsiteY1" fmla="*/ 1253448 h 1253448"/>
            </a:gdLst>
            <a:ahLst/>
            <a:cxnLst>
              <a:cxn ang="0">
                <a:pos x="connsiteX0" y="connsiteY0"/>
              </a:cxn>
              <a:cxn ang="0">
                <a:pos x="connsiteX1" y="connsiteY1"/>
              </a:cxn>
            </a:cxnLst>
            <a:rect l="l" t="t" r="r" b="b"/>
            <a:pathLst>
              <a:path h="1253448">
                <a:moveTo>
                  <a:pt x="0" y="0"/>
                </a:moveTo>
                <a:lnTo>
                  <a:pt x="0" y="1253448"/>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grpSp>
        <p:nvGrpSpPr>
          <p:cNvPr id="8" name="组合 7"/>
          <p:cNvGrpSpPr/>
          <p:nvPr/>
        </p:nvGrpSpPr>
        <p:grpSpPr>
          <a:xfrm>
            <a:off x="2263354" y="1601560"/>
            <a:ext cx="1585649" cy="1651118"/>
            <a:chOff x="2449363" y="2011284"/>
            <a:chExt cx="1578177" cy="1643338"/>
          </a:xfrm>
        </p:grpSpPr>
        <p:sp>
          <p:nvSpPr>
            <p:cNvPr id="9" name="直角三角形 8"/>
            <p:cNvSpPr/>
            <p:nvPr/>
          </p:nvSpPr>
          <p:spPr>
            <a:xfrm>
              <a:off x="3103680" y="2011284"/>
              <a:ext cx="137978" cy="137978"/>
            </a:xfrm>
            <a:prstGeom prst="rtTriangl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0" name="圆角矩形 18"/>
            <p:cNvSpPr/>
            <p:nvPr/>
          </p:nvSpPr>
          <p:spPr>
            <a:xfrm>
              <a:off x="2501637" y="2128719"/>
              <a:ext cx="1525903" cy="1525903"/>
            </a:xfrm>
            <a:prstGeom prst="roundRect">
              <a:avLst>
                <a:gd name="adj" fmla="val 11772"/>
              </a:avLst>
            </a:prstGeom>
            <a:solidFill>
              <a:srgbClr val="FFFFFF"/>
            </a:solidFill>
            <a:ln w="15875">
              <a:solidFill>
                <a:srgbClr val="2A3D5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1" name="任意多边形 19"/>
            <p:cNvSpPr/>
            <p:nvPr/>
          </p:nvSpPr>
          <p:spPr>
            <a:xfrm>
              <a:off x="2673020" y="2011284"/>
              <a:ext cx="443202" cy="723338"/>
            </a:xfrm>
            <a:custGeom>
              <a:avLst/>
              <a:gdLst>
                <a:gd name="connsiteX0" fmla="*/ 0 w 395618"/>
                <a:gd name="connsiteY0" fmla="*/ 638213 h 645678"/>
                <a:gd name="connsiteX1" fmla="*/ 0 w 395618"/>
                <a:gd name="connsiteY1" fmla="*/ 0 h 645678"/>
                <a:gd name="connsiteX2" fmla="*/ 395618 w 395618"/>
                <a:gd name="connsiteY2" fmla="*/ 0 h 645678"/>
                <a:gd name="connsiteX3" fmla="*/ 395618 w 395618"/>
                <a:gd name="connsiteY3" fmla="*/ 645678 h 645678"/>
                <a:gd name="connsiteX4" fmla="*/ 201541 w 395618"/>
                <a:gd name="connsiteY4" fmla="*/ 503853 h 645678"/>
                <a:gd name="connsiteX5" fmla="*/ 0 w 395618"/>
                <a:gd name="connsiteY5" fmla="*/ 638213 h 64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18" h="645678">
                  <a:moveTo>
                    <a:pt x="0" y="638213"/>
                  </a:moveTo>
                  <a:lnTo>
                    <a:pt x="0" y="0"/>
                  </a:lnTo>
                  <a:lnTo>
                    <a:pt x="395618" y="0"/>
                  </a:lnTo>
                  <a:lnTo>
                    <a:pt x="395618" y="645678"/>
                  </a:lnTo>
                  <a:lnTo>
                    <a:pt x="201541" y="503853"/>
                  </a:lnTo>
                  <a:lnTo>
                    <a:pt x="0" y="638213"/>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dirty="0">
                <a:solidFill>
                  <a:schemeClr val="tx1"/>
                </a:solidFill>
              </a:endParaRPr>
            </a:p>
          </p:txBody>
        </p:sp>
        <p:sp>
          <p:nvSpPr>
            <p:cNvPr id="12" name="矩形 11"/>
            <p:cNvSpPr/>
            <p:nvPr/>
          </p:nvSpPr>
          <p:spPr>
            <a:xfrm>
              <a:off x="2449363" y="2079553"/>
              <a:ext cx="890517" cy="574809"/>
            </a:xfrm>
            <a:prstGeom prst="rect">
              <a:avLst/>
            </a:prstGeom>
          </p:spPr>
          <p:txBody>
            <a:bodyPr wrap="square">
              <a:spAutoFit/>
            </a:bodyPr>
            <a:lstStyle/>
            <a:p>
              <a:pPr algn="ctr"/>
              <a:r>
                <a:rPr lang="en-US" altLang="zh-CN" sz="3155" b="1" dirty="0">
                  <a:solidFill>
                    <a:schemeClr val="bg1"/>
                  </a:solidFill>
                  <a:latin typeface="Agency FB" panose="020B0503020202020204" pitchFamily="34" charset="0"/>
                  <a:ea typeface="微软雅黑" panose="020B0503020204020204" pitchFamily="34" charset="-122"/>
                </a:rPr>
                <a:t>01</a:t>
              </a:r>
              <a:endParaRPr lang="zh-CN" altLang="en-US" sz="3155" b="1" dirty="0">
                <a:solidFill>
                  <a:schemeClr val="bg1"/>
                </a:solidFill>
                <a:latin typeface="Agency FB" panose="020B0503020202020204" pitchFamily="34" charset="0"/>
                <a:ea typeface="微软雅黑" panose="020B0503020204020204" pitchFamily="34" charset="-122"/>
              </a:endParaRPr>
            </a:p>
          </p:txBody>
        </p:sp>
        <p:sp>
          <p:nvSpPr>
            <p:cNvPr id="13" name="Freeform 13"/>
            <p:cNvSpPr/>
            <p:nvPr/>
          </p:nvSpPr>
          <p:spPr bwMode="auto">
            <a:xfrm>
              <a:off x="3359863" y="2299897"/>
              <a:ext cx="424741" cy="267526"/>
            </a:xfrm>
            <a:custGeom>
              <a:avLst/>
              <a:gdLst/>
              <a:ahLst/>
              <a:cxnLst/>
              <a:rect l="l" t="t" r="r" b="b"/>
              <a:pathLst>
                <a:path w="686185" h="432198">
                  <a:moveTo>
                    <a:pt x="101600" y="338535"/>
                  </a:moveTo>
                  <a:lnTo>
                    <a:pt x="101600" y="432198"/>
                  </a:lnTo>
                  <a:lnTo>
                    <a:pt x="30163" y="432198"/>
                  </a:lnTo>
                  <a:lnTo>
                    <a:pt x="30163" y="402036"/>
                  </a:lnTo>
                  <a:close/>
                  <a:moveTo>
                    <a:pt x="206375" y="236935"/>
                  </a:moveTo>
                  <a:lnTo>
                    <a:pt x="206375" y="432198"/>
                  </a:lnTo>
                  <a:lnTo>
                    <a:pt x="134938" y="432198"/>
                  </a:lnTo>
                  <a:lnTo>
                    <a:pt x="134938" y="305198"/>
                  </a:lnTo>
                  <a:close/>
                  <a:moveTo>
                    <a:pt x="520700" y="187723"/>
                  </a:moveTo>
                  <a:lnTo>
                    <a:pt x="520700" y="432198"/>
                  </a:lnTo>
                  <a:lnTo>
                    <a:pt x="446088" y="432198"/>
                  </a:lnTo>
                  <a:lnTo>
                    <a:pt x="446088" y="255986"/>
                  </a:lnTo>
                  <a:close/>
                  <a:moveTo>
                    <a:pt x="341313" y="176610"/>
                  </a:moveTo>
                  <a:lnTo>
                    <a:pt x="363538" y="198835"/>
                  </a:lnTo>
                  <a:lnTo>
                    <a:pt x="415925" y="255985"/>
                  </a:lnTo>
                  <a:lnTo>
                    <a:pt x="415925" y="432198"/>
                  </a:lnTo>
                  <a:lnTo>
                    <a:pt x="363538" y="432198"/>
                  </a:lnTo>
                  <a:lnTo>
                    <a:pt x="341313" y="432198"/>
                  </a:lnTo>
                  <a:close/>
                  <a:moveTo>
                    <a:pt x="311150" y="140098"/>
                  </a:moveTo>
                  <a:lnTo>
                    <a:pt x="311150" y="143273"/>
                  </a:lnTo>
                  <a:lnTo>
                    <a:pt x="311150" y="432198"/>
                  </a:lnTo>
                  <a:lnTo>
                    <a:pt x="239713" y="432198"/>
                  </a:lnTo>
                  <a:lnTo>
                    <a:pt x="239713" y="206773"/>
                  </a:lnTo>
                  <a:close/>
                  <a:moveTo>
                    <a:pt x="625475" y="90885"/>
                  </a:moveTo>
                  <a:lnTo>
                    <a:pt x="625475" y="432198"/>
                  </a:lnTo>
                  <a:lnTo>
                    <a:pt x="550863" y="432198"/>
                  </a:lnTo>
                  <a:lnTo>
                    <a:pt x="550863" y="157560"/>
                  </a:lnTo>
                  <a:close/>
                  <a:moveTo>
                    <a:pt x="666509" y="976"/>
                  </a:moveTo>
                  <a:cubicBezTo>
                    <a:pt x="681486" y="-2777"/>
                    <a:pt x="688975" y="4730"/>
                    <a:pt x="685231" y="15991"/>
                  </a:cubicBezTo>
                  <a:cubicBezTo>
                    <a:pt x="681486" y="31005"/>
                    <a:pt x="677742" y="49774"/>
                    <a:pt x="673998" y="61034"/>
                  </a:cubicBezTo>
                  <a:lnTo>
                    <a:pt x="670253" y="64788"/>
                  </a:lnTo>
                  <a:cubicBezTo>
                    <a:pt x="666509" y="76049"/>
                    <a:pt x="659020" y="79803"/>
                    <a:pt x="651531" y="68542"/>
                  </a:cubicBezTo>
                  <a:cubicBezTo>
                    <a:pt x="644042" y="64788"/>
                    <a:pt x="640298" y="61034"/>
                    <a:pt x="640298" y="57281"/>
                  </a:cubicBezTo>
                  <a:cubicBezTo>
                    <a:pt x="640287" y="57291"/>
                    <a:pt x="638821" y="58656"/>
                    <a:pt x="430610" y="252470"/>
                  </a:cubicBezTo>
                  <a:cubicBezTo>
                    <a:pt x="430599" y="252458"/>
                    <a:pt x="429766" y="251578"/>
                    <a:pt x="363210" y="181151"/>
                  </a:cubicBezTo>
                  <a:cubicBezTo>
                    <a:pt x="363202" y="181142"/>
                    <a:pt x="362552" y="180444"/>
                    <a:pt x="310787" y="124846"/>
                  </a:cubicBezTo>
                  <a:cubicBezTo>
                    <a:pt x="310773" y="124860"/>
                    <a:pt x="308720" y="126761"/>
                    <a:pt x="14977" y="398861"/>
                  </a:cubicBezTo>
                  <a:cubicBezTo>
                    <a:pt x="14973" y="398858"/>
                    <a:pt x="14886" y="398792"/>
                    <a:pt x="13105" y="397454"/>
                  </a:cubicBezTo>
                  <a:lnTo>
                    <a:pt x="0" y="387600"/>
                  </a:lnTo>
                  <a:cubicBezTo>
                    <a:pt x="15" y="387586"/>
                    <a:pt x="2181" y="385572"/>
                    <a:pt x="310787" y="98571"/>
                  </a:cubicBezTo>
                  <a:cubicBezTo>
                    <a:pt x="310796" y="98580"/>
                    <a:pt x="311449" y="99281"/>
                    <a:pt x="363210" y="154875"/>
                  </a:cubicBezTo>
                  <a:cubicBezTo>
                    <a:pt x="363221" y="154887"/>
                    <a:pt x="364066" y="155781"/>
                    <a:pt x="430610" y="226194"/>
                  </a:cubicBezTo>
                  <a:cubicBezTo>
                    <a:pt x="430620" y="226185"/>
                    <a:pt x="432012" y="224897"/>
                    <a:pt x="625320" y="46020"/>
                  </a:cubicBezTo>
                  <a:cubicBezTo>
                    <a:pt x="621576" y="42266"/>
                    <a:pt x="621576" y="38513"/>
                    <a:pt x="617831" y="34759"/>
                  </a:cubicBezTo>
                  <a:lnTo>
                    <a:pt x="614087" y="31005"/>
                  </a:lnTo>
                  <a:cubicBezTo>
                    <a:pt x="606598" y="23498"/>
                    <a:pt x="610342" y="15991"/>
                    <a:pt x="621576" y="12237"/>
                  </a:cubicBezTo>
                  <a:cubicBezTo>
                    <a:pt x="636553" y="8484"/>
                    <a:pt x="655275" y="4730"/>
                    <a:pt x="666509" y="976"/>
                  </a:cubicBezTo>
                  <a:close/>
                </a:path>
              </a:pathLst>
            </a:custGeom>
            <a:solidFill>
              <a:schemeClr val="accent1"/>
            </a:solidFill>
            <a:ln>
              <a:noFill/>
            </a:ln>
          </p:spPr>
          <p:txBody>
            <a:bodyPr vert="horz" wrap="square" lIns="120140" tIns="60070" rIns="120140" bIns="60070" numCol="1" anchor="t" anchorCtr="0" compatLnSpc="1"/>
            <a:lstStyle/>
            <a:p>
              <a:endParaRPr lang="zh-CN" altLang="en-US" sz="2365"/>
            </a:p>
          </p:txBody>
        </p:sp>
        <p:sp>
          <p:nvSpPr>
            <p:cNvPr id="14" name="文本框 13"/>
            <p:cNvSpPr txBox="1"/>
            <p:nvPr/>
          </p:nvSpPr>
          <p:spPr>
            <a:xfrm>
              <a:off x="2744737" y="3026616"/>
              <a:ext cx="793257" cy="373590"/>
            </a:xfrm>
            <a:prstGeom prst="rect">
              <a:avLst/>
            </a:prstGeom>
            <a:noFill/>
            <a:effectLst/>
          </p:spPr>
          <p:txBody>
            <a:bodyPr wrap="none" rtlCol="0">
              <a:spAutoFit/>
            </a:bodyPr>
            <a:lstStyle/>
            <a:p>
              <a:r>
                <a:rPr lang="zh-CN" altLang="en-US" sz="1840" b="1" dirty="0">
                  <a:solidFill>
                    <a:srgbClr val="353943"/>
                  </a:solidFill>
                  <a:latin typeface="微软雅黑" panose="020B0503020204020204" pitchFamily="34" charset="-122"/>
                  <a:ea typeface="微软雅黑" panose="020B0503020204020204" pitchFamily="34" charset="-122"/>
                </a:rPr>
                <a:t>标  题</a:t>
              </a:r>
              <a:endParaRPr lang="zh-CN" altLang="en-US" sz="1840" b="1" dirty="0">
                <a:solidFill>
                  <a:srgbClr val="353943"/>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247515" y="1591699"/>
            <a:ext cx="1589551" cy="1651118"/>
            <a:chOff x="4334741" y="2795196"/>
            <a:chExt cx="1582062" cy="1643338"/>
          </a:xfrm>
        </p:grpSpPr>
        <p:sp>
          <p:nvSpPr>
            <p:cNvPr id="16" name="直角三角形 15"/>
            <p:cNvSpPr/>
            <p:nvPr/>
          </p:nvSpPr>
          <p:spPr>
            <a:xfrm>
              <a:off x="4992942" y="2795196"/>
              <a:ext cx="137978" cy="137978"/>
            </a:xfrm>
            <a:prstGeom prst="rtTriangl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7" name="圆角矩形 25"/>
            <p:cNvSpPr/>
            <p:nvPr/>
          </p:nvSpPr>
          <p:spPr>
            <a:xfrm>
              <a:off x="4390900" y="2912631"/>
              <a:ext cx="1525903" cy="1525903"/>
            </a:xfrm>
            <a:prstGeom prst="roundRect">
              <a:avLst>
                <a:gd name="adj" fmla="val 11772"/>
              </a:avLst>
            </a:prstGeom>
            <a:solidFill>
              <a:srgbClr val="FFFFFF"/>
            </a:solidFill>
            <a:ln w="15875">
              <a:solidFill>
                <a:srgbClr val="2A3D5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8" name="任意多边形 26"/>
            <p:cNvSpPr/>
            <p:nvPr/>
          </p:nvSpPr>
          <p:spPr>
            <a:xfrm>
              <a:off x="4562283" y="2795196"/>
              <a:ext cx="443202" cy="723338"/>
            </a:xfrm>
            <a:custGeom>
              <a:avLst/>
              <a:gdLst>
                <a:gd name="connsiteX0" fmla="*/ 0 w 395618"/>
                <a:gd name="connsiteY0" fmla="*/ 638213 h 645678"/>
                <a:gd name="connsiteX1" fmla="*/ 0 w 395618"/>
                <a:gd name="connsiteY1" fmla="*/ 0 h 645678"/>
                <a:gd name="connsiteX2" fmla="*/ 395618 w 395618"/>
                <a:gd name="connsiteY2" fmla="*/ 0 h 645678"/>
                <a:gd name="connsiteX3" fmla="*/ 395618 w 395618"/>
                <a:gd name="connsiteY3" fmla="*/ 645678 h 645678"/>
                <a:gd name="connsiteX4" fmla="*/ 201541 w 395618"/>
                <a:gd name="connsiteY4" fmla="*/ 503853 h 645678"/>
                <a:gd name="connsiteX5" fmla="*/ 0 w 395618"/>
                <a:gd name="connsiteY5" fmla="*/ 638213 h 64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18" h="645678">
                  <a:moveTo>
                    <a:pt x="0" y="638213"/>
                  </a:moveTo>
                  <a:lnTo>
                    <a:pt x="0" y="0"/>
                  </a:lnTo>
                  <a:lnTo>
                    <a:pt x="395618" y="0"/>
                  </a:lnTo>
                  <a:lnTo>
                    <a:pt x="395618" y="645678"/>
                  </a:lnTo>
                  <a:lnTo>
                    <a:pt x="201541" y="503853"/>
                  </a:lnTo>
                  <a:lnTo>
                    <a:pt x="0" y="638213"/>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dirty="0">
                <a:solidFill>
                  <a:schemeClr val="tx1"/>
                </a:solidFill>
              </a:endParaRPr>
            </a:p>
          </p:txBody>
        </p:sp>
        <p:sp>
          <p:nvSpPr>
            <p:cNvPr id="19" name="矩形 18"/>
            <p:cNvSpPr/>
            <p:nvPr/>
          </p:nvSpPr>
          <p:spPr>
            <a:xfrm>
              <a:off x="4334741" y="2862432"/>
              <a:ext cx="890516" cy="574809"/>
            </a:xfrm>
            <a:prstGeom prst="rect">
              <a:avLst/>
            </a:prstGeom>
          </p:spPr>
          <p:txBody>
            <a:bodyPr wrap="square">
              <a:spAutoFit/>
            </a:bodyPr>
            <a:lstStyle/>
            <a:p>
              <a:pPr algn="ctr"/>
              <a:r>
                <a:rPr lang="en-US" altLang="zh-CN" sz="3155" b="1" dirty="0">
                  <a:solidFill>
                    <a:schemeClr val="bg1"/>
                  </a:solidFill>
                  <a:latin typeface="Agency FB" panose="020B0503020202020204" pitchFamily="34" charset="0"/>
                  <a:ea typeface="微软雅黑" panose="020B0503020204020204" pitchFamily="34" charset="-122"/>
                </a:rPr>
                <a:t>02</a:t>
              </a:r>
              <a:endParaRPr lang="zh-CN" altLang="en-US" sz="3155" b="1" dirty="0">
                <a:solidFill>
                  <a:schemeClr val="bg1"/>
                </a:solidFill>
                <a:latin typeface="Agency FB" panose="020B0503020202020204" pitchFamily="34" charset="0"/>
                <a:ea typeface="微软雅黑" panose="020B0503020204020204" pitchFamily="34" charset="-122"/>
              </a:endParaRPr>
            </a:p>
          </p:txBody>
        </p:sp>
        <p:sp>
          <p:nvSpPr>
            <p:cNvPr id="20" name="Freeform 26"/>
            <p:cNvSpPr>
              <a:spLocks noEditPoints="1"/>
            </p:cNvSpPr>
            <p:nvPr/>
          </p:nvSpPr>
          <p:spPr bwMode="auto">
            <a:xfrm>
              <a:off x="5333985" y="3123852"/>
              <a:ext cx="254317" cy="267194"/>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chemeClr val="accent2"/>
            </a:solidFill>
            <a:ln>
              <a:noFill/>
            </a:ln>
          </p:spPr>
          <p:txBody>
            <a:bodyPr vert="horz" wrap="square" lIns="120140" tIns="60070" rIns="120140" bIns="60070" numCol="1" anchor="t" anchorCtr="0" compatLnSpc="1"/>
            <a:lstStyle/>
            <a:p>
              <a:endParaRPr lang="zh-CN" altLang="en-US" sz="2365" dirty="0">
                <a:solidFill>
                  <a:schemeClr val="accent2"/>
                </a:solidFill>
              </a:endParaRPr>
            </a:p>
          </p:txBody>
        </p:sp>
        <p:sp>
          <p:nvSpPr>
            <p:cNvPr id="21" name="文本框 20"/>
            <p:cNvSpPr txBox="1"/>
            <p:nvPr/>
          </p:nvSpPr>
          <p:spPr>
            <a:xfrm>
              <a:off x="4566377" y="3775155"/>
              <a:ext cx="793258" cy="373590"/>
            </a:xfrm>
            <a:prstGeom prst="rect">
              <a:avLst/>
            </a:prstGeom>
            <a:noFill/>
            <a:effectLst/>
          </p:spPr>
          <p:txBody>
            <a:bodyPr wrap="none" rtlCol="0">
              <a:spAutoFit/>
            </a:bodyPr>
            <a:lstStyle/>
            <a:p>
              <a:r>
                <a:rPr lang="zh-CN" altLang="en-US" sz="1840" b="1" dirty="0">
                  <a:solidFill>
                    <a:srgbClr val="353943"/>
                  </a:solidFill>
                  <a:latin typeface="微软雅黑" panose="020B0503020204020204" pitchFamily="34" charset="-122"/>
                  <a:ea typeface="微软雅黑" panose="020B0503020204020204" pitchFamily="34" charset="-122"/>
                </a:rPr>
                <a:t>标  题</a:t>
              </a:r>
              <a:endParaRPr lang="zh-CN" altLang="en-US" sz="1840" b="1" dirty="0">
                <a:solidFill>
                  <a:srgbClr val="353943"/>
                </a:solidFill>
                <a:latin typeface="微软雅黑" panose="020B0503020204020204" pitchFamily="34" charset="-122"/>
                <a:ea typeface="微软雅黑" panose="020B0503020204020204" pitchFamily="34" charset="-122"/>
              </a:endParaRPr>
            </a:p>
          </p:txBody>
        </p:sp>
      </p:grpSp>
      <p:sp>
        <p:nvSpPr>
          <p:cNvPr id="22" name="任意多边形 30"/>
          <p:cNvSpPr/>
          <p:nvPr/>
        </p:nvSpPr>
        <p:spPr>
          <a:xfrm>
            <a:off x="6938556" y="2426965"/>
            <a:ext cx="51460" cy="1651426"/>
          </a:xfrm>
          <a:custGeom>
            <a:avLst/>
            <a:gdLst>
              <a:gd name="connsiteX0" fmla="*/ 0 w 0"/>
              <a:gd name="connsiteY0" fmla="*/ 0 h 1253448"/>
              <a:gd name="connsiteX1" fmla="*/ 0 w 0"/>
              <a:gd name="connsiteY1" fmla="*/ 1253448 h 1253448"/>
            </a:gdLst>
            <a:ahLst/>
            <a:cxnLst>
              <a:cxn ang="0">
                <a:pos x="connsiteX0" y="connsiteY0"/>
              </a:cxn>
              <a:cxn ang="0">
                <a:pos x="connsiteX1" y="connsiteY1"/>
              </a:cxn>
            </a:cxnLst>
            <a:rect l="l" t="t" r="r" b="b"/>
            <a:pathLst>
              <a:path h="1253448">
                <a:moveTo>
                  <a:pt x="0" y="0"/>
                </a:moveTo>
                <a:lnTo>
                  <a:pt x="0" y="1253448"/>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grpSp>
        <p:nvGrpSpPr>
          <p:cNvPr id="23" name="组合 22"/>
          <p:cNvGrpSpPr/>
          <p:nvPr/>
        </p:nvGrpSpPr>
        <p:grpSpPr>
          <a:xfrm>
            <a:off x="6176546" y="1588857"/>
            <a:ext cx="1591940" cy="1651118"/>
            <a:chOff x="6221626" y="3579108"/>
            <a:chExt cx="1584439" cy="1643338"/>
          </a:xfrm>
        </p:grpSpPr>
        <p:sp>
          <p:nvSpPr>
            <p:cNvPr id="24" name="直角三角形 23"/>
            <p:cNvSpPr/>
            <p:nvPr/>
          </p:nvSpPr>
          <p:spPr>
            <a:xfrm>
              <a:off x="6882205" y="3579108"/>
              <a:ext cx="137978" cy="137978"/>
            </a:xfrm>
            <a:prstGeom prst="rtTriangl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25" name="圆角矩形 34"/>
            <p:cNvSpPr/>
            <p:nvPr/>
          </p:nvSpPr>
          <p:spPr>
            <a:xfrm>
              <a:off x="6280162" y="3696543"/>
              <a:ext cx="1525903" cy="1525903"/>
            </a:xfrm>
            <a:prstGeom prst="roundRect">
              <a:avLst>
                <a:gd name="adj" fmla="val 11772"/>
              </a:avLst>
            </a:prstGeom>
            <a:solidFill>
              <a:srgbClr val="FFFFFF"/>
            </a:solidFill>
            <a:ln w="15875">
              <a:solidFill>
                <a:srgbClr val="2A3D5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dirty="0"/>
            </a:p>
          </p:txBody>
        </p:sp>
        <p:sp>
          <p:nvSpPr>
            <p:cNvPr id="26" name="任意多边形 35"/>
            <p:cNvSpPr/>
            <p:nvPr/>
          </p:nvSpPr>
          <p:spPr>
            <a:xfrm>
              <a:off x="6451546" y="3579108"/>
              <a:ext cx="443202" cy="723338"/>
            </a:xfrm>
            <a:custGeom>
              <a:avLst/>
              <a:gdLst>
                <a:gd name="connsiteX0" fmla="*/ 0 w 395618"/>
                <a:gd name="connsiteY0" fmla="*/ 638213 h 645678"/>
                <a:gd name="connsiteX1" fmla="*/ 0 w 395618"/>
                <a:gd name="connsiteY1" fmla="*/ 0 h 645678"/>
                <a:gd name="connsiteX2" fmla="*/ 395618 w 395618"/>
                <a:gd name="connsiteY2" fmla="*/ 0 h 645678"/>
                <a:gd name="connsiteX3" fmla="*/ 395618 w 395618"/>
                <a:gd name="connsiteY3" fmla="*/ 645678 h 645678"/>
                <a:gd name="connsiteX4" fmla="*/ 201541 w 395618"/>
                <a:gd name="connsiteY4" fmla="*/ 503853 h 645678"/>
                <a:gd name="connsiteX5" fmla="*/ 0 w 395618"/>
                <a:gd name="connsiteY5" fmla="*/ 638213 h 64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18" h="645678">
                  <a:moveTo>
                    <a:pt x="0" y="638213"/>
                  </a:moveTo>
                  <a:lnTo>
                    <a:pt x="0" y="0"/>
                  </a:lnTo>
                  <a:lnTo>
                    <a:pt x="395618" y="0"/>
                  </a:lnTo>
                  <a:lnTo>
                    <a:pt x="395618" y="645678"/>
                  </a:lnTo>
                  <a:lnTo>
                    <a:pt x="201541" y="503853"/>
                  </a:lnTo>
                  <a:lnTo>
                    <a:pt x="0" y="638213"/>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dirty="0">
                <a:solidFill>
                  <a:schemeClr val="tx1"/>
                </a:solidFill>
              </a:endParaRPr>
            </a:p>
          </p:txBody>
        </p:sp>
        <p:sp>
          <p:nvSpPr>
            <p:cNvPr id="27" name="矩形 26"/>
            <p:cNvSpPr/>
            <p:nvPr/>
          </p:nvSpPr>
          <p:spPr>
            <a:xfrm>
              <a:off x="6221626" y="3648097"/>
              <a:ext cx="890516" cy="574809"/>
            </a:xfrm>
            <a:prstGeom prst="rect">
              <a:avLst/>
            </a:prstGeom>
          </p:spPr>
          <p:txBody>
            <a:bodyPr wrap="square">
              <a:spAutoFit/>
            </a:bodyPr>
            <a:lstStyle/>
            <a:p>
              <a:pPr algn="ctr"/>
              <a:r>
                <a:rPr lang="en-US" altLang="zh-CN" sz="3155" b="1" dirty="0">
                  <a:solidFill>
                    <a:schemeClr val="bg1"/>
                  </a:solidFill>
                  <a:latin typeface="Agency FB" panose="020B0503020202020204" pitchFamily="34" charset="0"/>
                  <a:ea typeface="微软雅黑" panose="020B0503020204020204" pitchFamily="34" charset="-122"/>
                </a:rPr>
                <a:t>03</a:t>
              </a:r>
              <a:endParaRPr lang="zh-CN" altLang="en-US" sz="3155" b="1" dirty="0">
                <a:solidFill>
                  <a:schemeClr val="bg1"/>
                </a:solidFill>
                <a:latin typeface="Agency FB" panose="020B0503020202020204" pitchFamily="34" charset="0"/>
                <a:ea typeface="微软雅黑" panose="020B0503020204020204" pitchFamily="34" charset="-122"/>
              </a:endParaRPr>
            </a:p>
          </p:txBody>
        </p:sp>
        <p:sp>
          <p:nvSpPr>
            <p:cNvPr id="28" name="Freeform 22"/>
            <p:cNvSpPr>
              <a:spLocks noChangeAspect="1" noEditPoints="1"/>
            </p:cNvSpPr>
            <p:nvPr/>
          </p:nvSpPr>
          <p:spPr bwMode="auto">
            <a:xfrm>
              <a:off x="7159410" y="3833789"/>
              <a:ext cx="273076" cy="320685"/>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chemeClr val="accent1"/>
            </a:solidFill>
            <a:ln>
              <a:noFill/>
            </a:ln>
          </p:spPr>
          <p:txBody>
            <a:bodyPr vert="horz" wrap="square" lIns="120140" tIns="60070" rIns="120140" bIns="60070" numCol="1" anchor="t" anchorCtr="0" compatLnSpc="1"/>
            <a:lstStyle/>
            <a:p>
              <a:endParaRPr lang="zh-CN" altLang="en-US" sz="2365" dirty="0"/>
            </a:p>
          </p:txBody>
        </p:sp>
        <p:sp>
          <p:nvSpPr>
            <p:cNvPr id="29" name="文本框 28"/>
            <p:cNvSpPr txBox="1"/>
            <p:nvPr/>
          </p:nvSpPr>
          <p:spPr>
            <a:xfrm>
              <a:off x="6492237" y="4570833"/>
              <a:ext cx="793258" cy="373590"/>
            </a:xfrm>
            <a:prstGeom prst="rect">
              <a:avLst/>
            </a:prstGeom>
            <a:noFill/>
            <a:effectLst/>
          </p:spPr>
          <p:txBody>
            <a:bodyPr wrap="none" rtlCol="0">
              <a:spAutoFit/>
            </a:bodyPr>
            <a:lstStyle/>
            <a:p>
              <a:r>
                <a:rPr lang="zh-CN" altLang="en-US" sz="1840" b="1" dirty="0">
                  <a:solidFill>
                    <a:srgbClr val="353943"/>
                  </a:solidFill>
                  <a:latin typeface="微软雅黑" panose="020B0503020204020204" pitchFamily="34" charset="-122"/>
                  <a:ea typeface="微软雅黑" panose="020B0503020204020204" pitchFamily="34" charset="-122"/>
                </a:rPr>
                <a:t>标  题</a:t>
              </a:r>
              <a:endParaRPr lang="zh-CN" altLang="en-US" sz="1840" b="1" dirty="0">
                <a:solidFill>
                  <a:srgbClr val="353943"/>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8166348" y="1588857"/>
            <a:ext cx="1591941" cy="1651118"/>
            <a:chOff x="8110888" y="4363021"/>
            <a:chExt cx="1584440" cy="1643338"/>
          </a:xfrm>
        </p:grpSpPr>
        <p:sp>
          <p:nvSpPr>
            <p:cNvPr id="31" name="直角三角形 30"/>
            <p:cNvSpPr/>
            <p:nvPr/>
          </p:nvSpPr>
          <p:spPr>
            <a:xfrm>
              <a:off x="8771468" y="4363021"/>
              <a:ext cx="137978" cy="137978"/>
            </a:xfrm>
            <a:prstGeom prst="rtTriangl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32" name="圆角矩形 41"/>
            <p:cNvSpPr/>
            <p:nvPr/>
          </p:nvSpPr>
          <p:spPr>
            <a:xfrm>
              <a:off x="8169425" y="4480456"/>
              <a:ext cx="1525903" cy="1525903"/>
            </a:xfrm>
            <a:prstGeom prst="roundRect">
              <a:avLst>
                <a:gd name="adj" fmla="val 11772"/>
              </a:avLst>
            </a:prstGeom>
            <a:solidFill>
              <a:srgbClr val="FFFFFF"/>
            </a:solidFill>
            <a:ln w="15875">
              <a:solidFill>
                <a:srgbClr val="2A3D5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33" name="任意多边形 42"/>
            <p:cNvSpPr/>
            <p:nvPr/>
          </p:nvSpPr>
          <p:spPr>
            <a:xfrm>
              <a:off x="8340808" y="4363021"/>
              <a:ext cx="443202" cy="723338"/>
            </a:xfrm>
            <a:custGeom>
              <a:avLst/>
              <a:gdLst>
                <a:gd name="connsiteX0" fmla="*/ 0 w 395618"/>
                <a:gd name="connsiteY0" fmla="*/ 638213 h 645678"/>
                <a:gd name="connsiteX1" fmla="*/ 0 w 395618"/>
                <a:gd name="connsiteY1" fmla="*/ 0 h 645678"/>
                <a:gd name="connsiteX2" fmla="*/ 395618 w 395618"/>
                <a:gd name="connsiteY2" fmla="*/ 0 h 645678"/>
                <a:gd name="connsiteX3" fmla="*/ 395618 w 395618"/>
                <a:gd name="connsiteY3" fmla="*/ 645678 h 645678"/>
                <a:gd name="connsiteX4" fmla="*/ 201541 w 395618"/>
                <a:gd name="connsiteY4" fmla="*/ 503853 h 645678"/>
                <a:gd name="connsiteX5" fmla="*/ 0 w 395618"/>
                <a:gd name="connsiteY5" fmla="*/ 638213 h 64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18" h="645678">
                  <a:moveTo>
                    <a:pt x="0" y="638213"/>
                  </a:moveTo>
                  <a:lnTo>
                    <a:pt x="0" y="0"/>
                  </a:lnTo>
                  <a:lnTo>
                    <a:pt x="395618" y="0"/>
                  </a:lnTo>
                  <a:lnTo>
                    <a:pt x="395618" y="645678"/>
                  </a:lnTo>
                  <a:lnTo>
                    <a:pt x="201541" y="503853"/>
                  </a:lnTo>
                  <a:lnTo>
                    <a:pt x="0" y="638213"/>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dirty="0">
                <a:solidFill>
                  <a:schemeClr val="tx1"/>
                </a:solidFill>
              </a:endParaRPr>
            </a:p>
          </p:txBody>
        </p:sp>
        <p:sp>
          <p:nvSpPr>
            <p:cNvPr id="34" name="矩形 33"/>
            <p:cNvSpPr/>
            <p:nvPr/>
          </p:nvSpPr>
          <p:spPr>
            <a:xfrm>
              <a:off x="8110888" y="4387601"/>
              <a:ext cx="890516" cy="574809"/>
            </a:xfrm>
            <a:prstGeom prst="rect">
              <a:avLst/>
            </a:prstGeom>
          </p:spPr>
          <p:txBody>
            <a:bodyPr wrap="square">
              <a:spAutoFit/>
            </a:bodyPr>
            <a:lstStyle/>
            <a:p>
              <a:pPr algn="ctr"/>
              <a:r>
                <a:rPr lang="en-US" altLang="zh-CN" sz="3155" b="1" dirty="0">
                  <a:solidFill>
                    <a:schemeClr val="bg1"/>
                  </a:solidFill>
                  <a:latin typeface="Agency FB" panose="020B0503020202020204" pitchFamily="34" charset="0"/>
                  <a:ea typeface="微软雅黑" panose="020B0503020204020204" pitchFamily="34" charset="-122"/>
                </a:rPr>
                <a:t>04</a:t>
              </a:r>
              <a:endParaRPr lang="zh-CN" altLang="en-US" sz="3155" b="1" dirty="0">
                <a:solidFill>
                  <a:schemeClr val="bg1"/>
                </a:solidFill>
                <a:latin typeface="Agency FB" panose="020B0503020202020204" pitchFamily="34" charset="0"/>
                <a:ea typeface="微软雅黑" panose="020B0503020204020204" pitchFamily="34" charset="-122"/>
              </a:endParaRPr>
            </a:p>
          </p:txBody>
        </p:sp>
        <p:sp>
          <p:nvSpPr>
            <p:cNvPr id="35" name="Freeform 33"/>
            <p:cNvSpPr>
              <a:spLocks noEditPoints="1"/>
            </p:cNvSpPr>
            <p:nvPr/>
          </p:nvSpPr>
          <p:spPr bwMode="auto">
            <a:xfrm>
              <a:off x="9080731" y="4618433"/>
              <a:ext cx="297574" cy="279472"/>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chemeClr val="accent2"/>
            </a:solidFill>
            <a:ln>
              <a:noFill/>
            </a:ln>
          </p:spPr>
          <p:txBody>
            <a:bodyPr vert="horz" wrap="square" lIns="120140" tIns="60070" rIns="120140" bIns="60070" numCol="1" anchor="t" anchorCtr="0" compatLnSpc="1"/>
            <a:lstStyle/>
            <a:p>
              <a:endParaRPr lang="zh-CN" altLang="en-US" sz="2365" dirty="0">
                <a:solidFill>
                  <a:schemeClr val="accent2"/>
                </a:solidFill>
              </a:endParaRPr>
            </a:p>
          </p:txBody>
        </p:sp>
        <p:sp>
          <p:nvSpPr>
            <p:cNvPr id="36" name="文本框 35"/>
            <p:cNvSpPr txBox="1"/>
            <p:nvPr/>
          </p:nvSpPr>
          <p:spPr>
            <a:xfrm>
              <a:off x="8375172" y="5320247"/>
              <a:ext cx="793258" cy="373590"/>
            </a:xfrm>
            <a:prstGeom prst="rect">
              <a:avLst/>
            </a:prstGeom>
            <a:noFill/>
            <a:effectLst/>
          </p:spPr>
          <p:txBody>
            <a:bodyPr wrap="none" rtlCol="0">
              <a:spAutoFit/>
            </a:bodyPr>
            <a:lstStyle/>
            <a:p>
              <a:r>
                <a:rPr lang="zh-CN" altLang="en-US" sz="1840" b="1" dirty="0">
                  <a:solidFill>
                    <a:srgbClr val="353943"/>
                  </a:solidFill>
                  <a:latin typeface="微软雅黑" panose="020B0503020204020204" pitchFamily="34" charset="-122"/>
                  <a:ea typeface="微软雅黑" panose="020B0503020204020204" pitchFamily="34" charset="-122"/>
                </a:rPr>
                <a:t>标  题</a:t>
              </a:r>
              <a:endParaRPr lang="zh-CN" altLang="en-US" sz="1840" b="1" dirty="0">
                <a:solidFill>
                  <a:srgbClr val="353943"/>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1289920" y="4984484"/>
            <a:ext cx="2580233" cy="599395"/>
          </a:xfrm>
          <a:prstGeom prst="rect">
            <a:avLst/>
          </a:prstGeom>
          <a:noFill/>
        </p:spPr>
        <p:txBody>
          <a:bodyPr wrap="square" rtlCol="0">
            <a:spAutoFit/>
          </a:bodyPr>
          <a:lstStyle/>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p:txBody>
      </p:sp>
      <p:sp>
        <p:nvSpPr>
          <p:cNvPr id="41" name="Rectangle 24"/>
          <p:cNvSpPr>
            <a:spLocks noChangeArrowheads="1"/>
          </p:cNvSpPr>
          <p:nvPr/>
        </p:nvSpPr>
        <p:spPr bwMode="auto">
          <a:xfrm>
            <a:off x="1679470" y="4695891"/>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latin typeface="微软雅黑" panose="020B0503020204020204" pitchFamily="34" charset="-122"/>
                <a:ea typeface="微软雅黑" panose="020B0503020204020204" pitchFamily="34" charset="-122"/>
              </a:rPr>
              <a:t>单击填加标题</a:t>
            </a:r>
            <a:endParaRPr lang="zh-CN" altLang="en-US" sz="1575" b="1" dirty="0">
              <a:solidFill>
                <a:schemeClr val="bg2">
                  <a:lumMod val="25000"/>
                </a:schemeClr>
              </a:solidFill>
            </a:endParaRPr>
          </a:p>
        </p:txBody>
      </p:sp>
      <p:sp>
        <p:nvSpPr>
          <p:cNvPr id="42" name="文本框 41"/>
          <p:cNvSpPr txBox="1"/>
          <p:nvPr/>
        </p:nvSpPr>
        <p:spPr>
          <a:xfrm>
            <a:off x="3596312" y="4984484"/>
            <a:ext cx="2580233" cy="599395"/>
          </a:xfrm>
          <a:prstGeom prst="rect">
            <a:avLst/>
          </a:prstGeom>
          <a:noFill/>
        </p:spPr>
        <p:txBody>
          <a:bodyPr wrap="square" rtlCol="0">
            <a:spAutoFit/>
          </a:bodyPr>
          <a:lstStyle/>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p:txBody>
      </p:sp>
      <p:sp>
        <p:nvSpPr>
          <p:cNvPr id="43" name="Rectangle 24"/>
          <p:cNvSpPr>
            <a:spLocks noChangeArrowheads="1"/>
          </p:cNvSpPr>
          <p:nvPr/>
        </p:nvSpPr>
        <p:spPr bwMode="auto">
          <a:xfrm>
            <a:off x="3985862" y="4695891"/>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latin typeface="微软雅黑" panose="020B0503020204020204" pitchFamily="34" charset="-122"/>
                <a:ea typeface="微软雅黑" panose="020B0503020204020204" pitchFamily="34" charset="-122"/>
              </a:rPr>
              <a:t>单击填加标题</a:t>
            </a:r>
            <a:endParaRPr lang="zh-CN" altLang="en-US" sz="1575" b="1" dirty="0">
              <a:solidFill>
                <a:schemeClr val="bg2">
                  <a:lumMod val="25000"/>
                </a:schemeClr>
              </a:solidFill>
            </a:endParaRPr>
          </a:p>
        </p:txBody>
      </p:sp>
      <p:sp>
        <p:nvSpPr>
          <p:cNvPr id="44" name="文本框 43"/>
          <p:cNvSpPr txBox="1"/>
          <p:nvPr/>
        </p:nvSpPr>
        <p:spPr>
          <a:xfrm>
            <a:off x="5859956" y="4987938"/>
            <a:ext cx="2580233" cy="599395"/>
          </a:xfrm>
          <a:prstGeom prst="rect">
            <a:avLst/>
          </a:prstGeom>
          <a:noFill/>
        </p:spPr>
        <p:txBody>
          <a:bodyPr wrap="square" rtlCol="0">
            <a:spAutoFit/>
          </a:bodyPr>
          <a:lstStyle/>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p:txBody>
      </p:sp>
      <p:sp>
        <p:nvSpPr>
          <p:cNvPr id="45" name="Rectangle 24"/>
          <p:cNvSpPr>
            <a:spLocks noChangeArrowheads="1"/>
          </p:cNvSpPr>
          <p:nvPr/>
        </p:nvSpPr>
        <p:spPr bwMode="auto">
          <a:xfrm>
            <a:off x="6249506" y="4699346"/>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latin typeface="微软雅黑" panose="020B0503020204020204" pitchFamily="34" charset="-122"/>
                <a:ea typeface="微软雅黑" panose="020B0503020204020204" pitchFamily="34" charset="-122"/>
              </a:rPr>
              <a:t>单击填加标题</a:t>
            </a:r>
            <a:endParaRPr lang="zh-CN" altLang="en-US" sz="1575" b="1" dirty="0">
              <a:solidFill>
                <a:schemeClr val="bg2">
                  <a:lumMod val="25000"/>
                </a:schemeClr>
              </a:solidFill>
            </a:endParaRPr>
          </a:p>
        </p:txBody>
      </p:sp>
      <p:sp>
        <p:nvSpPr>
          <p:cNvPr id="46" name="文本框 45"/>
          <p:cNvSpPr txBox="1"/>
          <p:nvPr/>
        </p:nvSpPr>
        <p:spPr>
          <a:xfrm>
            <a:off x="8166348" y="4987938"/>
            <a:ext cx="2580233" cy="599395"/>
          </a:xfrm>
          <a:prstGeom prst="rect">
            <a:avLst/>
          </a:prstGeom>
          <a:noFill/>
        </p:spPr>
        <p:txBody>
          <a:bodyPr wrap="square" rtlCol="0">
            <a:spAutoFit/>
          </a:bodyPr>
          <a:lstStyle/>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p:txBody>
      </p:sp>
      <p:sp>
        <p:nvSpPr>
          <p:cNvPr id="47" name="Rectangle 24"/>
          <p:cNvSpPr>
            <a:spLocks noChangeArrowheads="1"/>
          </p:cNvSpPr>
          <p:nvPr/>
        </p:nvSpPr>
        <p:spPr bwMode="auto">
          <a:xfrm>
            <a:off x="8555898" y="4699346"/>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latin typeface="微软雅黑" panose="020B0503020204020204" pitchFamily="34" charset="-122"/>
                <a:ea typeface="微软雅黑" panose="020B0503020204020204" pitchFamily="34" charset="-122"/>
              </a:rPr>
              <a:t>单击填加标题</a:t>
            </a:r>
            <a:endParaRPr lang="zh-CN" altLang="en-US" sz="1575" b="1" dirty="0">
              <a:solidFill>
                <a:schemeClr val="bg2">
                  <a:lumMod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down)">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down)">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down)">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down)">
                                      <p:cBhvr>
                                        <p:cTn id="4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98"/>
            <a:ext cx="12192000" cy="6858498"/>
          </a:xfrm>
          <a:prstGeom prst="rect">
            <a:avLst/>
          </a:prstGeom>
        </p:spPr>
      </p:pic>
      <p:pic>
        <p:nvPicPr>
          <p:cNvPr id="28"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1254887" y="5278315"/>
            <a:ext cx="1159166" cy="1311023"/>
          </a:xfrm>
          <a:prstGeom prst="rect">
            <a:avLst/>
          </a:prstGeom>
        </p:spPr>
      </p:pic>
      <p:grpSp>
        <p:nvGrpSpPr>
          <p:cNvPr id="14" name="组合 13"/>
          <p:cNvGrpSpPr/>
          <p:nvPr/>
        </p:nvGrpSpPr>
        <p:grpSpPr>
          <a:xfrm flipH="1">
            <a:off x="3687992" y="2313979"/>
            <a:ext cx="5377791" cy="2040044"/>
            <a:chOff x="7251607" y="2236282"/>
            <a:chExt cx="4467259" cy="1694637"/>
          </a:xfrm>
        </p:grpSpPr>
        <p:sp>
          <p:nvSpPr>
            <p:cNvPr id="20" name="矩形 19"/>
            <p:cNvSpPr/>
            <p:nvPr/>
          </p:nvSpPr>
          <p:spPr>
            <a:xfrm>
              <a:off x="7251607" y="3518231"/>
              <a:ext cx="4364898" cy="412688"/>
            </a:xfrm>
            <a:prstGeom prst="rect">
              <a:avLst/>
            </a:prstGeom>
          </p:spPr>
          <p:txBody>
            <a:bodyPr wrap="square">
              <a:spAutoFit/>
            </a:bodyPr>
            <a:lstStyle/>
            <a:p>
              <a:r>
                <a:rPr lang="en-US" altLang="zh-CN" sz="1315" noProof="1"/>
                <a:t>Lorem ipsum dolor sit er elit lamet, consectetaur cillium adipisicing pecu, sed do ut labore et dolore</a:t>
              </a:r>
              <a:endParaRPr lang="zh-CN" altLang="en-US" sz="1315" dirty="0"/>
            </a:p>
          </p:txBody>
        </p:sp>
        <p:sp>
          <p:nvSpPr>
            <p:cNvPr id="21" name="文本框 20"/>
            <p:cNvSpPr txBox="1"/>
            <p:nvPr/>
          </p:nvSpPr>
          <p:spPr>
            <a:xfrm>
              <a:off x="8878791" y="2790824"/>
              <a:ext cx="2840075" cy="639164"/>
            </a:xfrm>
            <a:prstGeom prst="rect">
              <a:avLst/>
            </a:prstGeom>
            <a:noFill/>
          </p:spPr>
          <p:txBody>
            <a:bodyPr wrap="none" rtlCol="0">
              <a:spAutoFit/>
            </a:bodyPr>
            <a:lstStyle/>
            <a:p>
              <a:pPr algn="ctr"/>
              <a:r>
                <a:rPr lang="en-US" altLang="zh-CN" sz="4400" b="1" spc="394" dirty="0">
                  <a:latin typeface="微软雅黑" panose="020B0503020204020204" pitchFamily="34" charset="-122"/>
                  <a:ea typeface="微软雅黑" panose="020B0503020204020204" pitchFamily="34" charset="-122"/>
                </a:rPr>
                <a:t>THANKS~</a:t>
              </a:r>
              <a:endParaRPr lang="zh-CN" altLang="en-US" sz="4400" b="1" spc="394"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8486568" y="2236282"/>
              <a:ext cx="3129937" cy="434632"/>
            </a:xfrm>
            <a:prstGeom prst="rect">
              <a:avLst/>
            </a:prstGeom>
            <a:noFill/>
          </p:spPr>
          <p:txBody>
            <a:bodyPr wrap="none" rtlCol="0">
              <a:spAutoFit/>
            </a:bodyPr>
            <a:lstStyle/>
            <a:p>
              <a:pPr algn="ctr"/>
              <a:r>
                <a:rPr lang="en-US" altLang="zh-CN" sz="2800" b="1" spc="394" dirty="0">
                  <a:latin typeface="微软雅黑" panose="020B0503020204020204" pitchFamily="34" charset="-122"/>
                  <a:ea typeface="微软雅黑" panose="020B0503020204020204" pitchFamily="34" charset="-122"/>
                </a:rPr>
                <a:t>BUSINESS PLAN</a:t>
              </a:r>
              <a:endParaRPr lang="zh-CN" altLang="en-US" sz="2800" b="1" spc="394" dirty="0">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flipH="1">
            <a:off x="3960079" y="4563976"/>
            <a:ext cx="1677559" cy="118240"/>
            <a:chOff x="7736470" y="4561257"/>
            <a:chExt cx="1276809" cy="89994"/>
          </a:xfrm>
          <a:solidFill>
            <a:srgbClr val="C14F4E"/>
          </a:solidFill>
        </p:grpSpPr>
        <p:sp>
          <p:nvSpPr>
            <p:cNvPr id="16" name="椭圆 15"/>
            <p:cNvSpPr/>
            <p:nvPr/>
          </p:nvSpPr>
          <p:spPr>
            <a:xfrm flipH="1">
              <a:off x="7736470" y="4561257"/>
              <a:ext cx="88089" cy="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7" name="椭圆 16"/>
            <p:cNvSpPr/>
            <p:nvPr/>
          </p:nvSpPr>
          <p:spPr>
            <a:xfrm flipH="1">
              <a:off x="8132710" y="4561257"/>
              <a:ext cx="88089" cy="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8" name="椭圆 17"/>
            <p:cNvSpPr/>
            <p:nvPr/>
          </p:nvSpPr>
          <p:spPr>
            <a:xfrm flipH="1">
              <a:off x="8528950" y="4563162"/>
              <a:ext cx="88089" cy="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9" name="椭圆 18"/>
            <p:cNvSpPr/>
            <p:nvPr/>
          </p:nvSpPr>
          <p:spPr>
            <a:xfrm flipH="1">
              <a:off x="8925190" y="4563162"/>
              <a:ext cx="88089" cy="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grpSp>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34831" r="56320"/>
          <a:stretch>
            <a:fillRect/>
          </a:stretch>
        </p:blipFill>
        <p:spPr>
          <a:xfrm>
            <a:off x="403192" y="2519401"/>
            <a:ext cx="3079484" cy="34441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98"/>
            <a:ext cx="12192000" cy="6858498"/>
          </a:xfrm>
          <a:prstGeom prst="rect">
            <a:avLst/>
          </a:prstGeom>
        </p:spPr>
      </p:pic>
      <p:pic>
        <p:nvPicPr>
          <p:cNvPr id="28"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1254887" y="5278315"/>
            <a:ext cx="1159166" cy="1311023"/>
          </a:xfrm>
          <a:prstGeom prst="rect">
            <a:avLst/>
          </a:prstGeom>
        </p:spPr>
      </p:pic>
      <p:grpSp>
        <p:nvGrpSpPr>
          <p:cNvPr id="15" name="组合 14"/>
          <p:cNvGrpSpPr/>
          <p:nvPr/>
        </p:nvGrpSpPr>
        <p:grpSpPr>
          <a:xfrm flipH="1">
            <a:off x="3482676" y="4142987"/>
            <a:ext cx="1677559" cy="118240"/>
            <a:chOff x="7736470" y="4561257"/>
            <a:chExt cx="1276809" cy="89994"/>
          </a:xfrm>
          <a:solidFill>
            <a:srgbClr val="C14F4E"/>
          </a:solidFill>
        </p:grpSpPr>
        <p:sp>
          <p:nvSpPr>
            <p:cNvPr id="16" name="椭圆 15"/>
            <p:cNvSpPr/>
            <p:nvPr/>
          </p:nvSpPr>
          <p:spPr>
            <a:xfrm flipH="1">
              <a:off x="7736470" y="4561257"/>
              <a:ext cx="88089" cy="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7" name="椭圆 16"/>
            <p:cNvSpPr/>
            <p:nvPr/>
          </p:nvSpPr>
          <p:spPr>
            <a:xfrm flipH="1">
              <a:off x="8132710" y="4561257"/>
              <a:ext cx="88089" cy="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8" name="椭圆 17"/>
            <p:cNvSpPr/>
            <p:nvPr/>
          </p:nvSpPr>
          <p:spPr>
            <a:xfrm flipH="1">
              <a:off x="8528950" y="4563162"/>
              <a:ext cx="88089" cy="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9" name="椭圆 18"/>
            <p:cNvSpPr/>
            <p:nvPr/>
          </p:nvSpPr>
          <p:spPr>
            <a:xfrm flipH="1">
              <a:off x="8925190" y="4563162"/>
              <a:ext cx="88089" cy="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grpSp>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34831" r="56320"/>
          <a:stretch>
            <a:fillRect/>
          </a:stretch>
        </p:blipFill>
        <p:spPr>
          <a:xfrm>
            <a:off x="403192" y="2519401"/>
            <a:ext cx="3079484" cy="3444162"/>
          </a:xfrm>
          <a:prstGeom prst="rect">
            <a:avLst/>
          </a:prstGeom>
        </p:spPr>
      </p:pic>
      <p:sp>
        <p:nvSpPr>
          <p:cNvPr id="23" name="矩形 22"/>
          <p:cNvSpPr/>
          <p:nvPr/>
        </p:nvSpPr>
        <p:spPr>
          <a:xfrm>
            <a:off x="3420439" y="3455536"/>
            <a:ext cx="7658936" cy="307777"/>
          </a:xfrm>
          <a:prstGeom prst="rect">
            <a:avLst/>
          </a:prstGeom>
        </p:spPr>
        <p:txBody>
          <a:bodyPr wrap="square">
            <a:spAutoFit/>
          </a:bodyPr>
          <a:lstStyle/>
          <a:p>
            <a:r>
              <a:rPr lang="en-US" altLang="zh-CN" sz="1400" dirty="0">
                <a:solidFill>
                  <a:schemeClr val="tx1">
                    <a:lumMod val="85000"/>
                    <a:lumOff val="15000"/>
                  </a:schemeClr>
                </a:solidFill>
                <a:latin typeface="Segoe UI" panose="020B0502040204020203" pitchFamily="34" charset="0"/>
                <a:cs typeface="Segoe UI" panose="020B0502040204020203" pitchFamily="34" charset="0"/>
              </a:rPr>
              <a:t>We have many PowerPoint templates that has been specifically designed to help</a:t>
            </a:r>
            <a:endParaRPr lang="zh-CN" altLang="en-US" sz="1400" dirty="0">
              <a:solidFill>
                <a:schemeClr val="tx1">
                  <a:lumMod val="85000"/>
                  <a:lumOff val="15000"/>
                </a:schemeClr>
              </a:solidFill>
              <a:latin typeface="Segoe UI" panose="020B0502040204020203" pitchFamily="34" charset="0"/>
              <a:cs typeface="Segoe UI" panose="020B0502040204020203" pitchFamily="34" charset="0"/>
            </a:endParaRPr>
          </a:p>
        </p:txBody>
      </p:sp>
      <p:sp>
        <p:nvSpPr>
          <p:cNvPr id="24" name="矩形 23"/>
          <p:cNvSpPr/>
          <p:nvPr/>
        </p:nvSpPr>
        <p:spPr>
          <a:xfrm>
            <a:off x="3420439" y="3071646"/>
            <a:ext cx="2969083" cy="338554"/>
          </a:xfrm>
          <a:prstGeom prst="rect">
            <a:avLst/>
          </a:prstGeom>
        </p:spPr>
        <p:txBody>
          <a:bodyPr wrap="none">
            <a:spAutoFit/>
          </a:bodyPr>
          <a:lstStyle/>
          <a:p>
            <a:r>
              <a:rPr lang="en-US" altLang="zh-CN" sz="1600" spc="600" dirty="0">
                <a:solidFill>
                  <a:schemeClr val="tx1">
                    <a:lumMod val="85000"/>
                    <a:lumOff val="15000"/>
                  </a:schemeClr>
                </a:solidFill>
                <a:latin typeface="Segoe UI" panose="020B0502040204020203" pitchFamily="34" charset="0"/>
                <a:ea typeface="Segoe UI Symbol" panose="020B0502040204020203" pitchFamily="34" charset="0"/>
                <a:cs typeface="Segoe UI" panose="020B0502040204020203" pitchFamily="34" charset="0"/>
              </a:rPr>
              <a:t>The title content</a:t>
            </a:r>
            <a:endParaRPr lang="zh-CN" altLang="en-US" sz="1600" spc="600" dirty="0">
              <a:solidFill>
                <a:schemeClr val="tx1">
                  <a:lumMod val="85000"/>
                  <a:lumOff val="15000"/>
                </a:schemeClr>
              </a:solidFill>
            </a:endParaRPr>
          </a:p>
        </p:txBody>
      </p:sp>
      <p:sp>
        <p:nvSpPr>
          <p:cNvPr id="26" name="MH_Entry_1"/>
          <p:cNvSpPr/>
          <p:nvPr>
            <p:custDataLst>
              <p:tags r:id="rId4"/>
            </p:custDataLst>
          </p:nvPr>
        </p:nvSpPr>
        <p:spPr>
          <a:xfrm>
            <a:off x="2917447" y="2355170"/>
            <a:ext cx="3409837" cy="55399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教 育 背 景</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10326484" y="1317407"/>
            <a:ext cx="740908" cy="820225"/>
          </a:xfrm>
          <a:prstGeom prst="rect">
            <a:avLst/>
          </a:prstGeom>
        </p:spPr>
        <p:txBody>
          <a:bodyPr wrap="none">
            <a:spAutoFit/>
          </a:bodyPr>
          <a:lstStyle/>
          <a:p>
            <a:r>
              <a:rPr lang="en-US" altLang="zh-CN" sz="4730" dirty="0">
                <a:solidFill>
                  <a:schemeClr val="tx1">
                    <a:lumMod val="95000"/>
                    <a:lumOff val="5000"/>
                  </a:schemeClr>
                </a:solidFill>
                <a:latin typeface="Impact" panose="020B0806030902050204" pitchFamily="34" charset="0"/>
              </a:rPr>
              <a:t>01</a:t>
            </a:r>
            <a:endParaRPr lang="zh-CN" altLang="en-US" sz="4730" dirty="0">
              <a:solidFill>
                <a:schemeClr val="tx1">
                  <a:lumMod val="95000"/>
                  <a:lumOff val="5000"/>
                </a:schemeClr>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3132" y="1278093"/>
            <a:ext cx="11687384" cy="419730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3055" y="1362700"/>
            <a:ext cx="5853193" cy="3885655"/>
          </a:xfrm>
          <a:prstGeom prst="rect">
            <a:avLst/>
          </a:prstGeom>
        </p:spPr>
      </p:pic>
      <p:grpSp>
        <p:nvGrpSpPr>
          <p:cNvPr id="8" name="组合 7"/>
          <p:cNvGrpSpPr/>
          <p:nvPr/>
        </p:nvGrpSpPr>
        <p:grpSpPr>
          <a:xfrm>
            <a:off x="6364548" y="1351809"/>
            <a:ext cx="5370971" cy="4025329"/>
            <a:chOff x="874498" y="1494970"/>
            <a:chExt cx="4103902" cy="4397829"/>
          </a:xfrm>
        </p:grpSpPr>
        <p:sp>
          <p:nvSpPr>
            <p:cNvPr id="9" name="Rectangle 4"/>
            <p:cNvSpPr/>
            <p:nvPr/>
          </p:nvSpPr>
          <p:spPr>
            <a:xfrm>
              <a:off x="874498" y="1494970"/>
              <a:ext cx="4103902" cy="43978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6"/>
            <p:cNvSpPr txBox="1"/>
            <p:nvPr/>
          </p:nvSpPr>
          <p:spPr>
            <a:xfrm>
              <a:off x="982023" y="2050530"/>
              <a:ext cx="1469238" cy="896408"/>
            </a:xfrm>
            <a:prstGeom prst="rect">
              <a:avLst/>
            </a:prstGeom>
            <a:noFill/>
          </p:spPr>
          <p:txBody>
            <a:bodyPr wrap="square" rtlCol="0">
              <a:spAutoFit/>
            </a:bodyPr>
            <a:lstStyle/>
            <a:p>
              <a:pPr>
                <a:lnSpc>
                  <a:spcPct val="150000"/>
                </a:lnSpc>
              </a:pPr>
              <a:r>
                <a:rPr lang="en-US" sz="1575"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Good Business</a:t>
              </a:r>
              <a:endParaRPr lang="en-US" sz="1575"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1575"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Marketing</a:t>
              </a:r>
              <a:endParaRPr lang="en-US" sz="1575"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7"/>
            <p:cNvSpPr txBox="1"/>
            <p:nvPr/>
          </p:nvSpPr>
          <p:spPr>
            <a:xfrm>
              <a:off x="3192337" y="2302112"/>
              <a:ext cx="1204260" cy="984535"/>
            </a:xfrm>
            <a:prstGeom prst="rect">
              <a:avLst/>
            </a:prstGeom>
            <a:noFill/>
          </p:spPr>
          <p:txBody>
            <a:bodyPr wrap="none" rtlCol="0">
              <a:spAutoFit/>
            </a:bodyPr>
            <a:lstStyle/>
            <a:p>
              <a:r>
                <a:rPr lang="en-US" altLang="zh-CN" sz="525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60</a:t>
              </a:r>
              <a:r>
                <a:rPr lang="en-US" sz="525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525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8"/>
            <p:cNvSpPr txBox="1"/>
            <p:nvPr/>
          </p:nvSpPr>
          <p:spPr>
            <a:xfrm>
              <a:off x="995458" y="4141242"/>
              <a:ext cx="2566867" cy="410094"/>
            </a:xfrm>
            <a:prstGeom prst="rect">
              <a:avLst/>
            </a:prstGeom>
            <a:noFill/>
          </p:spPr>
          <p:txBody>
            <a:bodyPr wrap="none" rtlCol="0" anchor="ctr" anchorCtr="0">
              <a:spAutoFit/>
            </a:bodyPr>
            <a:lstStyle/>
            <a:p>
              <a:r>
                <a:rPr lang="en-US" sz="1840" b="1" dirty="0">
                  <a:solidFill>
                    <a:schemeClr val="bg1"/>
                  </a:solidFill>
                  <a:latin typeface="微软雅黑" panose="020B0503020204020204" pitchFamily="34" charset="-122"/>
                  <a:ea typeface="微软雅黑" panose="020B0503020204020204" pitchFamily="34" charset="-122"/>
                  <a:cs typeface="Lato" charset="0"/>
                  <a:sym typeface="微软雅黑" panose="020B0503020204020204" pitchFamily="34" charset="-122"/>
                </a:rPr>
                <a:t>Company User’s Business</a:t>
              </a:r>
              <a:endParaRPr lang="en-US" sz="1840" b="1" dirty="0">
                <a:solidFill>
                  <a:schemeClr val="bg1"/>
                </a:solidFill>
                <a:latin typeface="微软雅黑" panose="020B0503020204020204" pitchFamily="34" charset="-122"/>
                <a:ea typeface="微软雅黑" panose="020B0503020204020204" pitchFamily="34" charset="-122"/>
                <a:cs typeface="Lato" charset="0"/>
                <a:sym typeface="微软雅黑" panose="020B0503020204020204" pitchFamily="34" charset="-122"/>
              </a:endParaRPr>
            </a:p>
          </p:txBody>
        </p:sp>
        <p:sp>
          <p:nvSpPr>
            <p:cNvPr id="13" name="Subtitle 2"/>
            <p:cNvSpPr txBox="1"/>
            <p:nvPr/>
          </p:nvSpPr>
          <p:spPr>
            <a:xfrm>
              <a:off x="982023" y="4485859"/>
              <a:ext cx="3722114" cy="899116"/>
            </a:xfrm>
            <a:prstGeom prst="rect">
              <a:avLst/>
            </a:prstGeom>
          </p:spPr>
          <p:txBody>
            <a:bodyPr vert="horz" wrap="square" lIns="142877" tIns="71439" rIns="142877" bIns="71439"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655"/>
                </a:lnSpc>
              </a:pPr>
              <a:r>
                <a:rPr lang="en-US" altLang="zh-CN" sz="1315"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A company is an association or collection of individuals, whether natural persons, legal persons</a:t>
              </a:r>
              <a:endParaRPr lang="en-US" altLang="zh-CN" sz="1315" dirty="0">
                <a:solidFill>
                  <a:schemeClr val="bg1"/>
                </a:solidFill>
                <a:latin typeface="微软雅黑" panose="020B0503020204020204" pitchFamily="34" charset="-122"/>
                <a:ea typeface="微软雅黑" panose="020B0503020204020204" pitchFamily="34" charset="-122"/>
                <a:cs typeface="Lato Light" charset="0"/>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0d626416-39af-47a5-8149-d69eaff81ad1"/>
          <p:cNvGrpSpPr>
            <a:grpSpLocks noChangeAspect="1"/>
          </p:cNvGrpSpPr>
          <p:nvPr/>
        </p:nvGrpSpPr>
        <p:grpSpPr>
          <a:xfrm>
            <a:off x="816164" y="2020105"/>
            <a:ext cx="10236942" cy="1452769"/>
            <a:chOff x="901700" y="2278744"/>
            <a:chExt cx="10388600" cy="1474292"/>
          </a:xfrm>
        </p:grpSpPr>
        <p:sp>
          <p:nvSpPr>
            <p:cNvPr id="7" name="对角圆角矩形 7"/>
            <p:cNvSpPr/>
            <p:nvPr/>
          </p:nvSpPr>
          <p:spPr>
            <a:xfrm>
              <a:off x="901700" y="2278744"/>
              <a:ext cx="2057400" cy="147429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40" dirty="0">
                <a:cs typeface="+mn-ea"/>
                <a:sym typeface="+mn-lt"/>
              </a:endParaRPr>
            </a:p>
          </p:txBody>
        </p:sp>
        <p:sp>
          <p:nvSpPr>
            <p:cNvPr id="8" name="对角圆角矩形 8"/>
            <p:cNvSpPr/>
            <p:nvPr/>
          </p:nvSpPr>
          <p:spPr>
            <a:xfrm>
              <a:off x="3678767" y="2278744"/>
              <a:ext cx="2057400" cy="1474292"/>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40" dirty="0">
                <a:cs typeface="+mn-ea"/>
                <a:sym typeface="+mn-lt"/>
              </a:endParaRPr>
            </a:p>
          </p:txBody>
        </p:sp>
        <p:sp>
          <p:nvSpPr>
            <p:cNvPr id="9" name="对角圆角矩形 9"/>
            <p:cNvSpPr/>
            <p:nvPr/>
          </p:nvSpPr>
          <p:spPr>
            <a:xfrm>
              <a:off x="6455834" y="2278744"/>
              <a:ext cx="2057400" cy="1474292"/>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40" dirty="0">
                <a:cs typeface="+mn-ea"/>
                <a:sym typeface="+mn-lt"/>
              </a:endParaRPr>
            </a:p>
          </p:txBody>
        </p:sp>
        <p:sp>
          <p:nvSpPr>
            <p:cNvPr id="10" name="对角圆角矩形 10"/>
            <p:cNvSpPr/>
            <p:nvPr/>
          </p:nvSpPr>
          <p:spPr>
            <a:xfrm>
              <a:off x="9232900" y="2278744"/>
              <a:ext cx="2057400" cy="1474292"/>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40" dirty="0">
                <a:cs typeface="+mn-ea"/>
                <a:sym typeface="+mn-lt"/>
              </a:endParaRPr>
            </a:p>
          </p:txBody>
        </p:sp>
      </p:grpSp>
      <p:sp>
        <p:nvSpPr>
          <p:cNvPr id="11" name="文本框 10"/>
          <p:cNvSpPr txBox="1"/>
          <p:nvPr/>
        </p:nvSpPr>
        <p:spPr>
          <a:xfrm>
            <a:off x="412039" y="4378669"/>
            <a:ext cx="2521845" cy="599395"/>
          </a:xfrm>
          <a:prstGeom prst="rect">
            <a:avLst/>
          </a:prstGeom>
          <a:noFill/>
        </p:spPr>
        <p:txBody>
          <a:bodyPr wrap="square" rtlCol="0">
            <a:spAutoFit/>
          </a:bodyPr>
          <a:lstStyle/>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p:txBody>
      </p:sp>
      <p:sp>
        <p:nvSpPr>
          <p:cNvPr id="12" name="Rectangle 24"/>
          <p:cNvSpPr>
            <a:spLocks noChangeArrowheads="1"/>
          </p:cNvSpPr>
          <p:nvPr/>
        </p:nvSpPr>
        <p:spPr bwMode="auto">
          <a:xfrm>
            <a:off x="816164" y="4008458"/>
            <a:ext cx="1610636"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latin typeface="微软雅黑" panose="020B0503020204020204" pitchFamily="34" charset="-122"/>
                <a:ea typeface="微软雅黑" panose="020B0503020204020204" pitchFamily="34" charset="-122"/>
              </a:rPr>
              <a:t>单击填加标题</a:t>
            </a:r>
            <a:endParaRPr lang="zh-CN" altLang="en-US" sz="1575" b="1" dirty="0">
              <a:solidFill>
                <a:schemeClr val="bg2">
                  <a:lumMod val="25000"/>
                </a:schemeClr>
              </a:solidFill>
            </a:endParaRPr>
          </a:p>
        </p:txBody>
      </p:sp>
      <p:sp>
        <p:nvSpPr>
          <p:cNvPr id="13" name="文本框 12"/>
          <p:cNvSpPr txBox="1"/>
          <p:nvPr/>
        </p:nvSpPr>
        <p:spPr>
          <a:xfrm>
            <a:off x="3238848" y="4378669"/>
            <a:ext cx="2521845" cy="599395"/>
          </a:xfrm>
          <a:prstGeom prst="rect">
            <a:avLst/>
          </a:prstGeom>
          <a:noFill/>
        </p:spPr>
        <p:txBody>
          <a:bodyPr wrap="square" rtlCol="0">
            <a:spAutoFit/>
          </a:bodyPr>
          <a:lstStyle/>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p:txBody>
      </p:sp>
      <p:sp>
        <p:nvSpPr>
          <p:cNvPr id="14" name="Rectangle 24"/>
          <p:cNvSpPr>
            <a:spLocks noChangeArrowheads="1"/>
          </p:cNvSpPr>
          <p:nvPr/>
        </p:nvSpPr>
        <p:spPr bwMode="auto">
          <a:xfrm>
            <a:off x="3642974" y="4008458"/>
            <a:ext cx="1610636"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latin typeface="微软雅黑" panose="020B0503020204020204" pitchFamily="34" charset="-122"/>
                <a:ea typeface="微软雅黑" panose="020B0503020204020204" pitchFamily="34" charset="-122"/>
              </a:rPr>
              <a:t>单击填加标题</a:t>
            </a:r>
            <a:endParaRPr lang="zh-CN" altLang="en-US" sz="1575" b="1" dirty="0">
              <a:solidFill>
                <a:schemeClr val="bg2">
                  <a:lumMod val="25000"/>
                </a:schemeClr>
              </a:solidFill>
            </a:endParaRPr>
          </a:p>
        </p:txBody>
      </p:sp>
      <p:sp>
        <p:nvSpPr>
          <p:cNvPr id="15" name="文本框 14"/>
          <p:cNvSpPr txBox="1"/>
          <p:nvPr/>
        </p:nvSpPr>
        <p:spPr>
          <a:xfrm>
            <a:off x="6011556" y="4378669"/>
            <a:ext cx="2521845" cy="599395"/>
          </a:xfrm>
          <a:prstGeom prst="rect">
            <a:avLst/>
          </a:prstGeom>
          <a:noFill/>
        </p:spPr>
        <p:txBody>
          <a:bodyPr wrap="square" rtlCol="0">
            <a:spAutoFit/>
          </a:bodyPr>
          <a:lstStyle/>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p:txBody>
      </p:sp>
      <p:sp>
        <p:nvSpPr>
          <p:cNvPr id="16" name="Rectangle 24"/>
          <p:cNvSpPr>
            <a:spLocks noChangeArrowheads="1"/>
          </p:cNvSpPr>
          <p:nvPr/>
        </p:nvSpPr>
        <p:spPr bwMode="auto">
          <a:xfrm>
            <a:off x="6415682" y="4008458"/>
            <a:ext cx="1610636"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latin typeface="微软雅黑" panose="020B0503020204020204" pitchFamily="34" charset="-122"/>
                <a:ea typeface="微软雅黑" panose="020B0503020204020204" pitchFamily="34" charset="-122"/>
              </a:rPr>
              <a:t>单击填加标题</a:t>
            </a:r>
            <a:endParaRPr lang="zh-CN" altLang="en-US" sz="1575" b="1" dirty="0">
              <a:solidFill>
                <a:schemeClr val="bg2">
                  <a:lumMod val="25000"/>
                </a:schemeClr>
              </a:solidFill>
            </a:endParaRPr>
          </a:p>
        </p:txBody>
      </p:sp>
      <p:sp>
        <p:nvSpPr>
          <p:cNvPr id="17" name="文本框 16"/>
          <p:cNvSpPr txBox="1"/>
          <p:nvPr/>
        </p:nvSpPr>
        <p:spPr>
          <a:xfrm>
            <a:off x="8838366" y="4378669"/>
            <a:ext cx="2521845" cy="599395"/>
          </a:xfrm>
          <a:prstGeom prst="rect">
            <a:avLst/>
          </a:prstGeom>
          <a:noFill/>
        </p:spPr>
        <p:txBody>
          <a:bodyPr wrap="square" rtlCol="0">
            <a:spAutoFit/>
          </a:bodyPr>
          <a:lstStyle/>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p:txBody>
      </p:sp>
      <p:sp>
        <p:nvSpPr>
          <p:cNvPr id="18" name="Rectangle 24"/>
          <p:cNvSpPr>
            <a:spLocks noChangeArrowheads="1"/>
          </p:cNvSpPr>
          <p:nvPr/>
        </p:nvSpPr>
        <p:spPr bwMode="auto">
          <a:xfrm>
            <a:off x="9242491" y="4008458"/>
            <a:ext cx="1610636"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latin typeface="微软雅黑" panose="020B0503020204020204" pitchFamily="34" charset="-122"/>
                <a:ea typeface="微软雅黑" panose="020B0503020204020204" pitchFamily="34" charset="-122"/>
              </a:rPr>
              <a:t>单击填加标题</a:t>
            </a:r>
            <a:endParaRPr lang="zh-CN" altLang="en-US" sz="1575" b="1" dirty="0">
              <a:solidFill>
                <a:schemeClr val="bg2">
                  <a:lumMod val="25000"/>
                </a:schemeClr>
              </a:solidFill>
            </a:endParaRPr>
          </a:p>
        </p:txBody>
      </p:sp>
      <p:sp>
        <p:nvSpPr>
          <p:cNvPr id="19" name="五角星 40"/>
          <p:cNvSpPr/>
          <p:nvPr/>
        </p:nvSpPr>
        <p:spPr bwMode="auto">
          <a:xfrm>
            <a:off x="1553938" y="2524757"/>
            <a:ext cx="386342" cy="39134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31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五角星 40"/>
          <p:cNvSpPr/>
          <p:nvPr/>
        </p:nvSpPr>
        <p:spPr bwMode="auto">
          <a:xfrm>
            <a:off x="4250062" y="2524757"/>
            <a:ext cx="386342" cy="39134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31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五角星 40"/>
          <p:cNvSpPr/>
          <p:nvPr/>
        </p:nvSpPr>
        <p:spPr bwMode="auto">
          <a:xfrm>
            <a:off x="7137667" y="2524757"/>
            <a:ext cx="386342" cy="39134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31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五角星 40"/>
          <p:cNvSpPr/>
          <p:nvPr/>
        </p:nvSpPr>
        <p:spPr bwMode="auto">
          <a:xfrm>
            <a:off x="9833791" y="2524757"/>
            <a:ext cx="386342" cy="39134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31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1">
            <a:extLst>
              <a:ext uri="{28A0092B-C50C-407E-A947-70E740481C1C}">
                <a14:useLocalDpi xmlns:a14="http://schemas.microsoft.com/office/drawing/2010/main" val="0"/>
              </a:ext>
            </a:extLst>
          </a:blip>
          <a:srcRect r="49729"/>
          <a:stretch>
            <a:fillRect/>
          </a:stretch>
        </p:blipFill>
        <p:spPr>
          <a:xfrm>
            <a:off x="3639703" y="1304144"/>
            <a:ext cx="2413000" cy="3199878"/>
          </a:xfrm>
          <a:prstGeom prst="rect">
            <a:avLst/>
          </a:prstGeom>
        </p:spPr>
      </p:pic>
      <p:pic>
        <p:nvPicPr>
          <p:cNvPr id="29" name="图片 28"/>
          <p:cNvPicPr>
            <a:picLocks noChangeAspect="1"/>
          </p:cNvPicPr>
          <p:nvPr/>
        </p:nvPicPr>
        <p:blipFill rotWithShape="1">
          <a:blip r:embed="rId1">
            <a:extLst>
              <a:ext uri="{28A0092B-C50C-407E-A947-70E740481C1C}">
                <a14:useLocalDpi xmlns:a14="http://schemas.microsoft.com/office/drawing/2010/main" val="0"/>
              </a:ext>
            </a:extLst>
          </a:blip>
          <a:srcRect r="49729"/>
          <a:stretch>
            <a:fillRect/>
          </a:stretch>
        </p:blipFill>
        <p:spPr>
          <a:xfrm>
            <a:off x="6315901" y="1297918"/>
            <a:ext cx="2413000" cy="3199878"/>
          </a:xfrm>
          <a:prstGeom prst="rect">
            <a:avLst/>
          </a:prstGeom>
        </p:spPr>
      </p:pic>
      <p:pic>
        <p:nvPicPr>
          <p:cNvPr id="30" name="图片 29"/>
          <p:cNvPicPr>
            <a:picLocks noChangeAspect="1"/>
          </p:cNvPicPr>
          <p:nvPr/>
        </p:nvPicPr>
        <p:blipFill rotWithShape="1">
          <a:blip r:embed="rId1">
            <a:extLst>
              <a:ext uri="{28A0092B-C50C-407E-A947-70E740481C1C}">
                <a14:useLocalDpi xmlns:a14="http://schemas.microsoft.com/office/drawing/2010/main" val="0"/>
              </a:ext>
            </a:extLst>
          </a:blip>
          <a:srcRect r="49729"/>
          <a:stretch>
            <a:fillRect/>
          </a:stretch>
        </p:blipFill>
        <p:spPr>
          <a:xfrm>
            <a:off x="9032889" y="1297918"/>
            <a:ext cx="2413000" cy="3199878"/>
          </a:xfrm>
          <a:prstGeom prst="rect">
            <a:avLst/>
          </a:prstGeom>
        </p:spPr>
      </p:pic>
      <p:pic>
        <p:nvPicPr>
          <p:cNvPr id="23" name="图片 22"/>
          <p:cNvPicPr>
            <a:picLocks noChangeAspect="1"/>
          </p:cNvPicPr>
          <p:nvPr/>
        </p:nvPicPr>
        <p:blipFill rotWithShape="1">
          <a:blip r:embed="rId1">
            <a:extLst>
              <a:ext uri="{28A0092B-C50C-407E-A947-70E740481C1C}">
                <a14:useLocalDpi xmlns:a14="http://schemas.microsoft.com/office/drawing/2010/main" val="0"/>
              </a:ext>
            </a:extLst>
          </a:blip>
          <a:srcRect r="49729"/>
          <a:stretch>
            <a:fillRect/>
          </a:stretch>
        </p:blipFill>
        <p:spPr>
          <a:xfrm>
            <a:off x="922715" y="1304144"/>
            <a:ext cx="2413000" cy="3199878"/>
          </a:xfrm>
          <a:prstGeom prst="rect">
            <a:avLst/>
          </a:prstGeom>
        </p:spPr>
      </p:pic>
      <p:sp>
        <p:nvSpPr>
          <p:cNvPr id="5" name="矩形 4"/>
          <p:cNvSpPr/>
          <p:nvPr/>
        </p:nvSpPr>
        <p:spPr>
          <a:xfrm>
            <a:off x="930512" y="4057189"/>
            <a:ext cx="2405203" cy="4635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8062" tIns="59031" rIns="118062" bIns="59031" rtlCol="0" anchor="ctr"/>
          <a:lstStyle/>
          <a:p>
            <a:pPr algn="ctr"/>
            <a:endParaRPr lang="zh-CN" altLang="en-US" sz="1575">
              <a:latin typeface="微软雅黑" panose="020B0503020204020204" pitchFamily="34" charset="-122"/>
              <a:ea typeface="微软雅黑" panose="020B0503020204020204" pitchFamily="34" charset="-122"/>
            </a:endParaRPr>
          </a:p>
        </p:txBody>
      </p:sp>
      <p:sp>
        <p:nvSpPr>
          <p:cNvPr id="6" name="矩形 5"/>
          <p:cNvSpPr/>
          <p:nvPr/>
        </p:nvSpPr>
        <p:spPr>
          <a:xfrm>
            <a:off x="3647500" y="4046945"/>
            <a:ext cx="2405203" cy="463555"/>
          </a:xfrm>
          <a:prstGeom prst="rect">
            <a:avLst/>
          </a:prstGeom>
          <a:solidFill>
            <a:srgbClr val="3B322F"/>
          </a:solidFill>
          <a:ln>
            <a:noFill/>
          </a:ln>
        </p:spPr>
        <p:style>
          <a:lnRef idx="2">
            <a:schemeClr val="accent1">
              <a:shade val="50000"/>
            </a:schemeClr>
          </a:lnRef>
          <a:fillRef idx="1">
            <a:schemeClr val="accent1"/>
          </a:fillRef>
          <a:effectRef idx="0">
            <a:schemeClr val="accent1"/>
          </a:effectRef>
          <a:fontRef idx="minor">
            <a:schemeClr val="lt1"/>
          </a:fontRef>
        </p:style>
        <p:txBody>
          <a:bodyPr lIns="118062" tIns="59031" rIns="118062" bIns="59031" rtlCol="0" anchor="ctr"/>
          <a:lstStyle/>
          <a:p>
            <a:pPr algn="ctr"/>
            <a:endParaRPr lang="zh-CN" altLang="en-US" sz="1575">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6332096" y="4040467"/>
            <a:ext cx="2405203" cy="4635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8062" tIns="59031" rIns="118062" bIns="59031" rtlCol="0" anchor="ctr"/>
          <a:lstStyle/>
          <a:p>
            <a:pPr algn="ctr"/>
            <a:endParaRPr lang="zh-CN" altLang="en-US" sz="1575">
              <a:latin typeface="微软雅黑" panose="020B0503020204020204" pitchFamily="34" charset="-122"/>
              <a:ea typeface="微软雅黑" panose="020B0503020204020204" pitchFamily="34" charset="-122"/>
            </a:endParaRPr>
          </a:p>
        </p:txBody>
      </p:sp>
      <p:sp>
        <p:nvSpPr>
          <p:cNvPr id="8" name="矩形 7"/>
          <p:cNvSpPr/>
          <p:nvPr/>
        </p:nvSpPr>
        <p:spPr>
          <a:xfrm>
            <a:off x="9032889" y="4049883"/>
            <a:ext cx="2405203" cy="463555"/>
          </a:xfrm>
          <a:prstGeom prst="rect">
            <a:avLst/>
          </a:prstGeom>
          <a:solidFill>
            <a:srgbClr val="3B322F"/>
          </a:solidFill>
          <a:ln>
            <a:noFill/>
          </a:ln>
        </p:spPr>
        <p:style>
          <a:lnRef idx="2">
            <a:schemeClr val="accent1">
              <a:shade val="50000"/>
            </a:schemeClr>
          </a:lnRef>
          <a:fillRef idx="1">
            <a:schemeClr val="accent1"/>
          </a:fillRef>
          <a:effectRef idx="0">
            <a:schemeClr val="accent1"/>
          </a:effectRef>
          <a:fontRef idx="minor">
            <a:schemeClr val="lt1"/>
          </a:fontRef>
        </p:style>
        <p:txBody>
          <a:bodyPr lIns="118062" tIns="59031" rIns="118062" bIns="59031" rtlCol="0" anchor="ctr"/>
          <a:lstStyle/>
          <a:p>
            <a:pPr algn="ctr"/>
            <a:endParaRPr lang="zh-CN" altLang="en-US" sz="1575">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775517" y="5042341"/>
            <a:ext cx="2580233" cy="599395"/>
          </a:xfrm>
          <a:prstGeom prst="rect">
            <a:avLst/>
          </a:prstGeom>
          <a:noFill/>
        </p:spPr>
        <p:txBody>
          <a:bodyPr wrap="square" rtlCol="0">
            <a:spAutoFit/>
          </a:bodyPr>
          <a:lstStyle/>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p:txBody>
      </p:sp>
      <p:sp>
        <p:nvSpPr>
          <p:cNvPr id="14" name="Rectangle 24"/>
          <p:cNvSpPr>
            <a:spLocks noChangeArrowheads="1"/>
          </p:cNvSpPr>
          <p:nvPr/>
        </p:nvSpPr>
        <p:spPr bwMode="auto">
          <a:xfrm>
            <a:off x="1236877" y="4172087"/>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1"/>
                </a:solidFill>
                <a:latin typeface="微软雅黑" panose="020B0503020204020204" pitchFamily="34" charset="-122"/>
                <a:ea typeface="微软雅黑" panose="020B0503020204020204" pitchFamily="34" charset="-122"/>
              </a:rPr>
              <a:t>单击填加标题</a:t>
            </a:r>
            <a:endParaRPr lang="zh-CN" altLang="en-US" sz="1575" b="1" dirty="0">
              <a:solidFill>
                <a:schemeClr val="bg1"/>
              </a:solidFill>
            </a:endParaRPr>
          </a:p>
        </p:txBody>
      </p:sp>
      <p:sp>
        <p:nvSpPr>
          <p:cNvPr id="15" name="文本框 14"/>
          <p:cNvSpPr txBox="1"/>
          <p:nvPr/>
        </p:nvSpPr>
        <p:spPr>
          <a:xfrm>
            <a:off x="3534011" y="5078703"/>
            <a:ext cx="2580233" cy="599395"/>
          </a:xfrm>
          <a:prstGeom prst="rect">
            <a:avLst/>
          </a:prstGeom>
          <a:noFill/>
        </p:spPr>
        <p:txBody>
          <a:bodyPr wrap="square" rtlCol="0">
            <a:spAutoFit/>
          </a:bodyPr>
          <a:lstStyle/>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p:txBody>
      </p:sp>
      <p:sp>
        <p:nvSpPr>
          <p:cNvPr id="16" name="Rectangle 24"/>
          <p:cNvSpPr>
            <a:spLocks noChangeArrowheads="1"/>
          </p:cNvSpPr>
          <p:nvPr/>
        </p:nvSpPr>
        <p:spPr bwMode="auto">
          <a:xfrm>
            <a:off x="3963056" y="4172086"/>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1"/>
                </a:solidFill>
                <a:latin typeface="微软雅黑" panose="020B0503020204020204" pitchFamily="34" charset="-122"/>
                <a:ea typeface="微软雅黑" panose="020B0503020204020204" pitchFamily="34" charset="-122"/>
              </a:rPr>
              <a:t>单击填加标题</a:t>
            </a:r>
            <a:endParaRPr lang="zh-CN" altLang="en-US" sz="1575" b="1" dirty="0">
              <a:solidFill>
                <a:schemeClr val="bg1"/>
              </a:solidFill>
            </a:endParaRPr>
          </a:p>
        </p:txBody>
      </p:sp>
      <p:sp>
        <p:nvSpPr>
          <p:cNvPr id="17" name="文本框 16"/>
          <p:cNvSpPr txBox="1"/>
          <p:nvPr/>
        </p:nvSpPr>
        <p:spPr>
          <a:xfrm>
            <a:off x="6352131" y="5066809"/>
            <a:ext cx="2580233" cy="599395"/>
          </a:xfrm>
          <a:prstGeom prst="rect">
            <a:avLst/>
          </a:prstGeom>
          <a:noFill/>
        </p:spPr>
        <p:txBody>
          <a:bodyPr wrap="square" rtlCol="0">
            <a:spAutoFit/>
          </a:bodyPr>
          <a:lstStyle/>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p:txBody>
      </p:sp>
      <p:sp>
        <p:nvSpPr>
          <p:cNvPr id="18" name="Rectangle 24"/>
          <p:cNvSpPr>
            <a:spLocks noChangeArrowheads="1"/>
          </p:cNvSpPr>
          <p:nvPr/>
        </p:nvSpPr>
        <p:spPr bwMode="auto">
          <a:xfrm>
            <a:off x="6745387" y="4136692"/>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1"/>
                </a:solidFill>
                <a:latin typeface="微软雅黑" panose="020B0503020204020204" pitchFamily="34" charset="-122"/>
                <a:ea typeface="微软雅黑" panose="020B0503020204020204" pitchFamily="34" charset="-122"/>
              </a:rPr>
              <a:t>单击填加标题</a:t>
            </a:r>
            <a:endParaRPr lang="zh-CN" altLang="en-US" sz="1575" b="1" dirty="0">
              <a:solidFill>
                <a:schemeClr val="bg1"/>
              </a:solidFill>
            </a:endParaRPr>
          </a:p>
        </p:txBody>
      </p:sp>
      <p:sp>
        <p:nvSpPr>
          <p:cNvPr id="19" name="文本框 18"/>
          <p:cNvSpPr txBox="1"/>
          <p:nvPr/>
        </p:nvSpPr>
        <p:spPr>
          <a:xfrm>
            <a:off x="8944563" y="5048288"/>
            <a:ext cx="2580233" cy="599395"/>
          </a:xfrm>
          <a:prstGeom prst="rect">
            <a:avLst/>
          </a:prstGeom>
          <a:noFill/>
        </p:spPr>
        <p:txBody>
          <a:bodyPr wrap="square" rtlCol="0">
            <a:spAutoFit/>
          </a:bodyPr>
          <a:lstStyle/>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p:txBody>
      </p:sp>
      <p:sp>
        <p:nvSpPr>
          <p:cNvPr id="20" name="Rectangle 24"/>
          <p:cNvSpPr>
            <a:spLocks noChangeArrowheads="1"/>
          </p:cNvSpPr>
          <p:nvPr/>
        </p:nvSpPr>
        <p:spPr bwMode="auto">
          <a:xfrm>
            <a:off x="9390291" y="4154464"/>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1"/>
                </a:solidFill>
                <a:latin typeface="微软雅黑" panose="020B0503020204020204" pitchFamily="34" charset="-122"/>
                <a:ea typeface="微软雅黑" panose="020B0503020204020204" pitchFamily="34" charset="-122"/>
              </a:rPr>
              <a:t>单击填加标题</a:t>
            </a:r>
            <a:endParaRPr lang="zh-CN" altLang="en-US" sz="1575"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down)">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p:bldP spid="14" grpId="0"/>
      <p:bldP spid="15" grpId="0"/>
      <p:bldP spid="16"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nvGraphicFramePr>
        <p:xfrm>
          <a:off x="844991" y="1910615"/>
          <a:ext cx="6318143" cy="4212097"/>
        </p:xfrm>
        <a:graphic>
          <a:graphicData uri="http://schemas.openxmlformats.org/drawingml/2006/chart">
            <c:chart xmlns:c="http://schemas.openxmlformats.org/drawingml/2006/chart" xmlns:r="http://schemas.openxmlformats.org/officeDocument/2006/relationships" r:id="rId1"/>
          </a:graphicData>
        </a:graphic>
      </p:graphicFrame>
      <p:sp>
        <p:nvSpPr>
          <p:cNvPr id="7" name="TextBox 27"/>
          <p:cNvSpPr txBox="1"/>
          <p:nvPr/>
        </p:nvSpPr>
        <p:spPr>
          <a:xfrm>
            <a:off x="7588013" y="2041454"/>
            <a:ext cx="1112351" cy="456279"/>
          </a:xfrm>
          <a:prstGeom prst="rect">
            <a:avLst/>
          </a:prstGeom>
          <a:noFill/>
        </p:spPr>
        <p:txBody>
          <a:bodyPr wrap="square" numCol="1" spcCol="457200" rtlCol="0">
            <a:spAutoFit/>
          </a:bodyPr>
          <a:lstStyle/>
          <a:p>
            <a:pPr defTabSz="1201420">
              <a:defRPr/>
            </a:pPr>
            <a:r>
              <a:rPr lang="en-US" sz="2365" b="1" dirty="0">
                <a:solidFill>
                  <a:schemeClr val="bg2">
                    <a:lumMod val="10000"/>
                  </a:schemeClr>
                </a:solidFill>
                <a:latin typeface="Montserrat" charset="0"/>
                <a:ea typeface="Montserrat" charset="0"/>
                <a:cs typeface="Montserrat" charset="0"/>
              </a:rPr>
              <a:t>44%</a:t>
            </a:r>
            <a:endParaRPr lang="en-US" sz="2365" dirty="0">
              <a:solidFill>
                <a:schemeClr val="bg2">
                  <a:lumMod val="10000"/>
                </a:schemeClr>
              </a:solidFill>
              <a:latin typeface="Montserrat" charset="0"/>
              <a:ea typeface="Montserrat" charset="0"/>
              <a:cs typeface="Montserrat" charset="0"/>
            </a:endParaRPr>
          </a:p>
        </p:txBody>
      </p:sp>
      <p:sp>
        <p:nvSpPr>
          <p:cNvPr id="8" name="TextBox 29"/>
          <p:cNvSpPr txBox="1"/>
          <p:nvPr/>
        </p:nvSpPr>
        <p:spPr>
          <a:xfrm>
            <a:off x="7570511" y="3786721"/>
            <a:ext cx="1112351" cy="456279"/>
          </a:xfrm>
          <a:prstGeom prst="rect">
            <a:avLst/>
          </a:prstGeom>
          <a:noFill/>
        </p:spPr>
        <p:txBody>
          <a:bodyPr wrap="square" numCol="1" spcCol="457200" rtlCol="0">
            <a:spAutoFit/>
          </a:bodyPr>
          <a:lstStyle/>
          <a:p>
            <a:pPr defTabSz="1201420">
              <a:defRPr/>
            </a:pPr>
            <a:r>
              <a:rPr lang="en-US" sz="2365" b="1" dirty="0">
                <a:solidFill>
                  <a:schemeClr val="bg2">
                    <a:lumMod val="10000"/>
                  </a:schemeClr>
                </a:solidFill>
                <a:latin typeface="Montserrat" charset="0"/>
                <a:ea typeface="Montserrat" charset="0"/>
                <a:cs typeface="Montserrat" charset="0"/>
              </a:rPr>
              <a:t>18%</a:t>
            </a:r>
            <a:endParaRPr lang="en-US" sz="2365" dirty="0">
              <a:solidFill>
                <a:schemeClr val="bg2">
                  <a:lumMod val="10000"/>
                </a:schemeClr>
              </a:solidFill>
              <a:latin typeface="Montserrat" charset="0"/>
              <a:ea typeface="Montserrat" charset="0"/>
              <a:cs typeface="Montserrat" charset="0"/>
            </a:endParaRPr>
          </a:p>
        </p:txBody>
      </p:sp>
      <p:cxnSp>
        <p:nvCxnSpPr>
          <p:cNvPr id="9" name="Straight Connector 42"/>
          <p:cNvCxnSpPr/>
          <p:nvPr/>
        </p:nvCxnSpPr>
        <p:spPr>
          <a:xfrm flipV="1">
            <a:off x="7107959" y="1826309"/>
            <a:ext cx="0" cy="3681736"/>
          </a:xfrm>
          <a:prstGeom prst="line">
            <a:avLst/>
          </a:prstGeom>
          <a:ln w="12700">
            <a:solidFill>
              <a:schemeClr val="tx1">
                <a:alpha val="40000"/>
              </a:schemeClr>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10" name="TextBox 33"/>
          <p:cNvSpPr txBox="1"/>
          <p:nvPr/>
        </p:nvSpPr>
        <p:spPr>
          <a:xfrm>
            <a:off x="7473491" y="2416301"/>
            <a:ext cx="1638505" cy="289234"/>
          </a:xfrm>
          <a:prstGeom prst="rect">
            <a:avLst/>
          </a:prstGeom>
        </p:spPr>
        <p:txBody>
          <a:bodyPr vert="horz" wrap="none" lIns="189230" rIns="189230">
            <a:noAutofit/>
          </a:bodyPr>
          <a:lstStyle/>
          <a:p>
            <a:r>
              <a:rPr lang="zh-CN" altLang="en-US" sz="1575" b="1" kern="900" dirty="0">
                <a:solidFill>
                  <a:schemeClr val="bg2">
                    <a:lumMod val="25000"/>
                  </a:schemeClr>
                </a:solidFill>
                <a:latin typeface="微软雅黑" panose="020B0503020204020204" pitchFamily="34" charset="-122"/>
                <a:ea typeface="微软雅黑" panose="020B0503020204020204" pitchFamily="34" charset="-122"/>
              </a:rPr>
              <a:t>标题文本预设</a:t>
            </a:r>
            <a:endParaRPr lang="zh-CN" altLang="en-US" sz="1575" b="1" kern="9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70510" y="2737894"/>
            <a:ext cx="3562641" cy="599395"/>
          </a:xfrm>
          <a:prstGeom prst="rect">
            <a:avLst/>
          </a:prstGeom>
          <a:noFill/>
        </p:spPr>
        <p:txBody>
          <a:bodyPr wrap="square" rtlCol="0">
            <a:spAutoFit/>
          </a:bodyPr>
          <a:lstStyle/>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p:txBody>
      </p:sp>
      <p:sp>
        <p:nvSpPr>
          <p:cNvPr id="12" name="TextBox 33"/>
          <p:cNvSpPr txBox="1"/>
          <p:nvPr/>
        </p:nvSpPr>
        <p:spPr>
          <a:xfrm>
            <a:off x="7473491" y="4254124"/>
            <a:ext cx="1638505" cy="289234"/>
          </a:xfrm>
          <a:prstGeom prst="rect">
            <a:avLst/>
          </a:prstGeom>
        </p:spPr>
        <p:txBody>
          <a:bodyPr vert="horz" wrap="none" lIns="189230" rIns="189230">
            <a:noAutofit/>
          </a:bodyPr>
          <a:lstStyle/>
          <a:p>
            <a:r>
              <a:rPr lang="zh-CN" altLang="en-US" sz="1575" b="1" kern="900" dirty="0">
                <a:solidFill>
                  <a:schemeClr val="bg2">
                    <a:lumMod val="25000"/>
                  </a:schemeClr>
                </a:solidFill>
                <a:latin typeface="微软雅黑" panose="020B0503020204020204" pitchFamily="34" charset="-122"/>
                <a:ea typeface="微软雅黑" panose="020B0503020204020204" pitchFamily="34" charset="-122"/>
              </a:rPr>
              <a:t>标题文本预设</a:t>
            </a:r>
            <a:endParaRPr lang="zh-CN" altLang="en-US" sz="1575" b="1" kern="9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7570510" y="4575718"/>
            <a:ext cx="3562641" cy="599395"/>
          </a:xfrm>
          <a:prstGeom prst="rect">
            <a:avLst/>
          </a:prstGeom>
          <a:noFill/>
        </p:spPr>
        <p:txBody>
          <a:bodyPr wrap="square" rtlCol="0">
            <a:spAutoFit/>
          </a:bodyPr>
          <a:lstStyle/>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p:txBody>
      </p:sp>
      <p:cxnSp>
        <p:nvCxnSpPr>
          <p:cNvPr id="14" name="直接箭头连接符 13"/>
          <p:cNvCxnSpPr/>
          <p:nvPr/>
        </p:nvCxnSpPr>
        <p:spPr>
          <a:xfrm flipV="1">
            <a:off x="834166" y="1826309"/>
            <a:ext cx="0" cy="3801279"/>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8"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98"/>
            <a:ext cx="12192000" cy="6858498"/>
          </a:xfrm>
          <a:prstGeom prst="rect">
            <a:avLst/>
          </a:prstGeom>
        </p:spPr>
      </p:pic>
      <p:pic>
        <p:nvPicPr>
          <p:cNvPr id="28"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1254887" y="5278315"/>
            <a:ext cx="1159166" cy="1311023"/>
          </a:xfrm>
          <a:prstGeom prst="rect">
            <a:avLst/>
          </a:prstGeom>
        </p:spPr>
      </p:pic>
      <p:grpSp>
        <p:nvGrpSpPr>
          <p:cNvPr id="15" name="组合 14"/>
          <p:cNvGrpSpPr/>
          <p:nvPr/>
        </p:nvGrpSpPr>
        <p:grpSpPr>
          <a:xfrm flipH="1">
            <a:off x="3482676" y="4142987"/>
            <a:ext cx="1677559" cy="118240"/>
            <a:chOff x="7736470" y="4561257"/>
            <a:chExt cx="1276809" cy="89994"/>
          </a:xfrm>
          <a:solidFill>
            <a:srgbClr val="C14F4E"/>
          </a:solidFill>
        </p:grpSpPr>
        <p:sp>
          <p:nvSpPr>
            <p:cNvPr id="16" name="椭圆 15"/>
            <p:cNvSpPr/>
            <p:nvPr/>
          </p:nvSpPr>
          <p:spPr>
            <a:xfrm flipH="1">
              <a:off x="7736470" y="4561257"/>
              <a:ext cx="88089" cy="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7" name="椭圆 16"/>
            <p:cNvSpPr/>
            <p:nvPr/>
          </p:nvSpPr>
          <p:spPr>
            <a:xfrm flipH="1">
              <a:off x="8132710" y="4561257"/>
              <a:ext cx="88089" cy="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8" name="椭圆 17"/>
            <p:cNvSpPr/>
            <p:nvPr/>
          </p:nvSpPr>
          <p:spPr>
            <a:xfrm flipH="1">
              <a:off x="8528950" y="4563162"/>
              <a:ext cx="88089" cy="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9" name="椭圆 18"/>
            <p:cNvSpPr/>
            <p:nvPr/>
          </p:nvSpPr>
          <p:spPr>
            <a:xfrm flipH="1">
              <a:off x="8925190" y="4563162"/>
              <a:ext cx="88089" cy="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grpSp>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34831" r="56320"/>
          <a:stretch>
            <a:fillRect/>
          </a:stretch>
        </p:blipFill>
        <p:spPr>
          <a:xfrm>
            <a:off x="403192" y="2519401"/>
            <a:ext cx="3079484" cy="3444162"/>
          </a:xfrm>
          <a:prstGeom prst="rect">
            <a:avLst/>
          </a:prstGeom>
        </p:spPr>
      </p:pic>
      <p:sp>
        <p:nvSpPr>
          <p:cNvPr id="23" name="矩形 22"/>
          <p:cNvSpPr/>
          <p:nvPr/>
        </p:nvSpPr>
        <p:spPr>
          <a:xfrm>
            <a:off x="3420439" y="3455536"/>
            <a:ext cx="7658936" cy="307777"/>
          </a:xfrm>
          <a:prstGeom prst="rect">
            <a:avLst/>
          </a:prstGeom>
        </p:spPr>
        <p:txBody>
          <a:bodyPr wrap="square">
            <a:spAutoFit/>
          </a:bodyPr>
          <a:lstStyle/>
          <a:p>
            <a:r>
              <a:rPr lang="en-US" altLang="zh-CN" sz="1400" dirty="0">
                <a:solidFill>
                  <a:schemeClr val="tx1">
                    <a:lumMod val="85000"/>
                    <a:lumOff val="15000"/>
                  </a:schemeClr>
                </a:solidFill>
                <a:latin typeface="Segoe UI" panose="020B0502040204020203" pitchFamily="34" charset="0"/>
                <a:cs typeface="Segoe UI" panose="020B0502040204020203" pitchFamily="34" charset="0"/>
              </a:rPr>
              <a:t>We have many PowerPoint templates that has been specifically designed to help</a:t>
            </a:r>
            <a:endParaRPr lang="zh-CN" altLang="en-US" sz="1400" dirty="0">
              <a:solidFill>
                <a:schemeClr val="tx1">
                  <a:lumMod val="85000"/>
                  <a:lumOff val="15000"/>
                </a:schemeClr>
              </a:solidFill>
              <a:latin typeface="Segoe UI" panose="020B0502040204020203" pitchFamily="34" charset="0"/>
              <a:cs typeface="Segoe UI" panose="020B0502040204020203" pitchFamily="34" charset="0"/>
            </a:endParaRPr>
          </a:p>
        </p:txBody>
      </p:sp>
      <p:sp>
        <p:nvSpPr>
          <p:cNvPr id="24" name="矩形 23"/>
          <p:cNvSpPr/>
          <p:nvPr/>
        </p:nvSpPr>
        <p:spPr>
          <a:xfrm>
            <a:off x="3420439" y="3071646"/>
            <a:ext cx="2969083" cy="338554"/>
          </a:xfrm>
          <a:prstGeom prst="rect">
            <a:avLst/>
          </a:prstGeom>
        </p:spPr>
        <p:txBody>
          <a:bodyPr wrap="none">
            <a:spAutoFit/>
          </a:bodyPr>
          <a:lstStyle/>
          <a:p>
            <a:r>
              <a:rPr lang="en-US" altLang="zh-CN" sz="1600" spc="600" dirty="0">
                <a:solidFill>
                  <a:schemeClr val="tx1">
                    <a:lumMod val="85000"/>
                    <a:lumOff val="15000"/>
                  </a:schemeClr>
                </a:solidFill>
                <a:latin typeface="Segoe UI" panose="020B0502040204020203" pitchFamily="34" charset="0"/>
                <a:ea typeface="Segoe UI Symbol" panose="020B0502040204020203" pitchFamily="34" charset="0"/>
                <a:cs typeface="Segoe UI" panose="020B0502040204020203" pitchFamily="34" charset="0"/>
              </a:rPr>
              <a:t>The title content</a:t>
            </a:r>
            <a:endParaRPr lang="zh-CN" altLang="en-US" sz="1600" spc="600" dirty="0">
              <a:solidFill>
                <a:schemeClr val="tx1">
                  <a:lumMod val="85000"/>
                  <a:lumOff val="15000"/>
                </a:schemeClr>
              </a:solidFill>
            </a:endParaRPr>
          </a:p>
        </p:txBody>
      </p:sp>
      <p:sp>
        <p:nvSpPr>
          <p:cNvPr id="26" name="MH_Entry_1"/>
          <p:cNvSpPr/>
          <p:nvPr>
            <p:custDataLst>
              <p:tags r:id="rId4"/>
            </p:custDataLst>
          </p:nvPr>
        </p:nvSpPr>
        <p:spPr>
          <a:xfrm>
            <a:off x="3487816" y="2355170"/>
            <a:ext cx="3409837" cy="55399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3600" b="1" dirty="0" smtClean="0">
                <a:solidFill>
                  <a:schemeClr val="tx1">
                    <a:lumMod val="85000"/>
                    <a:lumOff val="15000"/>
                  </a:schemeClr>
                </a:solidFill>
                <a:latin typeface="微软雅黑" panose="020B0503020204020204" pitchFamily="34" charset="-122"/>
                <a:ea typeface="微软雅黑" panose="020B0503020204020204" pitchFamily="34" charset="-122"/>
              </a:rPr>
              <a:t>培 训 内 容</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10326484" y="1317407"/>
            <a:ext cx="814647" cy="820225"/>
          </a:xfrm>
          <a:prstGeom prst="rect">
            <a:avLst/>
          </a:prstGeom>
        </p:spPr>
        <p:txBody>
          <a:bodyPr wrap="none">
            <a:spAutoFit/>
          </a:bodyPr>
          <a:lstStyle/>
          <a:p>
            <a:r>
              <a:rPr lang="en-US" altLang="zh-CN" sz="4730" dirty="0" smtClean="0">
                <a:solidFill>
                  <a:schemeClr val="tx1">
                    <a:lumMod val="95000"/>
                    <a:lumOff val="5000"/>
                  </a:schemeClr>
                </a:solidFill>
                <a:latin typeface="Impact" panose="020B0806030902050204" pitchFamily="34" charset="0"/>
              </a:rPr>
              <a:t>02</a:t>
            </a:r>
            <a:endParaRPr lang="zh-CN" altLang="en-US" sz="4730" dirty="0">
              <a:solidFill>
                <a:schemeClr val="tx1">
                  <a:lumMod val="95000"/>
                  <a:lumOff val="5000"/>
                </a:schemeClr>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709466" y="2468309"/>
            <a:ext cx="2812149" cy="456279"/>
          </a:xfrm>
          <a:prstGeom prst="rect">
            <a:avLst/>
          </a:prstGeom>
          <a:noFill/>
        </p:spPr>
        <p:txBody>
          <a:bodyPr wrap="square" rtlCol="0">
            <a:spAutoFit/>
          </a:bodyPr>
          <a:lstStyle/>
          <a:p>
            <a:r>
              <a:rPr lang="en-US" altLang="zh-CN" sz="2365" dirty="0">
                <a:solidFill>
                  <a:schemeClr val="bg2">
                    <a:lumMod val="10000"/>
                  </a:schemeClr>
                </a:solidFill>
                <a:latin typeface="微软雅黑" panose="020B0503020204020204" pitchFamily="34" charset="-122"/>
                <a:ea typeface="微软雅黑" panose="020B0503020204020204" pitchFamily="34" charset="-122"/>
              </a:rPr>
              <a:t>888</a:t>
            </a:r>
            <a:r>
              <a:rPr lang="zh-CN" altLang="en-US" sz="2365" dirty="0">
                <a:solidFill>
                  <a:schemeClr val="bg2">
                    <a:lumMod val="10000"/>
                  </a:schemeClr>
                </a:solidFill>
                <a:latin typeface="微软雅黑" panose="020B0503020204020204" pitchFamily="34" charset="-122"/>
                <a:ea typeface="微软雅黑" panose="020B0503020204020204" pitchFamily="34" charset="-122"/>
              </a:rPr>
              <a:t>，</a:t>
            </a:r>
            <a:r>
              <a:rPr lang="en-US" altLang="zh-CN" sz="2365" dirty="0">
                <a:solidFill>
                  <a:schemeClr val="bg2">
                    <a:lumMod val="10000"/>
                  </a:schemeClr>
                </a:solidFill>
                <a:latin typeface="微软雅黑" panose="020B0503020204020204" pitchFamily="34" charset="-122"/>
                <a:ea typeface="微软雅黑" panose="020B0503020204020204" pitchFamily="34" charset="-122"/>
              </a:rPr>
              <a:t>888</a:t>
            </a:r>
            <a:r>
              <a:rPr lang="zh-CN" altLang="en-US" sz="2365" dirty="0">
                <a:solidFill>
                  <a:schemeClr val="bg2">
                    <a:lumMod val="10000"/>
                  </a:schemeClr>
                </a:solidFill>
                <a:latin typeface="微软雅黑" panose="020B0503020204020204" pitchFamily="34" charset="-122"/>
                <a:ea typeface="微软雅黑" panose="020B0503020204020204" pitchFamily="34" charset="-122"/>
              </a:rPr>
              <a:t>￥</a:t>
            </a:r>
            <a:endParaRPr lang="zh-CN" altLang="en-US" sz="2365"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7709466" y="3282179"/>
            <a:ext cx="3562641" cy="599395"/>
          </a:xfrm>
          <a:prstGeom prst="rect">
            <a:avLst/>
          </a:prstGeom>
          <a:noFill/>
        </p:spPr>
        <p:txBody>
          <a:bodyPr wrap="square" rtlCol="0">
            <a:spAutoFit/>
          </a:bodyPr>
          <a:lstStyle/>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a:p>
            <a:pPr algn="ctr">
              <a:spcBef>
                <a:spcPts val="790"/>
              </a:spcBef>
            </a:pPr>
            <a:r>
              <a:rPr lang="zh-CN" altLang="en-US" sz="1315" dirty="0">
                <a:latin typeface="微软雅黑" panose="020B0503020204020204" pitchFamily="34" charset="-122"/>
                <a:ea typeface="微软雅黑" panose="020B0503020204020204" pitchFamily="34" charset="-122"/>
                <a:cs typeface="Hiragino Sans GB W3" charset="-122"/>
              </a:rPr>
              <a:t>输入替换的文字内容</a:t>
            </a:r>
            <a:endParaRPr lang="en-US" altLang="zh-CN" sz="1315" dirty="0">
              <a:latin typeface="微软雅黑" panose="020B0503020204020204" pitchFamily="34" charset="-122"/>
              <a:ea typeface="微软雅黑" panose="020B0503020204020204" pitchFamily="34" charset="-122"/>
              <a:cs typeface="Hiragino Sans GB W3" charset="-122"/>
            </a:endParaRPr>
          </a:p>
        </p:txBody>
      </p:sp>
      <p:sp>
        <p:nvSpPr>
          <p:cNvPr id="9" name="矩形 8"/>
          <p:cNvSpPr/>
          <p:nvPr/>
        </p:nvSpPr>
        <p:spPr>
          <a:xfrm>
            <a:off x="7265786" y="1998663"/>
            <a:ext cx="4584295" cy="262251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b="13131"/>
          <a:stretch>
            <a:fillRect/>
          </a:stretch>
        </p:blipFill>
        <p:spPr>
          <a:xfrm>
            <a:off x="568342" y="1998663"/>
            <a:ext cx="6563151" cy="2622516"/>
          </a:xfrm>
          <a:prstGeom prst="rect">
            <a:avLst/>
          </a:prstGeom>
        </p:spPr>
      </p:pic>
      <p:sp>
        <p:nvSpPr>
          <p:cNvPr id="13" name="矩形 12"/>
          <p:cNvSpPr/>
          <p:nvPr/>
        </p:nvSpPr>
        <p:spPr>
          <a:xfrm>
            <a:off x="429869" y="1882373"/>
            <a:ext cx="6840096" cy="285509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14" name="Rectangle 24"/>
          <p:cNvSpPr>
            <a:spLocks noChangeArrowheads="1"/>
          </p:cNvSpPr>
          <p:nvPr/>
        </p:nvSpPr>
        <p:spPr bwMode="auto">
          <a:xfrm>
            <a:off x="7746704" y="2999965"/>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latin typeface="微软雅黑" panose="020B0503020204020204" pitchFamily="34" charset="-122"/>
                <a:ea typeface="微软雅黑" panose="020B0503020204020204" pitchFamily="34" charset="-122"/>
              </a:rPr>
              <a:t>单 击 填 加 标 题</a:t>
            </a:r>
            <a:endParaRPr lang="zh-CN" altLang="en-US" sz="1575" b="1" dirty="0">
              <a:solidFill>
                <a:schemeClr val="bg2">
                  <a:lumMod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tags/tag1.xml><?xml version="1.0" encoding="utf-8"?>
<p:tagLst xmlns:p="http://schemas.openxmlformats.org/presentationml/2006/main">
  <p:tag name="MH" val="20160830110146"/>
  <p:tag name="MH_LIBRARY" val="CONTENTS"/>
  <p:tag name="MH_TYPE" val="ENTRY"/>
  <p:tag name="ID" val="553512"/>
  <p:tag name="MH_ORDER" val="1"/>
</p:tagLst>
</file>

<file path=ppt/tags/tag10.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2.xml><?xml version="1.0" encoding="utf-8"?>
<p:tagLst xmlns:p="http://schemas.openxmlformats.org/presentationml/2006/main">
  <p:tag name="PA" val="v3.0.0"/>
</p:tagLst>
</file>

<file path=ppt/tags/tag13.xml><?xml version="1.0" encoding="utf-8"?>
<p:tagLst xmlns:p="http://schemas.openxmlformats.org/presentationml/2006/main">
  <p:tag name="PA" val="v3.0.0"/>
</p:tagLst>
</file>

<file path=ppt/tags/tag14.xml><?xml version="1.0" encoding="utf-8"?>
<p:tagLst xmlns:p="http://schemas.openxmlformats.org/presentationml/2006/main">
  <p:tag name="PA" val="v3.0.0"/>
</p:tagLst>
</file>

<file path=ppt/tags/tag15.xml><?xml version="1.0" encoding="utf-8"?>
<p:tagLst xmlns:p="http://schemas.openxmlformats.org/presentationml/2006/main">
  <p:tag name="PA" val="v3.0.0"/>
</p:tagLst>
</file>

<file path=ppt/tags/tag16.xml><?xml version="1.0" encoding="utf-8"?>
<p:tagLst xmlns:p="http://schemas.openxmlformats.org/presentationml/2006/main">
  <p:tag name="MH" val="20160830110146"/>
  <p:tag name="MH_LIBRARY" val="CONTENTS"/>
  <p:tag name="MH_TYPE" val="ENTRY"/>
  <p:tag name="ID" val="553512"/>
  <p:tag name="MH_ORDER" val="1"/>
</p:tagLst>
</file>

<file path=ppt/tags/tag17.xml><?xml version="1.0" encoding="utf-8"?>
<p:tagLst xmlns:p="http://schemas.openxmlformats.org/presentationml/2006/main">
  <p:tag name="ISPRING_PRESENTATION_TITLE" val="006"/>
</p:tagLst>
</file>

<file path=ppt/tags/tag2.xml><?xml version="1.0" encoding="utf-8"?>
<p:tagLst xmlns:p="http://schemas.openxmlformats.org/presentationml/2006/main">
  <p:tag name="MH" val="20160830110146"/>
  <p:tag name="MH_LIBRARY" val="CONTENTS"/>
  <p:tag name="MH_TYPE" val="ENTRY"/>
  <p:tag name="ID" val="553512"/>
  <p:tag name="MH_ORDER" val="1"/>
</p:tagLst>
</file>

<file path=ppt/tags/tag3.xml><?xml version="1.0" encoding="utf-8"?>
<p:tagLst xmlns:p="http://schemas.openxmlformats.org/presentationml/2006/main">
  <p:tag name="MH" val="20160830110146"/>
  <p:tag name="MH_LIBRARY" val="CONTENTS"/>
  <p:tag name="MH_TYPE" val="ENTRY"/>
  <p:tag name="ID" val="553512"/>
  <p:tag name="MH_ORDER" val="1"/>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heme/theme1.xml><?xml version="1.0" encoding="utf-8"?>
<a:theme xmlns:a="http://schemas.openxmlformats.org/drawingml/2006/main" name="Office 主题​​">
  <a:themeElements>
    <a:clrScheme name="自定义 1170">
      <a:dk1>
        <a:sysClr val="windowText" lastClr="000000"/>
      </a:dk1>
      <a:lt1>
        <a:sysClr val="window" lastClr="FFFFFF"/>
      </a:lt1>
      <a:dk2>
        <a:srgbClr val="44546A"/>
      </a:dk2>
      <a:lt2>
        <a:srgbClr val="E7E6E6"/>
      </a:lt2>
      <a:accent1>
        <a:srgbClr val="5D9DD1"/>
      </a:accent1>
      <a:accent2>
        <a:srgbClr val="F09288"/>
      </a:accent2>
      <a:accent3>
        <a:srgbClr val="5D9DD1"/>
      </a:accent3>
      <a:accent4>
        <a:srgbClr val="F09288"/>
      </a:accent4>
      <a:accent5>
        <a:srgbClr val="5D9DD1"/>
      </a:accent5>
      <a:accent6>
        <a:srgbClr val="F09288"/>
      </a:accent6>
      <a:hlink>
        <a:srgbClr val="5D9DD1"/>
      </a:hlink>
      <a:folHlink>
        <a:srgbClr val="F09288"/>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2612</Words>
  <Application>WPS 演示</Application>
  <PresentationFormat>宽屏</PresentationFormat>
  <Paragraphs>377</Paragraphs>
  <Slides>24</Slides>
  <Notes>24</Notes>
  <HiddenSlides>0</HiddenSlides>
  <MMClips>1</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24</vt:i4>
      </vt:variant>
    </vt:vector>
  </HeadingPairs>
  <TitlesOfParts>
    <vt:vector size="55" baseType="lpstr">
      <vt:lpstr>Arial</vt:lpstr>
      <vt:lpstr>宋体</vt:lpstr>
      <vt:lpstr>Wingdings</vt:lpstr>
      <vt:lpstr>微软雅黑</vt:lpstr>
      <vt:lpstr>Impact</vt:lpstr>
      <vt:lpstr>Segoe UI</vt:lpstr>
      <vt:lpstr>Segoe UI Symbol</vt:lpstr>
      <vt:lpstr>Lato</vt:lpstr>
      <vt:lpstr>Segoe Print</vt:lpstr>
      <vt:lpstr>Arial</vt:lpstr>
      <vt:lpstr>Open Sans Light</vt:lpstr>
      <vt:lpstr>Open Sans</vt:lpstr>
      <vt:lpstr>Open Sans</vt:lpstr>
      <vt:lpstr>Lato Light</vt:lpstr>
      <vt:lpstr>Hiragino Sans GB W3</vt:lpstr>
      <vt:lpstr>微软雅黑 Light</vt:lpstr>
      <vt:lpstr>Montserrat</vt:lpstr>
      <vt:lpstr>等线</vt:lpstr>
      <vt:lpstr>Arial Unicode MS</vt:lpstr>
      <vt:lpstr>等线 Light</vt:lpstr>
      <vt:lpstr>Roboto Thin</vt:lpstr>
      <vt:lpstr>Roboto</vt:lpstr>
      <vt:lpstr>Calibri</vt:lpstr>
      <vt:lpstr>Malgun Gothic</vt:lpstr>
      <vt:lpstr>Adobe Naskh Medium</vt:lpstr>
      <vt:lpstr>Microsoft Himalaya</vt:lpstr>
      <vt:lpstr>Agency FB</vt:lpstr>
      <vt:lpstr>Trebuchet MS</vt:lpstr>
      <vt:lpstr>Montserrat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006</dc:title>
  <dc:creator>Administrator</dc:creator>
  <cp:lastModifiedBy>一颗苹果</cp:lastModifiedBy>
  <cp:revision>13</cp:revision>
  <dcterms:created xsi:type="dcterms:W3CDTF">2017-12-26T02:32:00Z</dcterms:created>
  <dcterms:modified xsi:type="dcterms:W3CDTF">2021-09-14T02:18:58Z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B855D01FE45F413F88A0E949A11B0B00</vt:lpwstr>
  </property>
  <property fmtid="{D5CDD505-2E9C-101B-9397-08002B2CF9AE}" pid="3" name="KSOProductBuildVer">
    <vt:lpwstr>2052-11.1.0.10700</vt:lpwstr>
  </property>
</Properties>
</file>