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10.svg" ContentType="image/svg+xml"/>
  <Override PartName="/ppt/media/image11.svg" ContentType="image/svg+xml"/>
  <Override PartName="/ppt/media/image12.svg" ContentType="image/svg+xml"/>
  <Override PartName="/ppt/media/image13.svg" ContentType="image/svg+xml"/>
  <Override PartName="/ppt/media/image14.svg" ContentType="image/svg+xml"/>
  <Override PartName="/ppt/media/image2.svg" ContentType="image/svg+xml"/>
  <Override PartName="/ppt/media/image3.svg" ContentType="image/svg+xml"/>
  <Override PartName="/ppt/media/image4.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9" r:id="rId3"/>
    <p:sldId id="257" r:id="rId5"/>
    <p:sldId id="258" r:id="rId6"/>
    <p:sldId id="265" r:id="rId7"/>
    <p:sldId id="266" r:id="rId8"/>
    <p:sldId id="283" r:id="rId9"/>
    <p:sldId id="286" r:id="rId10"/>
    <p:sldId id="267" r:id="rId11"/>
    <p:sldId id="319" r:id="rId12"/>
    <p:sldId id="268" r:id="rId13"/>
    <p:sldId id="285" r:id="rId14"/>
    <p:sldId id="287" r:id="rId15"/>
    <p:sldId id="270" r:id="rId16"/>
    <p:sldId id="269" r:id="rId17"/>
    <p:sldId id="271" r:id="rId18"/>
    <p:sldId id="282" r:id="rId19"/>
    <p:sldId id="320" r:id="rId20"/>
    <p:sldId id="272" r:id="rId21"/>
    <p:sldId id="273" r:id="rId22"/>
    <p:sldId id="274" r:id="rId23"/>
    <p:sldId id="276" r:id="rId24"/>
    <p:sldId id="277" r:id="rId25"/>
    <p:sldId id="321" r:id="rId26"/>
    <p:sldId id="278" r:id="rId27"/>
    <p:sldId id="279" r:id="rId28"/>
    <p:sldId id="322" r:id="rId29"/>
  </p:sldIdLst>
  <p:sldSz cx="1219009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BBF7"/>
    <a:srgbClr val="FFC7CA"/>
    <a:srgbClr val="2A3553"/>
    <a:srgbClr val="061244"/>
    <a:srgbClr val="454F55"/>
    <a:srgbClr val="2296D8"/>
    <a:srgbClr val="FFE002"/>
    <a:srgbClr val="FFFFFF"/>
    <a:srgbClr val="FAF5FA"/>
    <a:srgbClr val="F7F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howGuides="1">
      <p:cViewPr varScale="1">
        <p:scale>
          <a:sx n="77" d="100"/>
          <a:sy n="77" d="100"/>
        </p:scale>
        <p:origin x="654" y="78"/>
      </p:cViewPr>
      <p:guideLst>
        <p:guide pos="416"/>
        <p:guide pos="7241"/>
        <p:guide orient="horz" pos="618"/>
        <p:guide orient="horz" pos="709"/>
        <p:guide orient="horz" pos="3929"/>
        <p:guide orient="horz" pos="38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7AA8F8-B0B6-42B6-89E8-73B98EA538B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AC279C-C7AC-4119-895D-80BEDB1AD46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AC279C-C7AC-4119-895D-80BEDB1AD46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AC279C-C7AC-4119-895D-80BEDB1AD46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AC279C-C7AC-4119-895D-80BEDB1AD46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AC279C-C7AC-4119-895D-80BEDB1AD46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AC279C-C7AC-4119-895D-80BEDB1AD46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AC279C-C7AC-4119-895D-80BEDB1AD46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AC279C-C7AC-4119-895D-80BEDB1AD46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AC279C-C7AC-4119-895D-80BEDB1AD46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AC279C-C7AC-4119-895D-80BEDB1AD46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AC279C-C7AC-4119-895D-80BEDB1AD46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AC279C-C7AC-4119-895D-80BEDB1AD46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AC279C-C7AC-4119-895D-80BEDB1AD46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AC279C-C7AC-4119-895D-80BEDB1AD46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AC279C-C7AC-4119-895D-80BEDB1AD46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AC279C-C7AC-4119-895D-80BEDB1AD46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AC279C-C7AC-4119-895D-80BEDB1AD46A}"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AC279C-C7AC-4119-895D-80BEDB1AD46A}"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AC279C-C7AC-4119-895D-80BEDB1AD46A}"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AC279C-C7AC-4119-895D-80BEDB1AD46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AC279C-C7AC-4119-895D-80BEDB1AD46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AC279C-C7AC-4119-895D-80BEDB1AD46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AC279C-C7AC-4119-895D-80BEDB1AD46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AC279C-C7AC-4119-895D-80BEDB1AD46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AC279C-C7AC-4119-895D-80BEDB1AD46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AC279C-C7AC-4119-895D-80BEDB1AD46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AC279C-C7AC-4119-895D-80BEDB1AD46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B7E074E-A644-4078-A3B7-58710C85A77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717BDD-9571-4184-9A9A-2FFA2B2CF53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B7E074E-A644-4078-A3B7-58710C85A77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717BDD-9571-4184-9A9A-2FFA2B2CF53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39"/>
            <a:ext cx="2742843"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521" y="274639"/>
            <a:ext cx="8025355"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B7E074E-A644-4078-A3B7-58710C85A77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717BDD-9571-4184-9A9A-2FFA2B2CF53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B7E074E-A644-4078-A3B7-58710C85A77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717BDD-9571-4184-9A9A-2FFA2B2CF53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B7E074E-A644-4078-A3B7-58710C85A77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717BDD-9571-4184-9A9A-2FFA2B2CF53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6B7E074E-A644-4078-A3B7-58710C85A77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717BDD-9571-4184-9A9A-2FFA2B2CF53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6B7E074E-A644-4078-A3B7-58710C85A77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1717BDD-9571-4184-9A9A-2FFA2B2CF53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B7E074E-A644-4078-A3B7-58710C85A77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1717BDD-9571-4184-9A9A-2FFA2B2CF53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B7E074E-A644-4078-A3B7-58710C85A77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1717BDD-9571-4184-9A9A-2FFA2B2CF53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B7E074E-A644-4078-A3B7-58710C85A77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717BDD-9571-4184-9A9A-2FFA2B2CF53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B7E074E-A644-4078-A3B7-58710C85A77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717BDD-9571-4184-9A9A-2FFA2B2CF53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7E074E-A644-4078-A3B7-58710C85A779}" type="datetimeFigureOut">
              <a:rPr lang="zh-CN" altLang="en-US" smtClean="0"/>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17BDD-9571-4184-9A9A-2FFA2B2CF53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4.sv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5.sv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7.xml"/><Relationship Id="rId4" Type="http://schemas.openxmlformats.org/officeDocument/2006/relationships/image" Target="../media/image7.svg"/><Relationship Id="rId3" Type="http://schemas.openxmlformats.org/officeDocument/2006/relationships/image" Target="../media/image9.png"/><Relationship Id="rId2" Type="http://schemas.openxmlformats.org/officeDocument/2006/relationships/image" Target="../media/image6.svg"/><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image" Target="../media/image8.svg"/><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image" Target="../media/image9.svg"/><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7.xml"/><Relationship Id="rId2" Type="http://schemas.openxmlformats.org/officeDocument/2006/relationships/image" Target="../media/image10.svg"/><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image" Target="../media/image11.svg"/><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7.xml"/><Relationship Id="rId2" Type="http://schemas.openxmlformats.org/officeDocument/2006/relationships/image" Target="../media/image12.svg"/><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7.xml"/><Relationship Id="rId2" Type="http://schemas.openxmlformats.org/officeDocument/2006/relationships/image" Target="../media/image13.svg"/><Relationship Id="rId1" Type="http://schemas.openxmlformats.org/officeDocument/2006/relationships/image" Target="../media/image19.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7.xml"/><Relationship Id="rId2" Type="http://schemas.openxmlformats.org/officeDocument/2006/relationships/image" Target="../media/image14.svg"/><Relationship Id="rId1"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7.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7.xml"/><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1.sv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TextBox 23"/>
          <p:cNvSpPr txBox="1"/>
          <p:nvPr/>
        </p:nvSpPr>
        <p:spPr>
          <a:xfrm>
            <a:off x="10753926" y="1268760"/>
            <a:ext cx="677108" cy="2742805"/>
          </a:xfrm>
          <a:prstGeom prst="rect">
            <a:avLst/>
          </a:prstGeom>
          <a:noFill/>
        </p:spPr>
        <p:txBody>
          <a:bodyPr vert="eaVert" wrap="square" rtlCol="0">
            <a:spAutoFit/>
          </a:bodyPr>
          <a:lstStyle/>
          <a:p>
            <a:r>
              <a:rPr lang="zh-CN" altLang="en-US" sz="1600" dirty="0">
                <a:solidFill>
                  <a:srgbClr val="2A3553"/>
                </a:solidFill>
                <a:latin typeface="微软雅黑" panose="020B0503020204020204" pitchFamily="34" charset="-122"/>
                <a:ea typeface="微软雅黑" panose="020B0503020204020204" pitchFamily="34" charset="-122"/>
              </a:rPr>
              <a:t>适用于工作汇报</a:t>
            </a:r>
            <a:r>
              <a:rPr lang="en-US" altLang="zh-CN" sz="1600" dirty="0">
                <a:solidFill>
                  <a:srgbClr val="2A3553"/>
                </a:solidFill>
                <a:latin typeface="微软雅黑" panose="020B0503020204020204" pitchFamily="34" charset="-122"/>
                <a:ea typeface="微软雅黑" panose="020B0503020204020204" pitchFamily="34" charset="-122"/>
              </a:rPr>
              <a:t>/</a:t>
            </a:r>
            <a:r>
              <a:rPr lang="zh-CN" altLang="en-US" sz="1600" dirty="0">
                <a:solidFill>
                  <a:srgbClr val="2A3553"/>
                </a:solidFill>
                <a:latin typeface="微软雅黑" panose="020B0503020204020204" pitchFamily="34" charset="-122"/>
                <a:ea typeface="微软雅黑" panose="020B0503020204020204" pitchFamily="34" charset="-122"/>
              </a:rPr>
              <a:t>岗位竞聘</a:t>
            </a:r>
            <a:r>
              <a:rPr lang="en-US" altLang="zh-CN" sz="1600" dirty="0">
                <a:solidFill>
                  <a:srgbClr val="2A3553"/>
                </a:solidFill>
                <a:latin typeface="微软雅黑" panose="020B0503020204020204" pitchFamily="34" charset="-122"/>
                <a:ea typeface="微软雅黑" panose="020B0503020204020204" pitchFamily="34" charset="-122"/>
              </a:rPr>
              <a:t>/</a:t>
            </a:r>
            <a:r>
              <a:rPr lang="zh-CN" altLang="en-US" sz="1600" dirty="0">
                <a:solidFill>
                  <a:srgbClr val="2A3553"/>
                </a:solidFill>
                <a:latin typeface="微软雅黑" panose="020B0503020204020204" pitchFamily="34" charset="-122"/>
                <a:ea typeface="微软雅黑" panose="020B0503020204020204" pitchFamily="34" charset="-122"/>
              </a:rPr>
              <a:t>述职报告</a:t>
            </a:r>
            <a:r>
              <a:rPr lang="en-US" altLang="zh-CN" sz="1600" dirty="0">
                <a:solidFill>
                  <a:srgbClr val="2A3553"/>
                </a:solidFill>
                <a:latin typeface="微软雅黑" panose="020B0503020204020204" pitchFamily="34" charset="-122"/>
                <a:ea typeface="微软雅黑" panose="020B0503020204020204" pitchFamily="34" charset="-122"/>
              </a:rPr>
              <a:t>/</a:t>
            </a:r>
            <a:r>
              <a:rPr lang="zh-CN" altLang="en-US" sz="1600" dirty="0">
                <a:solidFill>
                  <a:srgbClr val="2A3553"/>
                </a:solidFill>
                <a:latin typeface="微软雅黑" panose="020B0503020204020204" pitchFamily="34" charset="-122"/>
                <a:ea typeface="微软雅黑" panose="020B0503020204020204" pitchFamily="34" charset="-122"/>
              </a:rPr>
              <a:t>晋升演讲</a:t>
            </a:r>
            <a:r>
              <a:rPr lang="en-US" altLang="zh-CN" sz="1600" dirty="0">
                <a:solidFill>
                  <a:srgbClr val="2A3553"/>
                </a:solidFill>
                <a:latin typeface="微软雅黑" panose="020B0503020204020204" pitchFamily="34" charset="-122"/>
                <a:ea typeface="微软雅黑" panose="020B0503020204020204" pitchFamily="34" charset="-122"/>
              </a:rPr>
              <a:t>/</a:t>
            </a:r>
            <a:r>
              <a:rPr lang="zh-CN" altLang="en-US" sz="1600" dirty="0">
                <a:solidFill>
                  <a:srgbClr val="2A3553"/>
                </a:solidFill>
                <a:latin typeface="微软雅黑" panose="020B0503020204020204" pitchFamily="34" charset="-122"/>
                <a:ea typeface="微软雅黑" panose="020B0503020204020204" pitchFamily="34" charset="-122"/>
              </a:rPr>
              <a:t>个人简历等</a:t>
            </a:r>
            <a:endParaRPr lang="zh-CN" altLang="en-US" sz="1600" dirty="0">
              <a:solidFill>
                <a:srgbClr val="2A3553"/>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759379" y="1922200"/>
            <a:ext cx="5417008" cy="3420000"/>
            <a:chOff x="4606755" y="1202199"/>
            <a:chExt cx="5417008" cy="3420000"/>
          </a:xfrm>
        </p:grpSpPr>
        <p:sp>
          <p:nvSpPr>
            <p:cNvPr id="15" name="任意多边形: 形状 14"/>
            <p:cNvSpPr/>
            <p:nvPr/>
          </p:nvSpPr>
          <p:spPr>
            <a:xfrm flipH="1">
              <a:off x="4606755" y="1202199"/>
              <a:ext cx="3420000" cy="3420000"/>
            </a:xfrm>
            <a:custGeom>
              <a:avLst/>
              <a:gdLst>
                <a:gd name="connsiteX0" fmla="*/ 264172 w 6087491"/>
                <a:gd name="connsiteY0" fmla="*/ 205288 h 4730576"/>
                <a:gd name="connsiteX1" fmla="*/ 264172 w 6087491"/>
                <a:gd name="connsiteY1" fmla="*/ 4525288 h 4730576"/>
                <a:gd name="connsiteX2" fmla="*/ 5823318 w 6087491"/>
                <a:gd name="connsiteY2" fmla="*/ 4525288 h 4730576"/>
                <a:gd name="connsiteX3" fmla="*/ 5823318 w 6087491"/>
                <a:gd name="connsiteY3" fmla="*/ 205288 h 4730576"/>
                <a:gd name="connsiteX4" fmla="*/ 0 w 6087491"/>
                <a:gd name="connsiteY4" fmla="*/ 0 h 4730576"/>
                <a:gd name="connsiteX5" fmla="*/ 6087491 w 6087491"/>
                <a:gd name="connsiteY5" fmla="*/ 0 h 4730576"/>
                <a:gd name="connsiteX6" fmla="*/ 6087491 w 6087491"/>
                <a:gd name="connsiteY6" fmla="*/ 4730576 h 4730576"/>
                <a:gd name="connsiteX7" fmla="*/ 0 w 6087491"/>
                <a:gd name="connsiteY7" fmla="*/ 4730576 h 473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7491" h="4730576">
                  <a:moveTo>
                    <a:pt x="264172" y="205288"/>
                  </a:moveTo>
                  <a:lnTo>
                    <a:pt x="264172" y="4525288"/>
                  </a:lnTo>
                  <a:lnTo>
                    <a:pt x="5823318" y="4525288"/>
                  </a:lnTo>
                  <a:lnTo>
                    <a:pt x="5823318" y="205288"/>
                  </a:lnTo>
                  <a:close/>
                  <a:moveTo>
                    <a:pt x="0" y="0"/>
                  </a:moveTo>
                  <a:lnTo>
                    <a:pt x="6087491" y="0"/>
                  </a:lnTo>
                  <a:lnTo>
                    <a:pt x="6087491" y="4730576"/>
                  </a:lnTo>
                  <a:lnTo>
                    <a:pt x="0" y="4730576"/>
                  </a:lnTo>
                  <a:close/>
                </a:path>
              </a:pathLst>
            </a:custGeom>
            <a:gradFill>
              <a:gsLst>
                <a:gs pos="100000">
                  <a:srgbClr val="91BBF7"/>
                </a:gs>
                <a:gs pos="0">
                  <a:srgbClr val="FFC7C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flipH="1">
              <a:off x="6095206" y="1758037"/>
              <a:ext cx="3928557" cy="2308324"/>
            </a:xfrm>
            <a:prstGeom prst="rect">
              <a:avLst/>
            </a:prstGeom>
            <a:solidFill>
              <a:schemeClr val="bg1"/>
            </a:solidFill>
          </p:spPr>
          <p:txBody>
            <a:bodyPr wrap="square" rtlCol="0">
              <a:spAutoFit/>
            </a:bodyPr>
            <a:lstStyle/>
            <a:p>
              <a:pPr algn="r"/>
              <a:r>
                <a:rPr lang="zh-CN" altLang="en-US" sz="7200" b="1" dirty="0">
                  <a:solidFill>
                    <a:srgbClr val="2A3553"/>
                  </a:solidFill>
                  <a:latin typeface="微软雅黑" panose="020B0503020204020204" pitchFamily="34" charset="-122"/>
                  <a:ea typeface="微软雅黑" panose="020B0503020204020204" pitchFamily="34" charset="-122"/>
                </a:rPr>
                <a:t>述职竞聘</a:t>
              </a:r>
              <a:endParaRPr lang="en-US" altLang="zh-CN" sz="7200" b="1" dirty="0">
                <a:solidFill>
                  <a:srgbClr val="2A3553"/>
                </a:solidFill>
                <a:latin typeface="微软雅黑" panose="020B0503020204020204" pitchFamily="34" charset="-122"/>
                <a:ea typeface="微软雅黑" panose="020B0503020204020204" pitchFamily="34" charset="-122"/>
              </a:endParaRPr>
            </a:p>
            <a:p>
              <a:pPr algn="r"/>
              <a:r>
                <a:rPr lang="zh-CN" altLang="en-US" sz="7200" b="1" dirty="0">
                  <a:solidFill>
                    <a:srgbClr val="2A3553"/>
                  </a:solidFill>
                  <a:latin typeface="微软雅黑" panose="020B0503020204020204" pitchFamily="34" charset="-122"/>
                  <a:ea typeface="微软雅黑" panose="020B0503020204020204" pitchFamily="34" charset="-122"/>
                </a:rPr>
                <a:t>报告</a:t>
              </a:r>
              <a:r>
                <a:rPr lang="en-US" altLang="zh-CN" sz="7200" b="1" dirty="0">
                  <a:solidFill>
                    <a:srgbClr val="2A3553"/>
                  </a:solidFill>
                  <a:latin typeface="微软雅黑" panose="020B0503020204020204" pitchFamily="34" charset="-122"/>
                  <a:ea typeface="微软雅黑" panose="020B0503020204020204" pitchFamily="34" charset="-122"/>
                </a:rPr>
                <a:t>PPT</a:t>
              </a:r>
              <a:endParaRPr lang="en-US" altLang="zh-CN" sz="7200" b="1" dirty="0">
                <a:solidFill>
                  <a:srgbClr val="2A3553"/>
                </a:solidFill>
                <a:latin typeface="微软雅黑" panose="020B0503020204020204" pitchFamily="34" charset="-122"/>
                <a:ea typeface="微软雅黑" panose="020B0503020204020204" pitchFamily="34" charset="-122"/>
              </a:endParaRPr>
            </a:p>
          </p:txBody>
        </p:sp>
      </p:grpSp>
      <p:sp>
        <p:nvSpPr>
          <p:cNvPr id="29" name="矩形 28"/>
          <p:cNvSpPr>
            <a:spLocks noChangeArrowheads="1"/>
          </p:cNvSpPr>
          <p:nvPr/>
        </p:nvSpPr>
        <p:spPr bwMode="auto">
          <a:xfrm flipH="1">
            <a:off x="7495150" y="6520815"/>
            <a:ext cx="3928557" cy="337185"/>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fontAlgn="auto">
              <a:spcBef>
                <a:spcPts val="0"/>
              </a:spcBef>
              <a:spcAft>
                <a:spcPts val="0"/>
              </a:spcAft>
              <a:defRPr/>
            </a:pPr>
            <a:r>
              <a:rPr lang="zh-CN" altLang="en-US" sz="1600" dirty="0">
                <a:solidFill>
                  <a:srgbClr val="2A3553"/>
                </a:solidFill>
                <a:latin typeface="微软雅黑" panose="020B0503020204020204" pitchFamily="34" charset="-122"/>
                <a:ea typeface="微软雅黑" panose="020B0503020204020204" pitchFamily="34" charset="-122"/>
                <a:sym typeface="微软雅黑" panose="020B0503020204020204" pitchFamily="34" charset="-122"/>
              </a:rPr>
              <a:t>汇报人</a:t>
            </a:r>
            <a:r>
              <a:rPr lang="zh-CN" altLang="en-US" sz="1600" dirty="0" smtClean="0">
                <a:solidFill>
                  <a:srgbClr val="2A3553"/>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600" dirty="0" smtClean="0">
                <a:solidFill>
                  <a:srgbClr val="2A3553"/>
                </a:solidFill>
                <a:latin typeface="微软雅黑" panose="020B0503020204020204" pitchFamily="34" charset="-122"/>
                <a:ea typeface="微软雅黑" panose="020B0503020204020204" pitchFamily="34" charset="-122"/>
                <a:sym typeface="微软雅黑" panose="020B0503020204020204" pitchFamily="34" charset="-122"/>
              </a:rPr>
              <a:t>XXX</a:t>
            </a:r>
            <a:r>
              <a:rPr lang="zh-CN" altLang="en-US" sz="1600" dirty="0" smtClean="0">
                <a:solidFill>
                  <a:srgbClr val="2A3553"/>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dirty="0">
                <a:solidFill>
                  <a:srgbClr val="2A3553"/>
                </a:solidFill>
                <a:latin typeface="微软雅黑" panose="020B0503020204020204" pitchFamily="34" charset="-122"/>
                <a:ea typeface="微软雅黑" panose="020B0503020204020204" pitchFamily="34" charset="-122"/>
                <a:sym typeface="微软雅黑" panose="020B0503020204020204" pitchFamily="34" charset="-122"/>
              </a:rPr>
              <a:t>汇报时间：</a:t>
            </a:r>
            <a:r>
              <a:rPr lang="en-US" altLang="zh-CN" sz="1600" dirty="0">
                <a:solidFill>
                  <a:srgbClr val="2A3553"/>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600" dirty="0">
                <a:solidFill>
                  <a:srgbClr val="2A3553"/>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600" dirty="0">
                <a:solidFill>
                  <a:srgbClr val="2A3553"/>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600" dirty="0">
                <a:solidFill>
                  <a:srgbClr val="2A3553"/>
                </a:solidFill>
                <a:latin typeface="微软雅黑" panose="020B0503020204020204" pitchFamily="34" charset="-122"/>
                <a:ea typeface="微软雅黑" panose="020B0503020204020204" pitchFamily="34" charset="-122"/>
                <a:sym typeface="微软雅黑" panose="020B0503020204020204" pitchFamily="34" charset="-122"/>
              </a:rPr>
              <a:t>月</a:t>
            </a:r>
            <a:endParaRPr lang="zh-CN" altLang="en-US" sz="1600" dirty="0">
              <a:solidFill>
                <a:srgbClr val="2A3553"/>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2" name="组合 51"/>
          <p:cNvGrpSpPr/>
          <p:nvPr/>
        </p:nvGrpSpPr>
        <p:grpSpPr>
          <a:xfrm>
            <a:off x="6281588" y="5979862"/>
            <a:ext cx="900000" cy="900000"/>
            <a:chOff x="6455246" y="5205801"/>
            <a:chExt cx="900000" cy="900000"/>
          </a:xfrm>
        </p:grpSpPr>
        <p:sp>
          <p:nvSpPr>
            <p:cNvPr id="16" name="椭圆 15"/>
            <p:cNvSpPr/>
            <p:nvPr/>
          </p:nvSpPr>
          <p:spPr>
            <a:xfrm>
              <a:off x="6455246" y="5205801"/>
              <a:ext cx="900000" cy="900000"/>
            </a:xfrm>
            <a:prstGeom prst="ellips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rot="5400000">
              <a:off x="6902181" y="5897745"/>
              <a:ext cx="258258" cy="0"/>
            </a:xfrm>
            <a:prstGeom prst="line">
              <a:avLst/>
            </a:prstGeom>
            <a:ln w="76200">
              <a:solidFill>
                <a:srgbClr val="2A3553"/>
              </a:solidFill>
            </a:ln>
          </p:spPr>
          <p:style>
            <a:lnRef idx="1">
              <a:schemeClr val="accent1"/>
            </a:lnRef>
            <a:fillRef idx="0">
              <a:schemeClr val="accent1"/>
            </a:fillRef>
            <a:effectRef idx="0">
              <a:schemeClr val="accent1"/>
            </a:effectRef>
            <a:fontRef idx="minor">
              <a:schemeClr val="tx1"/>
            </a:fontRef>
          </p:style>
        </p:cxnSp>
      </p:grpSp>
      <p:grpSp>
        <p:nvGrpSpPr>
          <p:cNvPr id="69" name="组合 68"/>
          <p:cNvGrpSpPr/>
          <p:nvPr/>
        </p:nvGrpSpPr>
        <p:grpSpPr>
          <a:xfrm>
            <a:off x="664909" y="6308362"/>
            <a:ext cx="1070304" cy="472172"/>
            <a:chOff x="664909" y="6308362"/>
            <a:chExt cx="1070304" cy="472172"/>
          </a:xfrm>
        </p:grpSpPr>
        <p:sp>
          <p:nvSpPr>
            <p:cNvPr id="30" name="等腰三角形 29"/>
            <p:cNvSpPr/>
            <p:nvPr/>
          </p:nvSpPr>
          <p:spPr>
            <a:xfrm rot="16200000" flipH="1">
              <a:off x="696399" y="6276872"/>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16200000" flipH="1">
              <a:off x="1231551" y="6276872"/>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10355783" y="386126"/>
            <a:ext cx="1075251" cy="472172"/>
            <a:chOff x="10355783" y="386126"/>
            <a:chExt cx="1075251" cy="472172"/>
          </a:xfrm>
        </p:grpSpPr>
        <p:sp>
          <p:nvSpPr>
            <p:cNvPr id="27" name="等腰三角形 26"/>
            <p:cNvSpPr/>
            <p:nvPr/>
          </p:nvSpPr>
          <p:spPr>
            <a:xfrm rot="5400000">
              <a:off x="10927372" y="354636"/>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5400000">
              <a:off x="10387273" y="354636"/>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660400" y="-44538"/>
            <a:ext cx="2507750" cy="1057275"/>
            <a:chOff x="-11859" y="-28575"/>
            <a:chExt cx="2507750" cy="1057275"/>
          </a:xfrm>
        </p:grpSpPr>
        <p:sp>
          <p:nvSpPr>
            <p:cNvPr id="8" name="平行四边形 7"/>
            <p:cNvSpPr/>
            <p:nvPr/>
          </p:nvSpPr>
          <p:spPr>
            <a:xfrm flipH="1">
              <a:off x="497035"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平行四边形 16"/>
            <p:cNvSpPr/>
            <p:nvPr/>
          </p:nvSpPr>
          <p:spPr>
            <a:xfrm flipH="1">
              <a:off x="242588"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平行四边形 17"/>
            <p:cNvSpPr/>
            <p:nvPr/>
          </p:nvSpPr>
          <p:spPr>
            <a:xfrm flipH="1">
              <a:off x="-1185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平行四边形 35"/>
            <p:cNvSpPr/>
            <p:nvPr/>
          </p:nvSpPr>
          <p:spPr>
            <a:xfrm flipH="1">
              <a:off x="1260376"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flipH="1">
              <a:off x="100592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平行四边形 37"/>
            <p:cNvSpPr/>
            <p:nvPr/>
          </p:nvSpPr>
          <p:spPr>
            <a:xfrm flipH="1">
              <a:off x="751482"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平行四边形 39"/>
            <p:cNvSpPr/>
            <p:nvPr/>
          </p:nvSpPr>
          <p:spPr>
            <a:xfrm flipH="1">
              <a:off x="2023719"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平行四边形 40"/>
            <p:cNvSpPr/>
            <p:nvPr/>
          </p:nvSpPr>
          <p:spPr>
            <a:xfrm flipH="1">
              <a:off x="1769270"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平行四边形 41"/>
            <p:cNvSpPr/>
            <p:nvPr/>
          </p:nvSpPr>
          <p:spPr>
            <a:xfrm flipH="1">
              <a:off x="1514823"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6281588" y="1742200"/>
            <a:ext cx="3731385" cy="360000"/>
            <a:chOff x="6419006" y="1464375"/>
            <a:chExt cx="3731385" cy="360000"/>
          </a:xfrm>
          <a:gradFill flip="none" rotWithShape="1">
            <a:gsLst>
              <a:gs pos="100000">
                <a:srgbClr val="91BBF7"/>
              </a:gs>
              <a:gs pos="0">
                <a:srgbClr val="FFC7CA"/>
              </a:gs>
            </a:gsLst>
            <a:lin ang="10800000" scaled="1"/>
            <a:tileRect/>
          </a:gradFill>
        </p:grpSpPr>
        <p:sp>
          <p:nvSpPr>
            <p:cNvPr id="44" name="椭圆 43"/>
            <p:cNvSpPr/>
            <p:nvPr/>
          </p:nvSpPr>
          <p:spPr>
            <a:xfrm>
              <a:off x="6419006"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6980904"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7542802"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8104700"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8666598"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9228496"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9790391"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6" name="组合 65"/>
          <p:cNvGrpSpPr/>
          <p:nvPr/>
        </p:nvGrpSpPr>
        <p:grpSpPr>
          <a:xfrm>
            <a:off x="10753926" y="4011565"/>
            <a:ext cx="641055" cy="2122535"/>
            <a:chOff x="8630023" y="4893701"/>
            <a:chExt cx="641055" cy="1028700"/>
          </a:xfrm>
        </p:grpSpPr>
        <p:sp>
          <p:nvSpPr>
            <p:cNvPr id="56" name="平行四边形 55"/>
            <p:cNvSpPr/>
            <p:nvPr/>
          </p:nvSpPr>
          <p:spPr>
            <a:xfrm flipH="1">
              <a:off x="8630023" y="4893701"/>
              <a:ext cx="129479" cy="1028700"/>
            </a:xfrm>
            <a:prstGeom prst="parallelogram">
              <a:avLst>
                <a:gd name="adj" fmla="val 0"/>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平行四边形 63"/>
            <p:cNvSpPr/>
            <p:nvPr/>
          </p:nvSpPr>
          <p:spPr>
            <a:xfrm flipH="1">
              <a:off x="8882313" y="4893701"/>
              <a:ext cx="129479" cy="1028700"/>
            </a:xfrm>
            <a:prstGeom prst="parallelogram">
              <a:avLst>
                <a:gd name="adj" fmla="val 0"/>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平行四边形 64"/>
            <p:cNvSpPr/>
            <p:nvPr/>
          </p:nvSpPr>
          <p:spPr>
            <a:xfrm flipH="1">
              <a:off x="9141599" y="4893701"/>
              <a:ext cx="129479" cy="1028700"/>
            </a:xfrm>
            <a:prstGeom prst="parallelogram">
              <a:avLst>
                <a:gd name="adj" fmla="val 0"/>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par>
                                <p:cTn id="10" presetID="42" presetClass="entr" presetSubtype="0" fill="hold" nodeType="with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1000"/>
                                        <p:tgtEl>
                                          <p:spTgt spid="66"/>
                                        </p:tgtEl>
                                      </p:cBhvr>
                                    </p:animEffect>
                                    <p:anim calcmode="lin" valueType="num">
                                      <p:cBhvr>
                                        <p:cTn id="13" dur="1000" fill="hold"/>
                                        <p:tgtEl>
                                          <p:spTgt spid="66"/>
                                        </p:tgtEl>
                                        <p:attrNameLst>
                                          <p:attrName>ppt_x</p:attrName>
                                        </p:attrNameLst>
                                      </p:cBhvr>
                                      <p:tavLst>
                                        <p:tav tm="0">
                                          <p:val>
                                            <p:strVal val="#ppt_x"/>
                                          </p:val>
                                        </p:tav>
                                        <p:tav tm="100000">
                                          <p:val>
                                            <p:strVal val="#ppt_x"/>
                                          </p:val>
                                        </p:tav>
                                      </p:tavLst>
                                    </p:anim>
                                    <p:anim calcmode="lin" valueType="num">
                                      <p:cBhvr>
                                        <p:cTn id="14" dur="1000" fill="hold"/>
                                        <p:tgtEl>
                                          <p:spTgt spid="6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p:cTn id="18" dur="500" fill="hold"/>
                                        <p:tgtEl>
                                          <p:spTgt spid="43"/>
                                        </p:tgtEl>
                                        <p:attrNameLst>
                                          <p:attrName>ppt_w</p:attrName>
                                        </p:attrNameLst>
                                      </p:cBhvr>
                                      <p:tavLst>
                                        <p:tav tm="0">
                                          <p:val>
                                            <p:fltVal val="0"/>
                                          </p:val>
                                        </p:tav>
                                        <p:tav tm="100000">
                                          <p:val>
                                            <p:strVal val="#ppt_w"/>
                                          </p:val>
                                        </p:tav>
                                      </p:tavLst>
                                    </p:anim>
                                    <p:anim calcmode="lin" valueType="num">
                                      <p:cBhvr>
                                        <p:cTn id="19" dur="500" fill="hold"/>
                                        <p:tgtEl>
                                          <p:spTgt spid="43"/>
                                        </p:tgtEl>
                                        <p:attrNameLst>
                                          <p:attrName>ppt_h</p:attrName>
                                        </p:attrNameLst>
                                      </p:cBhvr>
                                      <p:tavLst>
                                        <p:tav tm="0">
                                          <p:val>
                                            <p:fltVal val="0"/>
                                          </p:val>
                                        </p:tav>
                                        <p:tav tm="100000">
                                          <p:val>
                                            <p:strVal val="#ppt_h"/>
                                          </p:val>
                                        </p:tav>
                                      </p:tavLst>
                                    </p:anim>
                                    <p:animEffect transition="in" filter="fade">
                                      <p:cBhvr>
                                        <p:cTn id="20" dur="500"/>
                                        <p:tgtEl>
                                          <p:spTgt spid="43"/>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par>
                                <p:cTn id="27" presetID="53" presetClass="entr" presetSubtype="16" fill="hold" nodeType="withEffect">
                                  <p:stCondLst>
                                    <p:cond delay="0"/>
                                  </p:stCondLst>
                                  <p:childTnLst>
                                    <p:set>
                                      <p:cBhvr>
                                        <p:cTn id="28" dur="1" fill="hold">
                                          <p:stCondLst>
                                            <p:cond delay="0"/>
                                          </p:stCondLst>
                                        </p:cTn>
                                        <p:tgtEl>
                                          <p:spTgt spid="69"/>
                                        </p:tgtEl>
                                        <p:attrNameLst>
                                          <p:attrName>style.visibility</p:attrName>
                                        </p:attrNameLst>
                                      </p:cBhvr>
                                      <p:to>
                                        <p:strVal val="visible"/>
                                      </p:to>
                                    </p:set>
                                    <p:anim calcmode="lin" valueType="num">
                                      <p:cBhvr>
                                        <p:cTn id="29" dur="500" fill="hold"/>
                                        <p:tgtEl>
                                          <p:spTgt spid="69"/>
                                        </p:tgtEl>
                                        <p:attrNameLst>
                                          <p:attrName>ppt_w</p:attrName>
                                        </p:attrNameLst>
                                      </p:cBhvr>
                                      <p:tavLst>
                                        <p:tav tm="0">
                                          <p:val>
                                            <p:fltVal val="0"/>
                                          </p:val>
                                        </p:tav>
                                        <p:tav tm="100000">
                                          <p:val>
                                            <p:strVal val="#ppt_w"/>
                                          </p:val>
                                        </p:tav>
                                      </p:tavLst>
                                    </p:anim>
                                    <p:anim calcmode="lin" valueType="num">
                                      <p:cBhvr>
                                        <p:cTn id="30" dur="500" fill="hold"/>
                                        <p:tgtEl>
                                          <p:spTgt spid="69"/>
                                        </p:tgtEl>
                                        <p:attrNameLst>
                                          <p:attrName>ppt_h</p:attrName>
                                        </p:attrNameLst>
                                      </p:cBhvr>
                                      <p:tavLst>
                                        <p:tav tm="0">
                                          <p:val>
                                            <p:fltVal val="0"/>
                                          </p:val>
                                        </p:tav>
                                        <p:tav tm="100000">
                                          <p:val>
                                            <p:strVal val="#ppt_h"/>
                                          </p:val>
                                        </p:tav>
                                      </p:tavLst>
                                    </p:anim>
                                    <p:animEffect transition="in" filter="fade">
                                      <p:cBhvr>
                                        <p:cTn id="31" dur="500"/>
                                        <p:tgtEl>
                                          <p:spTgt spid="69"/>
                                        </p:tgtEl>
                                      </p:cBhvr>
                                    </p:animEffect>
                                  </p:childTnLst>
                                </p:cTn>
                              </p:par>
                              <p:par>
                                <p:cTn id="32" presetID="53" presetClass="entr" presetSubtype="16" fill="hold" nodeType="with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p:cTn id="34" dur="500" fill="hold"/>
                                        <p:tgtEl>
                                          <p:spTgt spid="68"/>
                                        </p:tgtEl>
                                        <p:attrNameLst>
                                          <p:attrName>ppt_w</p:attrName>
                                        </p:attrNameLst>
                                      </p:cBhvr>
                                      <p:tavLst>
                                        <p:tav tm="0">
                                          <p:val>
                                            <p:fltVal val="0"/>
                                          </p:val>
                                        </p:tav>
                                        <p:tav tm="100000">
                                          <p:val>
                                            <p:strVal val="#ppt_w"/>
                                          </p:val>
                                        </p:tav>
                                      </p:tavLst>
                                    </p:anim>
                                    <p:anim calcmode="lin" valueType="num">
                                      <p:cBhvr>
                                        <p:cTn id="35" dur="500" fill="hold"/>
                                        <p:tgtEl>
                                          <p:spTgt spid="68"/>
                                        </p:tgtEl>
                                        <p:attrNameLst>
                                          <p:attrName>ppt_h</p:attrName>
                                        </p:attrNameLst>
                                      </p:cBhvr>
                                      <p:tavLst>
                                        <p:tav tm="0">
                                          <p:val>
                                            <p:fltVal val="0"/>
                                          </p:val>
                                        </p:tav>
                                        <p:tav tm="100000">
                                          <p:val>
                                            <p:strVal val="#ppt_h"/>
                                          </p:val>
                                        </p:tav>
                                      </p:tavLst>
                                    </p:anim>
                                    <p:animEffect transition="in" filter="fade">
                                      <p:cBhvr>
                                        <p:cTn id="36" dur="500"/>
                                        <p:tgtEl>
                                          <p:spTgt spid="68"/>
                                        </p:tgtEl>
                                      </p:cBhvr>
                                    </p:animEffect>
                                  </p:childTnLst>
                                </p:cTn>
                              </p:par>
                            </p:childTnLst>
                          </p:cTn>
                        </p:par>
                        <p:par>
                          <p:cTn id="37" fill="hold">
                            <p:stCondLst>
                              <p:cond delay="1500"/>
                            </p:stCondLst>
                            <p:childTnLst>
                              <p:par>
                                <p:cTn id="38" presetID="42" presetClass="entr" presetSubtype="0"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anim calcmode="lin" valueType="num">
                                      <p:cBhvr>
                                        <p:cTn id="46" dur="1000" fill="hold"/>
                                        <p:tgtEl>
                                          <p:spTgt spid="29"/>
                                        </p:tgtEl>
                                        <p:attrNameLst>
                                          <p:attrName>ppt_x</p:attrName>
                                        </p:attrNameLst>
                                      </p:cBhvr>
                                      <p:tavLst>
                                        <p:tav tm="0">
                                          <p:val>
                                            <p:strVal val="#ppt_x"/>
                                          </p:val>
                                        </p:tav>
                                        <p:tav tm="100000">
                                          <p:val>
                                            <p:strVal val="#ppt_x"/>
                                          </p:val>
                                        </p:tav>
                                      </p:tavLst>
                                    </p:anim>
                                    <p:anim calcmode="lin" valueType="num">
                                      <p:cBhvr>
                                        <p:cTn id="47" dur="1000" fill="hold"/>
                                        <p:tgtEl>
                                          <p:spTgt spid="29"/>
                                        </p:tgtEl>
                                        <p:attrNameLst>
                                          <p:attrName>ppt_y</p:attrName>
                                        </p:attrNameLst>
                                      </p:cBhvr>
                                      <p:tavLst>
                                        <p:tav tm="0">
                                          <p:val>
                                            <p:strVal val="#ppt_y+.1"/>
                                          </p:val>
                                        </p:tav>
                                        <p:tav tm="100000">
                                          <p:val>
                                            <p:strVal val="#ppt_y"/>
                                          </p:val>
                                        </p:tav>
                                      </p:tavLst>
                                    </p:anim>
                                  </p:childTnLst>
                                </p:cTn>
                              </p:par>
                            </p:childTnLst>
                          </p:cTn>
                        </p:par>
                        <p:par>
                          <p:cTn id="48" fill="hold">
                            <p:stCondLst>
                              <p:cond delay="2500"/>
                            </p:stCondLst>
                            <p:childTnLst>
                              <p:par>
                                <p:cTn id="49" presetID="42" presetClass="entr" presetSubtype="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8260367" y="4296746"/>
            <a:ext cx="2525668" cy="858151"/>
            <a:chOff x="8660244" y="3964241"/>
            <a:chExt cx="2525668" cy="858151"/>
          </a:xfrm>
        </p:grpSpPr>
        <p:sp>
          <p:nvSpPr>
            <p:cNvPr id="50" name="矩形 49"/>
            <p:cNvSpPr/>
            <p:nvPr/>
          </p:nvSpPr>
          <p:spPr>
            <a:xfrm>
              <a:off x="8660244" y="3964241"/>
              <a:ext cx="1569660" cy="369332"/>
            </a:xfrm>
            <a:prstGeom prst="rect">
              <a:avLst/>
            </a:prstGeom>
          </p:spPr>
          <p:txBody>
            <a:bodyPr wrap="none">
              <a:spAutoFit/>
            </a:bodyPr>
            <a:lstStyle/>
            <a:p>
              <a:pPr algn="ctr"/>
              <a:r>
                <a:rPr lang="zh-CN" altLang="en-US" b="1" i="0" dirty="0">
                  <a:solidFill>
                    <a:srgbClr val="2A3553"/>
                  </a:solidFill>
                  <a:latin typeface="微软雅黑" panose="020B0503020204020204" pitchFamily="34" charset="-122"/>
                  <a:ea typeface="微软雅黑" panose="020B0503020204020204" pitchFamily="34" charset="-122"/>
                </a:rPr>
                <a:t>添加标题内容</a:t>
              </a:r>
              <a:endParaRPr lang="en-US" altLang="zh-CN" b="1" i="0" dirty="0">
                <a:solidFill>
                  <a:srgbClr val="2A3553"/>
                </a:solidFill>
                <a:latin typeface="微软雅黑" panose="020B0503020204020204" pitchFamily="34" charset="-122"/>
                <a:ea typeface="微软雅黑" panose="020B0503020204020204" pitchFamily="34" charset="-122"/>
              </a:endParaRPr>
            </a:p>
          </p:txBody>
        </p:sp>
        <p:sp>
          <p:nvSpPr>
            <p:cNvPr id="51" name="矩形 50"/>
            <p:cNvSpPr/>
            <p:nvPr/>
          </p:nvSpPr>
          <p:spPr>
            <a:xfrm>
              <a:off x="8660451" y="4305647"/>
              <a:ext cx="2525461" cy="516745"/>
            </a:xfrm>
            <a:prstGeom prst="rect">
              <a:avLst/>
            </a:prstGeom>
          </p:spPr>
          <p:txBody>
            <a:bodyPr wrap="square">
              <a:spAutoFit/>
            </a:bodyPr>
            <a:lstStyle/>
            <a:p>
              <a:pPr>
                <a:lnSpc>
                  <a:spcPct val="120000"/>
                </a:lnSpc>
                <a:spcBef>
                  <a:spcPct val="0"/>
                </a:spcBef>
                <a:buNone/>
              </a:pPr>
              <a:r>
                <a:rPr lang="zh-CN" altLang="en-US" sz="1200" dirty="0">
                  <a:solidFill>
                    <a:srgbClr val="2A3553"/>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在此录入上述图表的综合说明，在此录入上述图表的综合描述说明。</a:t>
              </a:r>
              <a:endParaRPr lang="zh-CN" altLang="en-US" sz="1200" dirty="0">
                <a:solidFill>
                  <a:srgbClr val="2A3553"/>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7" name="组合 26"/>
          <p:cNvGrpSpPr/>
          <p:nvPr/>
        </p:nvGrpSpPr>
        <p:grpSpPr>
          <a:xfrm>
            <a:off x="5083449" y="2162588"/>
            <a:ext cx="2525668" cy="858150"/>
            <a:chOff x="5483326" y="1895078"/>
            <a:chExt cx="2525668" cy="858150"/>
          </a:xfrm>
        </p:grpSpPr>
        <p:sp>
          <p:nvSpPr>
            <p:cNvPr id="46" name="矩形 45"/>
            <p:cNvSpPr/>
            <p:nvPr/>
          </p:nvSpPr>
          <p:spPr>
            <a:xfrm>
              <a:off x="5483326" y="1895078"/>
              <a:ext cx="1569660" cy="369332"/>
            </a:xfrm>
            <a:prstGeom prst="rect">
              <a:avLst/>
            </a:prstGeom>
          </p:spPr>
          <p:txBody>
            <a:bodyPr wrap="none">
              <a:spAutoFit/>
            </a:bodyPr>
            <a:lstStyle/>
            <a:p>
              <a:pPr algn="ctr"/>
              <a:r>
                <a:rPr lang="zh-CN" altLang="en-US" b="1" i="0" dirty="0">
                  <a:solidFill>
                    <a:srgbClr val="2A3553"/>
                  </a:solidFill>
                  <a:latin typeface="微软雅黑" panose="020B0503020204020204" pitchFamily="34" charset="-122"/>
                  <a:ea typeface="微软雅黑" panose="020B0503020204020204" pitchFamily="34" charset="-122"/>
                </a:rPr>
                <a:t>添加标题内容</a:t>
              </a:r>
              <a:endParaRPr lang="en-US" altLang="zh-CN" b="1" i="0" dirty="0">
                <a:solidFill>
                  <a:srgbClr val="2A3553"/>
                </a:solidFill>
                <a:latin typeface="微软雅黑" panose="020B0503020204020204" pitchFamily="34" charset="-122"/>
                <a:ea typeface="微软雅黑" panose="020B0503020204020204" pitchFamily="34" charset="-122"/>
              </a:endParaRPr>
            </a:p>
          </p:txBody>
        </p:sp>
        <p:sp>
          <p:nvSpPr>
            <p:cNvPr id="47" name="矩形 46"/>
            <p:cNvSpPr/>
            <p:nvPr/>
          </p:nvSpPr>
          <p:spPr>
            <a:xfrm>
              <a:off x="5483533" y="2236483"/>
              <a:ext cx="2525461" cy="516745"/>
            </a:xfrm>
            <a:prstGeom prst="rect">
              <a:avLst/>
            </a:prstGeom>
          </p:spPr>
          <p:txBody>
            <a:bodyPr wrap="square">
              <a:spAutoFit/>
            </a:bodyPr>
            <a:lstStyle/>
            <a:p>
              <a:pPr>
                <a:lnSpc>
                  <a:spcPct val="120000"/>
                </a:lnSpc>
                <a:spcBef>
                  <a:spcPct val="0"/>
                </a:spcBef>
                <a:buNone/>
              </a:pPr>
              <a:r>
                <a:rPr lang="zh-CN" altLang="en-US" sz="1200" dirty="0">
                  <a:solidFill>
                    <a:srgbClr val="2A3553"/>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在此录入上述图表的综合说明，在此录入上述图表的综合描述说明。</a:t>
              </a:r>
              <a:endParaRPr lang="zh-CN" altLang="en-US" sz="1200" dirty="0">
                <a:solidFill>
                  <a:srgbClr val="2A3553"/>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 name="组合 7"/>
          <p:cNvGrpSpPr/>
          <p:nvPr/>
        </p:nvGrpSpPr>
        <p:grpSpPr>
          <a:xfrm>
            <a:off x="8260367" y="2162588"/>
            <a:ext cx="2525669" cy="858151"/>
            <a:chOff x="8890758" y="2570271"/>
            <a:chExt cx="2525669" cy="858151"/>
          </a:xfrm>
        </p:grpSpPr>
        <p:sp>
          <p:nvSpPr>
            <p:cNvPr id="48" name="矩形 47"/>
            <p:cNvSpPr/>
            <p:nvPr/>
          </p:nvSpPr>
          <p:spPr>
            <a:xfrm>
              <a:off x="8890758" y="2570271"/>
              <a:ext cx="1569660" cy="369332"/>
            </a:xfrm>
            <a:prstGeom prst="rect">
              <a:avLst/>
            </a:prstGeom>
          </p:spPr>
          <p:txBody>
            <a:bodyPr wrap="none">
              <a:spAutoFit/>
            </a:bodyPr>
            <a:lstStyle/>
            <a:p>
              <a:pPr algn="ctr"/>
              <a:r>
                <a:rPr lang="zh-CN" altLang="en-US" b="1" i="0" dirty="0">
                  <a:solidFill>
                    <a:srgbClr val="2A3553"/>
                  </a:solidFill>
                  <a:latin typeface="微软雅黑" panose="020B0503020204020204" pitchFamily="34" charset="-122"/>
                  <a:ea typeface="微软雅黑" panose="020B0503020204020204" pitchFamily="34" charset="-122"/>
                </a:rPr>
                <a:t>添加标题内容</a:t>
              </a:r>
              <a:endParaRPr lang="en-US" altLang="zh-CN" b="1" i="0" dirty="0">
                <a:solidFill>
                  <a:srgbClr val="2A3553"/>
                </a:solidFill>
                <a:latin typeface="微软雅黑" panose="020B0503020204020204" pitchFamily="34" charset="-122"/>
                <a:ea typeface="微软雅黑" panose="020B0503020204020204" pitchFamily="34" charset="-122"/>
              </a:endParaRPr>
            </a:p>
          </p:txBody>
        </p:sp>
        <p:sp>
          <p:nvSpPr>
            <p:cNvPr id="49" name="矩形 48"/>
            <p:cNvSpPr/>
            <p:nvPr/>
          </p:nvSpPr>
          <p:spPr>
            <a:xfrm>
              <a:off x="8890966" y="2911677"/>
              <a:ext cx="2525461" cy="516745"/>
            </a:xfrm>
            <a:prstGeom prst="rect">
              <a:avLst/>
            </a:prstGeom>
          </p:spPr>
          <p:txBody>
            <a:bodyPr wrap="square">
              <a:spAutoFit/>
            </a:bodyPr>
            <a:lstStyle/>
            <a:p>
              <a:pPr>
                <a:lnSpc>
                  <a:spcPct val="120000"/>
                </a:lnSpc>
                <a:spcBef>
                  <a:spcPct val="0"/>
                </a:spcBef>
                <a:buNone/>
              </a:pPr>
              <a:r>
                <a:rPr lang="zh-CN" altLang="en-US" sz="1200" dirty="0">
                  <a:solidFill>
                    <a:srgbClr val="2A3553"/>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在此录入上述图表的综合说明，在此录入上述图表的综合描述说明。</a:t>
              </a:r>
              <a:endParaRPr lang="zh-CN" altLang="en-US" sz="1200" dirty="0">
                <a:solidFill>
                  <a:srgbClr val="2A3553"/>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6" name="组合 25"/>
          <p:cNvGrpSpPr/>
          <p:nvPr/>
        </p:nvGrpSpPr>
        <p:grpSpPr>
          <a:xfrm>
            <a:off x="5083449" y="4296746"/>
            <a:ext cx="2525669" cy="858152"/>
            <a:chOff x="5483325" y="3939237"/>
            <a:chExt cx="2525669" cy="858152"/>
          </a:xfrm>
        </p:grpSpPr>
        <p:sp>
          <p:nvSpPr>
            <p:cNvPr id="55" name="矩形 54"/>
            <p:cNvSpPr/>
            <p:nvPr/>
          </p:nvSpPr>
          <p:spPr>
            <a:xfrm>
              <a:off x="5483325" y="3939237"/>
              <a:ext cx="1569660" cy="369332"/>
            </a:xfrm>
            <a:prstGeom prst="rect">
              <a:avLst/>
            </a:prstGeom>
          </p:spPr>
          <p:txBody>
            <a:bodyPr wrap="none">
              <a:spAutoFit/>
            </a:bodyPr>
            <a:lstStyle/>
            <a:p>
              <a:pPr algn="ctr"/>
              <a:r>
                <a:rPr lang="zh-CN" altLang="en-US" b="1" i="0" dirty="0">
                  <a:solidFill>
                    <a:srgbClr val="2A3553"/>
                  </a:solidFill>
                  <a:latin typeface="微软雅黑" panose="020B0503020204020204" pitchFamily="34" charset="-122"/>
                  <a:ea typeface="微软雅黑" panose="020B0503020204020204" pitchFamily="34" charset="-122"/>
                </a:rPr>
                <a:t>添加标题内容</a:t>
              </a:r>
              <a:endParaRPr lang="en-US" altLang="zh-CN" b="1" i="0" dirty="0">
                <a:solidFill>
                  <a:srgbClr val="2A3553"/>
                </a:solidFill>
                <a:latin typeface="微软雅黑" panose="020B0503020204020204" pitchFamily="34" charset="-122"/>
                <a:ea typeface="微软雅黑" panose="020B0503020204020204" pitchFamily="34" charset="-122"/>
              </a:endParaRPr>
            </a:p>
          </p:txBody>
        </p:sp>
        <p:sp>
          <p:nvSpPr>
            <p:cNvPr id="56" name="矩形 55"/>
            <p:cNvSpPr/>
            <p:nvPr/>
          </p:nvSpPr>
          <p:spPr>
            <a:xfrm>
              <a:off x="5483533" y="4280644"/>
              <a:ext cx="2525461" cy="516745"/>
            </a:xfrm>
            <a:prstGeom prst="rect">
              <a:avLst/>
            </a:prstGeom>
          </p:spPr>
          <p:txBody>
            <a:bodyPr wrap="square">
              <a:spAutoFit/>
            </a:bodyPr>
            <a:lstStyle/>
            <a:p>
              <a:pPr>
                <a:lnSpc>
                  <a:spcPct val="120000"/>
                </a:lnSpc>
                <a:spcBef>
                  <a:spcPct val="0"/>
                </a:spcBef>
                <a:buNone/>
              </a:pPr>
              <a:r>
                <a:rPr lang="zh-CN" altLang="en-US" sz="1200" dirty="0">
                  <a:solidFill>
                    <a:srgbClr val="2A3553"/>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在此录入上述图表的综合说明，在此录入上述图表的综合描述说明。</a:t>
              </a:r>
              <a:endParaRPr lang="zh-CN" altLang="en-US" sz="1200" dirty="0">
                <a:solidFill>
                  <a:srgbClr val="2A3553"/>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7" name="TextBox 66"/>
          <p:cNvSpPr txBox="1"/>
          <p:nvPr/>
        </p:nvSpPr>
        <p:spPr>
          <a:xfrm>
            <a:off x="1259559" y="3828626"/>
            <a:ext cx="2525461" cy="1573375"/>
          </a:xfrm>
          <a:prstGeom prst="rect">
            <a:avLst/>
          </a:prstGeom>
          <a:noFill/>
        </p:spPr>
        <p:txBody>
          <a:bodyPr wrap="square" rIns="144000" bIns="36000" numCol="1" spcCol="360000" rtlCol="0">
            <a:spAutoFit/>
          </a:bodyPr>
          <a:lstStyle/>
          <a:p>
            <a:pPr>
              <a:lnSpc>
                <a:spcPct val="150000"/>
              </a:lnSpc>
            </a:pPr>
            <a:r>
              <a:rPr lang="zh-CN" altLang="en-US" b="1" dirty="0">
                <a:solidFill>
                  <a:srgbClr val="061244"/>
                </a:solidFill>
                <a:latin typeface="微软雅黑" panose="020B0503020204020204" pitchFamily="34" charset="-122"/>
                <a:ea typeface="微软雅黑" panose="020B0503020204020204" pitchFamily="34" charset="-122"/>
              </a:rPr>
              <a:t>岗位职责义务</a:t>
            </a:r>
            <a:endParaRPr lang="id-ID" b="1" dirty="0">
              <a:solidFill>
                <a:srgbClr val="061244"/>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200" dirty="0">
                <a:solidFill>
                  <a:schemeClr val="bg1">
                    <a:lumMod val="65000"/>
                  </a:schemeClr>
                </a:solidFill>
                <a:latin typeface="微软雅黑" panose="020B0503020204020204" pitchFamily="34" charset="-122"/>
                <a:ea typeface="微软雅黑" panose="020B0503020204020204" pitchFamily="34" charset="-122"/>
              </a:rPr>
              <a:t>您的容打在这里，或者通过复制您的文本后，在此框中选择粘贴，并选择只保留文字。</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42" name="组合 41"/>
          <p:cNvGrpSpPr/>
          <p:nvPr/>
        </p:nvGrpSpPr>
        <p:grpSpPr>
          <a:xfrm>
            <a:off x="660400" y="-44538"/>
            <a:ext cx="2507750" cy="1057275"/>
            <a:chOff x="-11859" y="-28575"/>
            <a:chExt cx="2507750" cy="1057275"/>
          </a:xfrm>
        </p:grpSpPr>
        <p:sp>
          <p:nvSpPr>
            <p:cNvPr id="44" name="平行四边形 43"/>
            <p:cNvSpPr/>
            <p:nvPr/>
          </p:nvSpPr>
          <p:spPr>
            <a:xfrm flipH="1">
              <a:off x="497035"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平行四边形 44"/>
            <p:cNvSpPr/>
            <p:nvPr/>
          </p:nvSpPr>
          <p:spPr>
            <a:xfrm flipH="1">
              <a:off x="242588"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平行四边形 65"/>
            <p:cNvSpPr/>
            <p:nvPr/>
          </p:nvSpPr>
          <p:spPr>
            <a:xfrm flipH="1">
              <a:off x="-1185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平行四边形 67"/>
            <p:cNvSpPr/>
            <p:nvPr/>
          </p:nvSpPr>
          <p:spPr>
            <a:xfrm flipH="1">
              <a:off x="1260376"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平行四边形 68"/>
            <p:cNvSpPr/>
            <p:nvPr/>
          </p:nvSpPr>
          <p:spPr>
            <a:xfrm flipH="1">
              <a:off x="100592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平行四边形 69"/>
            <p:cNvSpPr/>
            <p:nvPr/>
          </p:nvSpPr>
          <p:spPr>
            <a:xfrm flipH="1">
              <a:off x="751482"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平行四边形 70"/>
            <p:cNvSpPr/>
            <p:nvPr/>
          </p:nvSpPr>
          <p:spPr>
            <a:xfrm flipH="1">
              <a:off x="2023719"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平行四边形 71"/>
            <p:cNvSpPr/>
            <p:nvPr/>
          </p:nvSpPr>
          <p:spPr>
            <a:xfrm flipH="1">
              <a:off x="1769270"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平行四边形 72"/>
            <p:cNvSpPr/>
            <p:nvPr/>
          </p:nvSpPr>
          <p:spPr>
            <a:xfrm flipH="1">
              <a:off x="1514823"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4" name="组合 73"/>
          <p:cNvGrpSpPr/>
          <p:nvPr/>
        </p:nvGrpSpPr>
        <p:grpSpPr>
          <a:xfrm>
            <a:off x="664909" y="6308362"/>
            <a:ext cx="1070304" cy="472172"/>
            <a:chOff x="664909" y="6308362"/>
            <a:chExt cx="1070304" cy="472172"/>
          </a:xfrm>
        </p:grpSpPr>
        <p:sp>
          <p:nvSpPr>
            <p:cNvPr id="75" name="等腰三角形 74"/>
            <p:cNvSpPr/>
            <p:nvPr/>
          </p:nvSpPr>
          <p:spPr>
            <a:xfrm rot="16200000" flipH="1">
              <a:off x="696399" y="6276872"/>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等腰三角形 75"/>
            <p:cNvSpPr/>
            <p:nvPr/>
          </p:nvSpPr>
          <p:spPr>
            <a:xfrm rot="16200000" flipH="1">
              <a:off x="1231551" y="6276872"/>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10355783" y="386126"/>
            <a:ext cx="1075251" cy="472172"/>
            <a:chOff x="10355783" y="386126"/>
            <a:chExt cx="1075251" cy="472172"/>
          </a:xfrm>
        </p:grpSpPr>
        <p:sp>
          <p:nvSpPr>
            <p:cNvPr id="78" name="等腰三角形 77"/>
            <p:cNvSpPr/>
            <p:nvPr/>
          </p:nvSpPr>
          <p:spPr>
            <a:xfrm rot="5400000">
              <a:off x="10927372" y="354636"/>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等腰三角形 78"/>
            <p:cNvSpPr/>
            <p:nvPr/>
          </p:nvSpPr>
          <p:spPr>
            <a:xfrm rot="5400000">
              <a:off x="10387273" y="354636"/>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0" name="矩形 79"/>
          <p:cNvSpPr>
            <a:spLocks noChangeArrowheads="1"/>
          </p:cNvSpPr>
          <p:nvPr/>
        </p:nvSpPr>
        <p:spPr bwMode="auto">
          <a:xfrm flipH="1">
            <a:off x="8426696" y="6459189"/>
            <a:ext cx="3008479" cy="338554"/>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2A3553"/>
                </a:solidFill>
                <a:latin typeface="微软雅黑" panose="020B0503020204020204" pitchFamily="34" charset="-122"/>
                <a:ea typeface="微软雅黑" panose="020B0503020204020204" pitchFamily="34" charset="-122"/>
                <a:sym typeface="方正兰亭黑_GBK" pitchFamily="2" charset="-122"/>
              </a:rPr>
              <a:t>工作中的自我感悟      岗位职责</a:t>
            </a:r>
            <a:endParaRPr lang="en-US" altLang="zh-CN" sz="1050" dirty="0">
              <a:solidFill>
                <a:srgbClr val="2A3553"/>
              </a:solidFill>
              <a:latin typeface="微软雅黑" panose="020B0503020204020204" pitchFamily="34" charset="-122"/>
              <a:ea typeface="微软雅黑" panose="020B0503020204020204" pitchFamily="34" charset="-122"/>
              <a:sym typeface="方正兰亭黑_GBK" pitchFamily="2" charset="-122"/>
            </a:endParaRPr>
          </a:p>
        </p:txBody>
      </p:sp>
      <p:grpSp>
        <p:nvGrpSpPr>
          <p:cNvPr id="81" name="组合 80"/>
          <p:cNvGrpSpPr/>
          <p:nvPr/>
        </p:nvGrpSpPr>
        <p:grpSpPr>
          <a:xfrm>
            <a:off x="7360367" y="5926791"/>
            <a:ext cx="900000" cy="900000"/>
            <a:chOff x="6455246" y="5205801"/>
            <a:chExt cx="900000" cy="900000"/>
          </a:xfrm>
        </p:grpSpPr>
        <p:sp>
          <p:nvSpPr>
            <p:cNvPr id="82" name="椭圆 81"/>
            <p:cNvSpPr/>
            <p:nvPr/>
          </p:nvSpPr>
          <p:spPr>
            <a:xfrm>
              <a:off x="6455246" y="5205801"/>
              <a:ext cx="900000" cy="900000"/>
            </a:xfrm>
            <a:prstGeom prst="ellips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3" name="直接连接符 82"/>
            <p:cNvCxnSpPr/>
            <p:nvPr/>
          </p:nvCxnSpPr>
          <p:spPr>
            <a:xfrm rot="5400000">
              <a:off x="6902181" y="5897745"/>
              <a:ext cx="258258" cy="0"/>
            </a:xfrm>
            <a:prstGeom prst="line">
              <a:avLst/>
            </a:prstGeom>
            <a:ln w="76200">
              <a:solidFill>
                <a:srgbClr val="2A3553"/>
              </a:solidFill>
            </a:ln>
          </p:spPr>
          <p:style>
            <a:lnRef idx="1">
              <a:schemeClr val="accent1"/>
            </a:lnRef>
            <a:fillRef idx="0">
              <a:schemeClr val="accent1"/>
            </a:fillRef>
            <a:effectRef idx="0">
              <a:schemeClr val="accent1"/>
            </a:effectRef>
            <a:fontRef idx="minor">
              <a:schemeClr val="tx1"/>
            </a:fontRef>
          </p:style>
        </p:cxnSp>
      </p:grpSp>
      <p:pic>
        <p:nvPicPr>
          <p:cNvPr id="2" name="图形 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484064" y="1862399"/>
            <a:ext cx="2076450" cy="1809750"/>
          </a:xfrm>
          <a:prstGeom prst="rect">
            <a:avLst/>
          </a:prstGeom>
        </p:spPr>
      </p:pic>
      <p:cxnSp>
        <p:nvCxnSpPr>
          <p:cNvPr id="22" name="直接连接符 21"/>
          <p:cNvCxnSpPr/>
          <p:nvPr/>
        </p:nvCxnSpPr>
        <p:spPr>
          <a:xfrm>
            <a:off x="4367014" y="1532226"/>
            <a:ext cx="0" cy="4199947"/>
          </a:xfrm>
          <a:prstGeom prst="line">
            <a:avLst/>
          </a:prstGeom>
          <a:ln w="28575">
            <a:solidFill>
              <a:srgbClr val="FFC7CA"/>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1000" fill="hold"/>
                                        <p:tgtEl>
                                          <p:spTgt spid="6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500"/>
                                        <p:tgtEl>
                                          <p:spTgt spid="27"/>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019639" y="2111345"/>
            <a:ext cx="2226633" cy="2226633"/>
            <a:chOff x="827584" y="1635646"/>
            <a:chExt cx="1504122" cy="1504122"/>
          </a:xfrm>
          <a:solidFill>
            <a:srgbClr val="91BBF7"/>
          </a:solidFill>
        </p:grpSpPr>
        <p:sp>
          <p:nvSpPr>
            <p:cNvPr id="33" name="椭圆 32"/>
            <p:cNvSpPr/>
            <p:nvPr/>
          </p:nvSpPr>
          <p:spPr>
            <a:xfrm>
              <a:off x="827584" y="1635646"/>
              <a:ext cx="1504122" cy="1504122"/>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TextBox 33"/>
            <p:cNvSpPr txBox="1"/>
            <p:nvPr/>
          </p:nvSpPr>
          <p:spPr>
            <a:xfrm>
              <a:off x="1245246" y="2003546"/>
              <a:ext cx="679165" cy="228698"/>
            </a:xfrm>
            <a:prstGeom prst="rect">
              <a:avLst/>
            </a:prstGeom>
            <a:grpFill/>
          </p:spPr>
          <p:txBody>
            <a:bodyPr wrap="none" rtlCol="0">
              <a:spAutoFit/>
            </a:bodyPr>
            <a:lstStyle/>
            <a:p>
              <a:pPr algn="ctr"/>
              <a:r>
                <a:rPr lang="zh-CN" altLang="en-US" sz="1600" dirty="0">
                  <a:solidFill>
                    <a:srgbClr val="2A3553"/>
                  </a:solidFill>
                  <a:latin typeface="微软雅黑" panose="020B0503020204020204" pitchFamily="34" charset="-122"/>
                  <a:ea typeface="微软雅黑" panose="020B0503020204020204" pitchFamily="34" charset="-122"/>
                </a:rPr>
                <a:t>超额完成</a:t>
              </a:r>
              <a:endParaRPr lang="zh-CN" altLang="en-US" sz="1600" dirty="0">
                <a:solidFill>
                  <a:srgbClr val="2A3553"/>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856107" y="2234225"/>
              <a:ext cx="1459900" cy="353442"/>
            </a:xfrm>
            <a:prstGeom prst="rect">
              <a:avLst/>
            </a:prstGeom>
            <a:noFill/>
          </p:spPr>
          <p:txBody>
            <a:bodyPr wrap="none" rtlCol="0">
              <a:spAutoFit/>
            </a:bodyPr>
            <a:lstStyle/>
            <a:p>
              <a:pPr algn="ctr"/>
              <a:r>
                <a:rPr lang="en-US" altLang="zh-CN" sz="2800" dirty="0">
                  <a:solidFill>
                    <a:srgbClr val="2A3553"/>
                  </a:solidFill>
                  <a:latin typeface="微软雅黑" panose="020B0503020204020204" pitchFamily="34" charset="-122"/>
                  <a:ea typeface="微软雅黑" panose="020B0503020204020204" pitchFamily="34" charset="-122"/>
                </a:rPr>
                <a:t>1890002,00</a:t>
              </a:r>
              <a:endParaRPr lang="zh-CN" altLang="en-US" sz="2800" dirty="0">
                <a:solidFill>
                  <a:srgbClr val="2A3553"/>
                </a:solidFill>
                <a:latin typeface="微软雅黑" panose="020B0503020204020204" pitchFamily="34" charset="-122"/>
                <a:ea typeface="微软雅黑" panose="020B0503020204020204" pitchFamily="34" charset="-122"/>
              </a:endParaRPr>
            </a:p>
          </p:txBody>
        </p:sp>
        <p:sp>
          <p:nvSpPr>
            <p:cNvPr id="36" name="Freeform 239"/>
            <p:cNvSpPr>
              <a:spLocks noEditPoints="1"/>
            </p:cNvSpPr>
            <p:nvPr/>
          </p:nvSpPr>
          <p:spPr bwMode="auto">
            <a:xfrm>
              <a:off x="1425559" y="2618449"/>
              <a:ext cx="306112" cy="434647"/>
            </a:xfrm>
            <a:custGeom>
              <a:avLst/>
              <a:gdLst>
                <a:gd name="T0" fmla="*/ 21 w 187"/>
                <a:gd name="T1" fmla="*/ 20 h 266"/>
                <a:gd name="T2" fmla="*/ 164 w 187"/>
                <a:gd name="T3" fmla="*/ 20 h 266"/>
                <a:gd name="T4" fmla="*/ 164 w 187"/>
                <a:gd name="T5" fmla="*/ 0 h 266"/>
                <a:gd name="T6" fmla="*/ 180 w 187"/>
                <a:gd name="T7" fmla="*/ 0 h 266"/>
                <a:gd name="T8" fmla="*/ 180 w 187"/>
                <a:gd name="T9" fmla="*/ 124 h 266"/>
                <a:gd name="T10" fmla="*/ 187 w 187"/>
                <a:gd name="T11" fmla="*/ 124 h 266"/>
                <a:gd name="T12" fmla="*/ 187 w 187"/>
                <a:gd name="T13" fmla="*/ 140 h 266"/>
                <a:gd name="T14" fmla="*/ 161 w 187"/>
                <a:gd name="T15" fmla="*/ 150 h 266"/>
                <a:gd name="T16" fmla="*/ 110 w 187"/>
                <a:gd name="T17" fmla="*/ 196 h 266"/>
                <a:gd name="T18" fmla="*/ 168 w 187"/>
                <a:gd name="T19" fmla="*/ 249 h 266"/>
                <a:gd name="T20" fmla="*/ 153 w 187"/>
                <a:gd name="T21" fmla="*/ 266 h 266"/>
                <a:gd name="T22" fmla="*/ 94 w 187"/>
                <a:gd name="T23" fmla="*/ 211 h 266"/>
                <a:gd name="T24" fmla="*/ 34 w 187"/>
                <a:gd name="T25" fmla="*/ 266 h 266"/>
                <a:gd name="T26" fmla="*/ 19 w 187"/>
                <a:gd name="T27" fmla="*/ 249 h 266"/>
                <a:gd name="T28" fmla="*/ 77 w 187"/>
                <a:gd name="T29" fmla="*/ 196 h 266"/>
                <a:gd name="T30" fmla="*/ 29 w 187"/>
                <a:gd name="T31" fmla="*/ 152 h 266"/>
                <a:gd name="T32" fmla="*/ 0 w 187"/>
                <a:gd name="T33" fmla="*/ 140 h 266"/>
                <a:gd name="T34" fmla="*/ 0 w 187"/>
                <a:gd name="T35" fmla="*/ 124 h 266"/>
                <a:gd name="T36" fmla="*/ 5 w 187"/>
                <a:gd name="T37" fmla="*/ 124 h 266"/>
                <a:gd name="T38" fmla="*/ 5 w 187"/>
                <a:gd name="T39" fmla="*/ 0 h 266"/>
                <a:gd name="T40" fmla="*/ 21 w 187"/>
                <a:gd name="T41" fmla="*/ 0 h 266"/>
                <a:gd name="T42" fmla="*/ 21 w 187"/>
                <a:gd name="T43" fmla="*/ 20 h 266"/>
                <a:gd name="T44" fmla="*/ 94 w 187"/>
                <a:gd name="T45" fmla="*/ 181 h 266"/>
                <a:gd name="T46" fmla="*/ 117 w 187"/>
                <a:gd name="T47" fmla="*/ 160 h 266"/>
                <a:gd name="T48" fmla="*/ 71 w 187"/>
                <a:gd name="T49" fmla="*/ 161 h 266"/>
                <a:gd name="T50" fmla="*/ 94 w 187"/>
                <a:gd name="T51" fmla="*/ 181 h 266"/>
                <a:gd name="T52" fmla="*/ 164 w 187"/>
                <a:gd name="T53" fmla="*/ 124 h 266"/>
                <a:gd name="T54" fmla="*/ 164 w 187"/>
                <a:gd name="T55" fmla="*/ 82 h 266"/>
                <a:gd name="T56" fmla="*/ 21 w 187"/>
                <a:gd name="T57" fmla="*/ 82 h 266"/>
                <a:gd name="T58" fmla="*/ 21 w 187"/>
                <a:gd name="T59" fmla="*/ 124 h 266"/>
                <a:gd name="T60" fmla="*/ 164 w 187"/>
                <a:gd name="T61" fmla="*/ 12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7" h="266">
                  <a:moveTo>
                    <a:pt x="21" y="20"/>
                  </a:moveTo>
                  <a:cubicBezTo>
                    <a:pt x="164" y="20"/>
                    <a:pt x="164" y="20"/>
                    <a:pt x="164" y="20"/>
                  </a:cubicBezTo>
                  <a:cubicBezTo>
                    <a:pt x="164" y="0"/>
                    <a:pt x="164" y="0"/>
                    <a:pt x="164" y="0"/>
                  </a:cubicBezTo>
                  <a:cubicBezTo>
                    <a:pt x="180" y="0"/>
                    <a:pt x="180" y="0"/>
                    <a:pt x="180" y="0"/>
                  </a:cubicBezTo>
                  <a:cubicBezTo>
                    <a:pt x="180" y="124"/>
                    <a:pt x="180" y="124"/>
                    <a:pt x="180" y="124"/>
                  </a:cubicBezTo>
                  <a:cubicBezTo>
                    <a:pt x="187" y="124"/>
                    <a:pt x="187" y="124"/>
                    <a:pt x="187" y="124"/>
                  </a:cubicBezTo>
                  <a:cubicBezTo>
                    <a:pt x="187" y="129"/>
                    <a:pt x="187" y="135"/>
                    <a:pt x="187" y="140"/>
                  </a:cubicBezTo>
                  <a:cubicBezTo>
                    <a:pt x="178" y="144"/>
                    <a:pt x="169" y="147"/>
                    <a:pt x="161" y="150"/>
                  </a:cubicBezTo>
                  <a:cubicBezTo>
                    <a:pt x="110" y="196"/>
                    <a:pt x="110" y="196"/>
                    <a:pt x="110" y="196"/>
                  </a:cubicBezTo>
                  <a:cubicBezTo>
                    <a:pt x="168" y="249"/>
                    <a:pt x="168" y="249"/>
                    <a:pt x="168" y="249"/>
                  </a:cubicBezTo>
                  <a:cubicBezTo>
                    <a:pt x="169" y="263"/>
                    <a:pt x="163" y="266"/>
                    <a:pt x="153" y="266"/>
                  </a:cubicBezTo>
                  <a:cubicBezTo>
                    <a:pt x="94" y="211"/>
                    <a:pt x="94" y="211"/>
                    <a:pt x="94" y="211"/>
                  </a:cubicBezTo>
                  <a:cubicBezTo>
                    <a:pt x="34" y="266"/>
                    <a:pt x="34" y="266"/>
                    <a:pt x="34" y="266"/>
                  </a:cubicBezTo>
                  <a:cubicBezTo>
                    <a:pt x="24" y="266"/>
                    <a:pt x="18" y="263"/>
                    <a:pt x="19" y="249"/>
                  </a:cubicBezTo>
                  <a:cubicBezTo>
                    <a:pt x="77" y="196"/>
                    <a:pt x="77" y="196"/>
                    <a:pt x="77" y="196"/>
                  </a:cubicBezTo>
                  <a:cubicBezTo>
                    <a:pt x="29" y="152"/>
                    <a:pt x="29" y="152"/>
                    <a:pt x="29" y="152"/>
                  </a:cubicBezTo>
                  <a:cubicBezTo>
                    <a:pt x="19" y="149"/>
                    <a:pt x="9" y="145"/>
                    <a:pt x="0" y="140"/>
                  </a:cubicBezTo>
                  <a:cubicBezTo>
                    <a:pt x="0" y="135"/>
                    <a:pt x="0" y="129"/>
                    <a:pt x="0" y="124"/>
                  </a:cubicBezTo>
                  <a:cubicBezTo>
                    <a:pt x="5" y="124"/>
                    <a:pt x="5" y="124"/>
                    <a:pt x="5" y="124"/>
                  </a:cubicBezTo>
                  <a:cubicBezTo>
                    <a:pt x="5" y="0"/>
                    <a:pt x="5" y="0"/>
                    <a:pt x="5" y="0"/>
                  </a:cubicBezTo>
                  <a:cubicBezTo>
                    <a:pt x="21" y="0"/>
                    <a:pt x="21" y="0"/>
                    <a:pt x="21" y="0"/>
                  </a:cubicBezTo>
                  <a:cubicBezTo>
                    <a:pt x="21" y="20"/>
                    <a:pt x="21" y="20"/>
                    <a:pt x="21" y="20"/>
                  </a:cubicBezTo>
                  <a:close/>
                  <a:moveTo>
                    <a:pt x="94" y="181"/>
                  </a:moveTo>
                  <a:cubicBezTo>
                    <a:pt x="117" y="160"/>
                    <a:pt x="117" y="160"/>
                    <a:pt x="117" y="160"/>
                  </a:cubicBezTo>
                  <a:cubicBezTo>
                    <a:pt x="102" y="162"/>
                    <a:pt x="86" y="162"/>
                    <a:pt x="71" y="161"/>
                  </a:cubicBezTo>
                  <a:cubicBezTo>
                    <a:pt x="94" y="181"/>
                    <a:pt x="94" y="181"/>
                    <a:pt x="94" y="181"/>
                  </a:cubicBezTo>
                  <a:close/>
                  <a:moveTo>
                    <a:pt x="164" y="124"/>
                  </a:moveTo>
                  <a:cubicBezTo>
                    <a:pt x="164" y="82"/>
                    <a:pt x="164" y="82"/>
                    <a:pt x="164" y="82"/>
                  </a:cubicBezTo>
                  <a:cubicBezTo>
                    <a:pt x="21" y="82"/>
                    <a:pt x="21" y="82"/>
                    <a:pt x="21" y="82"/>
                  </a:cubicBezTo>
                  <a:cubicBezTo>
                    <a:pt x="21" y="124"/>
                    <a:pt x="21" y="124"/>
                    <a:pt x="21" y="124"/>
                  </a:cubicBezTo>
                  <a:lnTo>
                    <a:pt x="164" y="124"/>
                  </a:lnTo>
                  <a:close/>
                </a:path>
              </a:pathLst>
            </a:custGeom>
            <a:solidFill>
              <a:srgbClr val="2A3553"/>
            </a:solidFill>
            <a:ln>
              <a:noFill/>
            </a:ln>
            <a:effectLst/>
          </p:spPr>
          <p:txBody>
            <a:bodyPr vert="horz" wrap="square" lIns="91440" tIns="45720" rIns="91440" bIns="45720" numCol="1" anchor="t" anchorCtr="0" compatLnSpc="1"/>
            <a:lstStyle/>
            <a:p>
              <a:endParaRPr lang="zh-CN" altLang="en-US">
                <a:solidFill>
                  <a:srgbClr val="FFC7CA"/>
                </a:solidFill>
                <a:latin typeface="微软雅黑" panose="020B0503020204020204" pitchFamily="34" charset="-122"/>
                <a:ea typeface="微软雅黑" panose="020B0503020204020204" pitchFamily="34" charset="-122"/>
              </a:endParaRPr>
            </a:p>
          </p:txBody>
        </p:sp>
      </p:grpSp>
      <p:sp>
        <p:nvSpPr>
          <p:cNvPr id="37" name="矩形 36"/>
          <p:cNvSpPr/>
          <p:nvPr/>
        </p:nvSpPr>
        <p:spPr>
          <a:xfrm>
            <a:off x="701823" y="4563082"/>
            <a:ext cx="2769554" cy="553998"/>
          </a:xfrm>
          <a:prstGeom prst="rect">
            <a:avLst/>
          </a:prstGeom>
        </p:spPr>
        <p:txBody>
          <a:bodyPr wrap="square">
            <a:spAutoFit/>
          </a:bodyPr>
          <a:lstStyle/>
          <a:p>
            <a:pPr algn="ctr"/>
            <a:r>
              <a:rPr lang="en-US" altLang="zh-CN" sz="1200" kern="100" dirty="0">
                <a:solidFill>
                  <a:srgbClr val="2A3553"/>
                </a:solidFill>
                <a:latin typeface="微软雅黑" panose="020B0503020204020204" pitchFamily="34" charset="-122"/>
                <a:ea typeface="微软雅黑" panose="020B0503020204020204" pitchFamily="34" charset="-122"/>
              </a:rPr>
              <a:t>2015</a:t>
            </a:r>
            <a:r>
              <a:rPr lang="zh-CN" altLang="en-US" sz="1200" kern="100" dirty="0">
                <a:solidFill>
                  <a:srgbClr val="2A3553"/>
                </a:solidFill>
                <a:latin typeface="微软雅黑" panose="020B0503020204020204" pitchFamily="34" charset="-122"/>
                <a:ea typeface="微软雅黑" panose="020B0503020204020204" pitchFamily="34" charset="-122"/>
              </a:rPr>
              <a:t>全年营业额</a:t>
            </a:r>
            <a:r>
              <a:rPr lang="en-US" altLang="zh-CN" sz="1200" kern="100" dirty="0">
                <a:solidFill>
                  <a:srgbClr val="2A3553"/>
                </a:solidFill>
                <a:latin typeface="微软雅黑" panose="020B0503020204020204" pitchFamily="34" charset="-122"/>
                <a:ea typeface="微软雅黑" panose="020B0503020204020204" pitchFamily="34" charset="-122"/>
              </a:rPr>
              <a:t>6500</a:t>
            </a:r>
            <a:r>
              <a:rPr lang="zh-CN" altLang="en-US" sz="1200" kern="100" dirty="0">
                <a:solidFill>
                  <a:srgbClr val="2A3553"/>
                </a:solidFill>
                <a:latin typeface="微软雅黑" panose="020B0503020204020204" pitchFamily="34" charset="-122"/>
                <a:ea typeface="微软雅黑" panose="020B0503020204020204" pitchFamily="34" charset="-122"/>
              </a:rPr>
              <a:t>万元</a:t>
            </a:r>
            <a:endParaRPr lang="en-US" altLang="zh-CN" sz="1200" kern="100" dirty="0">
              <a:solidFill>
                <a:srgbClr val="2A3553"/>
              </a:solidFill>
              <a:latin typeface="微软雅黑" panose="020B0503020204020204" pitchFamily="34" charset="-122"/>
              <a:ea typeface="微软雅黑" panose="020B0503020204020204" pitchFamily="34" charset="-122"/>
            </a:endParaRPr>
          </a:p>
          <a:p>
            <a:pPr algn="ctr"/>
            <a:r>
              <a:rPr lang="zh-CN" altLang="en-US" sz="1200" kern="100" dirty="0">
                <a:solidFill>
                  <a:srgbClr val="2A3553"/>
                </a:solidFill>
                <a:latin typeface="微软雅黑" panose="020B0503020204020204" pitchFamily="34" charset="-122"/>
                <a:ea typeface="微软雅黑" panose="020B0503020204020204" pitchFamily="34" charset="-122"/>
              </a:rPr>
              <a:t>超额完成</a:t>
            </a:r>
            <a:r>
              <a:rPr lang="en-US" altLang="zh-CN" kern="100" dirty="0">
                <a:solidFill>
                  <a:srgbClr val="2A3553"/>
                </a:solidFill>
                <a:latin typeface="微软雅黑" panose="020B0503020204020204" pitchFamily="34" charset="-122"/>
                <a:ea typeface="微软雅黑" panose="020B0503020204020204" pitchFamily="34" charset="-122"/>
              </a:rPr>
              <a:t>1890002</a:t>
            </a:r>
            <a:r>
              <a:rPr lang="zh-CN" altLang="en-US" kern="100" dirty="0">
                <a:solidFill>
                  <a:srgbClr val="2A3553"/>
                </a:solidFill>
                <a:latin typeface="微软雅黑" panose="020B0503020204020204" pitchFamily="34" charset="-122"/>
                <a:ea typeface="微软雅黑" panose="020B0503020204020204" pitchFamily="34" charset="-122"/>
              </a:rPr>
              <a:t>元</a:t>
            </a:r>
            <a:endParaRPr lang="zh-CN" altLang="en-US" dirty="0">
              <a:solidFill>
                <a:srgbClr val="2A3553"/>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3888517" y="1897488"/>
            <a:ext cx="2031325" cy="369332"/>
          </a:xfrm>
          <a:prstGeom prst="rect">
            <a:avLst/>
          </a:prstGeom>
          <a:noFill/>
        </p:spPr>
        <p:txBody>
          <a:bodyPr wrap="none" rtlCol="0">
            <a:spAutoFit/>
          </a:bodyPr>
          <a:lstStyle/>
          <a:p>
            <a:r>
              <a:rPr lang="zh-CN" altLang="en-US" dirty="0">
                <a:solidFill>
                  <a:srgbClr val="2A3553"/>
                </a:solidFill>
                <a:latin typeface="微软雅黑" panose="020B0503020204020204" pitchFamily="34" charset="-122"/>
                <a:ea typeface="微软雅黑" panose="020B0503020204020204" pitchFamily="34" charset="-122"/>
              </a:rPr>
              <a:t>第一小组完成情况</a:t>
            </a:r>
            <a:endParaRPr lang="zh-CN" altLang="en-US" dirty="0">
              <a:solidFill>
                <a:srgbClr val="2A3553"/>
              </a:solidFill>
              <a:latin typeface="微软雅黑" panose="020B0503020204020204" pitchFamily="34" charset="-122"/>
              <a:ea typeface="微软雅黑" panose="020B0503020204020204" pitchFamily="34" charset="-122"/>
            </a:endParaRPr>
          </a:p>
        </p:txBody>
      </p:sp>
      <p:sp>
        <p:nvSpPr>
          <p:cNvPr id="40" name="矩形 39"/>
          <p:cNvSpPr/>
          <p:nvPr/>
        </p:nvSpPr>
        <p:spPr>
          <a:xfrm>
            <a:off x="3872202" y="2338283"/>
            <a:ext cx="3624309" cy="411565"/>
          </a:xfrm>
          <a:prstGeom prst="rect">
            <a:avLst/>
          </a:prstGeom>
          <a:solidFill>
            <a:srgbClr val="2A3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solidFill>
                  <a:schemeClr val="bg1"/>
                </a:solidFill>
                <a:latin typeface="微软雅黑" panose="020B0503020204020204" pitchFamily="34" charset="-122"/>
                <a:ea typeface="微软雅黑" panose="020B0503020204020204" pitchFamily="34" charset="-122"/>
              </a:rPr>
              <a:t>完成合同金额</a:t>
            </a:r>
            <a:r>
              <a:rPr lang="en-US" altLang="zh-CN" sz="1400" dirty="0">
                <a:solidFill>
                  <a:schemeClr val="bg1"/>
                </a:solidFill>
                <a:latin typeface="微软雅黑" panose="020B0503020204020204" pitchFamily="34" charset="-122"/>
                <a:ea typeface="微软雅黑" panose="020B0503020204020204" pitchFamily="34" charset="-122"/>
              </a:rPr>
              <a:t>200</a:t>
            </a:r>
            <a:r>
              <a:rPr lang="zh-CN" altLang="en-US" sz="1400" dirty="0">
                <a:solidFill>
                  <a:schemeClr val="bg1"/>
                </a:solidFill>
                <a:latin typeface="微软雅黑" panose="020B0503020204020204" pitchFamily="34" charset="-122"/>
                <a:ea typeface="微软雅黑" panose="020B0503020204020204" pitchFamily="34" charset="-122"/>
              </a:rPr>
              <a:t>万，完成率</a:t>
            </a:r>
            <a:r>
              <a:rPr lang="en-US" altLang="zh-CN" sz="1400" dirty="0">
                <a:solidFill>
                  <a:schemeClr val="bg1"/>
                </a:solidFill>
                <a:latin typeface="微软雅黑" panose="020B0503020204020204" pitchFamily="34" charset="-122"/>
                <a:ea typeface="微软雅黑" panose="020B0503020204020204" pitchFamily="34" charset="-122"/>
              </a:rPr>
              <a:t>100%</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7674773" y="1897488"/>
            <a:ext cx="2031325" cy="369332"/>
          </a:xfrm>
          <a:prstGeom prst="rect">
            <a:avLst/>
          </a:prstGeom>
          <a:noFill/>
        </p:spPr>
        <p:txBody>
          <a:bodyPr wrap="none" rtlCol="0">
            <a:spAutoFit/>
          </a:bodyPr>
          <a:lstStyle/>
          <a:p>
            <a:r>
              <a:rPr lang="zh-CN" altLang="en-US" dirty="0">
                <a:solidFill>
                  <a:srgbClr val="2A3553"/>
                </a:solidFill>
                <a:latin typeface="微软雅黑" panose="020B0503020204020204" pitchFamily="34" charset="-122"/>
                <a:ea typeface="微软雅黑" panose="020B0503020204020204" pitchFamily="34" charset="-122"/>
              </a:rPr>
              <a:t>第二小组完成情况</a:t>
            </a:r>
            <a:endParaRPr lang="zh-CN" altLang="en-US" dirty="0">
              <a:solidFill>
                <a:srgbClr val="2A3553"/>
              </a:solidFill>
              <a:latin typeface="微软雅黑" panose="020B0503020204020204" pitchFamily="34" charset="-122"/>
              <a:ea typeface="微软雅黑" panose="020B0503020204020204" pitchFamily="34" charset="-122"/>
            </a:endParaRPr>
          </a:p>
        </p:txBody>
      </p:sp>
      <p:sp>
        <p:nvSpPr>
          <p:cNvPr id="46" name="矩形 45"/>
          <p:cNvSpPr/>
          <p:nvPr/>
        </p:nvSpPr>
        <p:spPr>
          <a:xfrm>
            <a:off x="7658458" y="2338283"/>
            <a:ext cx="3624309" cy="411565"/>
          </a:xfrm>
          <a:prstGeom prst="rect">
            <a:avLst/>
          </a:prstGeom>
          <a:solidFill>
            <a:srgbClr val="2A3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solidFill>
                  <a:schemeClr val="bg1"/>
                </a:solidFill>
                <a:latin typeface="微软雅黑" panose="020B0503020204020204" pitchFamily="34" charset="-122"/>
                <a:ea typeface="微软雅黑" panose="020B0503020204020204" pitchFamily="34" charset="-122"/>
              </a:rPr>
              <a:t>完成合同金额</a:t>
            </a:r>
            <a:r>
              <a:rPr lang="en-US" altLang="zh-CN" sz="1400" dirty="0">
                <a:solidFill>
                  <a:schemeClr val="bg1"/>
                </a:solidFill>
                <a:latin typeface="微软雅黑" panose="020B0503020204020204" pitchFamily="34" charset="-122"/>
                <a:ea typeface="微软雅黑" panose="020B0503020204020204" pitchFamily="34" charset="-122"/>
              </a:rPr>
              <a:t>230</a:t>
            </a:r>
            <a:r>
              <a:rPr lang="zh-CN" altLang="en-US" sz="1400" dirty="0">
                <a:solidFill>
                  <a:schemeClr val="bg1"/>
                </a:solidFill>
                <a:latin typeface="微软雅黑" panose="020B0503020204020204" pitchFamily="34" charset="-122"/>
                <a:ea typeface="微软雅黑" panose="020B0503020204020204" pitchFamily="34" charset="-122"/>
              </a:rPr>
              <a:t>万，完成率</a:t>
            </a:r>
            <a:r>
              <a:rPr lang="en-US" altLang="zh-CN" sz="1400" dirty="0">
                <a:solidFill>
                  <a:schemeClr val="bg1"/>
                </a:solidFill>
                <a:latin typeface="微软雅黑" panose="020B0503020204020204" pitchFamily="34" charset="-122"/>
                <a:ea typeface="微软雅黑" panose="020B0503020204020204" pitchFamily="34" charset="-122"/>
              </a:rPr>
              <a:t>100%</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3888517" y="3045135"/>
            <a:ext cx="2031325" cy="369332"/>
          </a:xfrm>
          <a:prstGeom prst="rect">
            <a:avLst/>
          </a:prstGeom>
          <a:noFill/>
        </p:spPr>
        <p:txBody>
          <a:bodyPr wrap="none" rtlCol="0">
            <a:spAutoFit/>
          </a:bodyPr>
          <a:lstStyle/>
          <a:p>
            <a:r>
              <a:rPr lang="zh-CN" altLang="en-US" dirty="0">
                <a:solidFill>
                  <a:srgbClr val="2A3553"/>
                </a:solidFill>
                <a:latin typeface="微软雅黑" panose="020B0503020204020204" pitchFamily="34" charset="-122"/>
                <a:ea typeface="微软雅黑" panose="020B0503020204020204" pitchFamily="34" charset="-122"/>
              </a:rPr>
              <a:t>第三小组完成情况</a:t>
            </a:r>
            <a:endParaRPr lang="zh-CN" altLang="en-US" dirty="0">
              <a:solidFill>
                <a:srgbClr val="2A3553"/>
              </a:solidFill>
              <a:latin typeface="微软雅黑" panose="020B0503020204020204" pitchFamily="34" charset="-122"/>
              <a:ea typeface="微软雅黑" panose="020B0503020204020204" pitchFamily="34" charset="-122"/>
            </a:endParaRPr>
          </a:p>
        </p:txBody>
      </p:sp>
      <p:sp>
        <p:nvSpPr>
          <p:cNvPr id="49" name="矩形 48"/>
          <p:cNvSpPr/>
          <p:nvPr/>
        </p:nvSpPr>
        <p:spPr>
          <a:xfrm>
            <a:off x="3872202" y="3485930"/>
            <a:ext cx="3624309" cy="411565"/>
          </a:xfrm>
          <a:prstGeom prst="rect">
            <a:avLst/>
          </a:prstGeom>
          <a:solidFill>
            <a:srgbClr val="2A3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solidFill>
                  <a:schemeClr val="bg1"/>
                </a:solidFill>
                <a:latin typeface="微软雅黑" panose="020B0503020204020204" pitchFamily="34" charset="-122"/>
                <a:ea typeface="微软雅黑" panose="020B0503020204020204" pitchFamily="34" charset="-122"/>
              </a:rPr>
              <a:t>完成合同金额</a:t>
            </a:r>
            <a:r>
              <a:rPr lang="en-US" altLang="zh-CN" sz="1400" dirty="0">
                <a:solidFill>
                  <a:schemeClr val="bg1"/>
                </a:solidFill>
                <a:latin typeface="微软雅黑" panose="020B0503020204020204" pitchFamily="34" charset="-122"/>
                <a:ea typeface="微软雅黑" panose="020B0503020204020204" pitchFamily="34" charset="-122"/>
              </a:rPr>
              <a:t>450</a:t>
            </a:r>
            <a:r>
              <a:rPr lang="zh-CN" altLang="en-US" sz="1400" dirty="0">
                <a:solidFill>
                  <a:schemeClr val="bg1"/>
                </a:solidFill>
                <a:latin typeface="微软雅黑" panose="020B0503020204020204" pitchFamily="34" charset="-122"/>
                <a:ea typeface="微软雅黑" panose="020B0503020204020204" pitchFamily="34" charset="-122"/>
              </a:rPr>
              <a:t>万，完成率</a:t>
            </a:r>
            <a:r>
              <a:rPr lang="en-US" altLang="zh-CN" sz="1400" dirty="0">
                <a:solidFill>
                  <a:schemeClr val="bg1"/>
                </a:solidFill>
                <a:latin typeface="微软雅黑" panose="020B0503020204020204" pitchFamily="34" charset="-122"/>
                <a:ea typeface="微软雅黑" panose="020B0503020204020204" pitchFamily="34" charset="-122"/>
              </a:rPr>
              <a:t>100%</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7694391" y="3054944"/>
            <a:ext cx="2031325" cy="369332"/>
          </a:xfrm>
          <a:prstGeom prst="rect">
            <a:avLst/>
          </a:prstGeom>
          <a:noFill/>
        </p:spPr>
        <p:txBody>
          <a:bodyPr wrap="none" rtlCol="0">
            <a:spAutoFit/>
          </a:bodyPr>
          <a:lstStyle/>
          <a:p>
            <a:r>
              <a:rPr lang="zh-CN" altLang="en-US" dirty="0">
                <a:solidFill>
                  <a:srgbClr val="2A3553"/>
                </a:solidFill>
                <a:latin typeface="微软雅黑" panose="020B0503020204020204" pitchFamily="34" charset="-122"/>
                <a:ea typeface="微软雅黑" panose="020B0503020204020204" pitchFamily="34" charset="-122"/>
              </a:rPr>
              <a:t>第四小组完成情况</a:t>
            </a:r>
            <a:endParaRPr lang="zh-CN" altLang="en-US" dirty="0">
              <a:solidFill>
                <a:srgbClr val="2A3553"/>
              </a:solidFill>
              <a:latin typeface="微软雅黑" panose="020B0503020204020204" pitchFamily="34" charset="-122"/>
              <a:ea typeface="微软雅黑" panose="020B0503020204020204" pitchFamily="34" charset="-122"/>
            </a:endParaRPr>
          </a:p>
        </p:txBody>
      </p:sp>
      <p:sp>
        <p:nvSpPr>
          <p:cNvPr id="52" name="矩形 51"/>
          <p:cNvSpPr/>
          <p:nvPr/>
        </p:nvSpPr>
        <p:spPr>
          <a:xfrm>
            <a:off x="7678076" y="3495739"/>
            <a:ext cx="3624309" cy="411565"/>
          </a:xfrm>
          <a:prstGeom prst="rect">
            <a:avLst/>
          </a:prstGeom>
          <a:solidFill>
            <a:srgbClr val="2A3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solidFill>
                  <a:schemeClr val="bg1"/>
                </a:solidFill>
                <a:latin typeface="微软雅黑" panose="020B0503020204020204" pitchFamily="34" charset="-122"/>
                <a:ea typeface="微软雅黑" panose="020B0503020204020204" pitchFamily="34" charset="-122"/>
              </a:rPr>
              <a:t>完成合同金额</a:t>
            </a:r>
            <a:r>
              <a:rPr lang="en-US" altLang="zh-CN" sz="1400" dirty="0">
                <a:solidFill>
                  <a:schemeClr val="bg1"/>
                </a:solidFill>
                <a:latin typeface="微软雅黑" panose="020B0503020204020204" pitchFamily="34" charset="-122"/>
                <a:ea typeface="微软雅黑" panose="020B0503020204020204" pitchFamily="34" charset="-122"/>
              </a:rPr>
              <a:t>650</a:t>
            </a:r>
            <a:r>
              <a:rPr lang="zh-CN" altLang="en-US" sz="1400" dirty="0">
                <a:solidFill>
                  <a:schemeClr val="bg1"/>
                </a:solidFill>
                <a:latin typeface="微软雅黑" panose="020B0503020204020204" pitchFamily="34" charset="-122"/>
                <a:ea typeface="微软雅黑" panose="020B0503020204020204" pitchFamily="34" charset="-122"/>
              </a:rPr>
              <a:t>万，完成率</a:t>
            </a:r>
            <a:r>
              <a:rPr lang="en-US" altLang="zh-CN" sz="1400" dirty="0">
                <a:solidFill>
                  <a:schemeClr val="bg1"/>
                </a:solidFill>
                <a:latin typeface="微软雅黑" panose="020B0503020204020204" pitchFamily="34" charset="-122"/>
                <a:ea typeface="微软雅黑" panose="020B0503020204020204" pitchFamily="34" charset="-122"/>
              </a:rPr>
              <a:t>100%</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3" name="CuadroTexto 39"/>
          <p:cNvSpPr txBox="1"/>
          <p:nvPr/>
        </p:nvSpPr>
        <p:spPr>
          <a:xfrm>
            <a:off x="3850882" y="4519717"/>
            <a:ext cx="2108038" cy="369332"/>
          </a:xfrm>
          <a:prstGeom prst="rect">
            <a:avLst/>
          </a:prstGeom>
          <a:noFill/>
        </p:spPr>
        <p:txBody>
          <a:bodyPr wrap="square" rtlCol="0">
            <a:spAutoFit/>
          </a:bodyPr>
          <a:lstStyle/>
          <a:p>
            <a:r>
              <a:rPr lang="zh-CN" altLang="en-US" dirty="0">
                <a:solidFill>
                  <a:srgbClr val="2A3553"/>
                </a:solidFill>
                <a:latin typeface="微软雅黑" panose="020B0503020204020204" pitchFamily="34" charset="-122"/>
                <a:ea typeface="微软雅黑" panose="020B0503020204020204" pitchFamily="34" charset="-122"/>
                <a:cs typeface="Arial Unicode MS" panose="020B0604020202020204" pitchFamily="34" charset="-122"/>
                <a:sym typeface="方正兰亭黑_GBK" pitchFamily="2" charset="-122"/>
              </a:rPr>
              <a:t>四组总体进度概述</a:t>
            </a:r>
            <a:endParaRPr lang="en-US" altLang="zh-CN" dirty="0">
              <a:solidFill>
                <a:srgbClr val="2A3553"/>
              </a:solidFill>
              <a:latin typeface="微软雅黑" panose="020B0503020204020204" pitchFamily="34" charset="-122"/>
              <a:ea typeface="微软雅黑" panose="020B0503020204020204" pitchFamily="34" charset="-122"/>
              <a:cs typeface="Arial Unicode MS" panose="020B0604020202020204" pitchFamily="34" charset="-122"/>
              <a:sym typeface="方正兰亭黑_GBK" pitchFamily="2" charset="-122"/>
            </a:endParaRPr>
          </a:p>
        </p:txBody>
      </p:sp>
      <p:sp>
        <p:nvSpPr>
          <p:cNvPr id="54" name="Rectángulo 41"/>
          <p:cNvSpPr/>
          <p:nvPr/>
        </p:nvSpPr>
        <p:spPr>
          <a:xfrm>
            <a:off x="3857583" y="4876114"/>
            <a:ext cx="7600601" cy="622671"/>
          </a:xfrm>
          <a:prstGeom prst="rect">
            <a:avLst/>
          </a:prstGeom>
        </p:spPr>
        <p:txBody>
          <a:bodyPr wrap="square">
            <a:spAutoFit/>
          </a:bodyPr>
          <a:lstStyle/>
          <a:p>
            <a:pPr algn="just">
              <a:lnSpc>
                <a:spcPts val="2200"/>
              </a:lnSpc>
              <a:spcAft>
                <a:spcPts val="1200"/>
              </a:spcAft>
            </a:pPr>
            <a:r>
              <a:rPr lang="zh-CN" altLang="en-US" sz="1200" dirty="0">
                <a:solidFill>
                  <a:srgbClr val="2A3553"/>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200" dirty="0">
                <a:solidFill>
                  <a:srgbClr val="2A3553"/>
                </a:solidFill>
                <a:latin typeface="微软雅黑" panose="020B0503020204020204" pitchFamily="34" charset="-122"/>
                <a:ea typeface="微软雅黑" panose="020B0503020204020204" pitchFamily="34" charset="-122"/>
              </a:rPr>
              <a:t>您的容打在这里，或者通过复制您的文本后，在此框中选择粘贴，并选择只保留文字。您的容打在这里者通过复制您的文本后，在此框中选择粘贴，并选择只保留文字。</a:t>
            </a:r>
            <a:endParaRPr lang="en-US" altLang="zh-CN" sz="1200" dirty="0">
              <a:solidFill>
                <a:srgbClr val="2A3553"/>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660400" y="-44538"/>
            <a:ext cx="2507750" cy="1057275"/>
            <a:chOff x="-11859" y="-28575"/>
            <a:chExt cx="2507750" cy="1057275"/>
          </a:xfrm>
        </p:grpSpPr>
        <p:sp>
          <p:nvSpPr>
            <p:cNvPr id="23" name="平行四边形 22"/>
            <p:cNvSpPr/>
            <p:nvPr/>
          </p:nvSpPr>
          <p:spPr>
            <a:xfrm flipH="1">
              <a:off x="497035"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平行四边形 23"/>
            <p:cNvSpPr/>
            <p:nvPr/>
          </p:nvSpPr>
          <p:spPr>
            <a:xfrm flipH="1">
              <a:off x="242588"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flipH="1">
              <a:off x="-1185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平行四边形 25"/>
            <p:cNvSpPr/>
            <p:nvPr/>
          </p:nvSpPr>
          <p:spPr>
            <a:xfrm flipH="1">
              <a:off x="1260376"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平行四边形 26"/>
            <p:cNvSpPr/>
            <p:nvPr/>
          </p:nvSpPr>
          <p:spPr>
            <a:xfrm flipH="1">
              <a:off x="100592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平行四边形 27"/>
            <p:cNvSpPr/>
            <p:nvPr/>
          </p:nvSpPr>
          <p:spPr>
            <a:xfrm flipH="1">
              <a:off x="751482"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平行四边形 28"/>
            <p:cNvSpPr/>
            <p:nvPr/>
          </p:nvSpPr>
          <p:spPr>
            <a:xfrm flipH="1">
              <a:off x="2023719"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平行四边形 29"/>
            <p:cNvSpPr/>
            <p:nvPr/>
          </p:nvSpPr>
          <p:spPr>
            <a:xfrm flipH="1">
              <a:off x="1769270"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平行四边形 30"/>
            <p:cNvSpPr/>
            <p:nvPr/>
          </p:nvSpPr>
          <p:spPr>
            <a:xfrm flipH="1">
              <a:off x="1514823"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664909" y="6308362"/>
            <a:ext cx="1070304" cy="472172"/>
            <a:chOff x="664909" y="6308362"/>
            <a:chExt cx="1070304" cy="472172"/>
          </a:xfrm>
        </p:grpSpPr>
        <p:sp>
          <p:nvSpPr>
            <p:cNvPr id="41" name="等腰三角形 40"/>
            <p:cNvSpPr/>
            <p:nvPr/>
          </p:nvSpPr>
          <p:spPr>
            <a:xfrm rot="16200000" flipH="1">
              <a:off x="696399" y="6276872"/>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等腰三角形 42"/>
            <p:cNvSpPr/>
            <p:nvPr/>
          </p:nvSpPr>
          <p:spPr>
            <a:xfrm rot="16200000" flipH="1">
              <a:off x="1231551" y="6276872"/>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10355783" y="386126"/>
            <a:ext cx="1075251" cy="472172"/>
            <a:chOff x="10355783" y="386126"/>
            <a:chExt cx="1075251" cy="472172"/>
          </a:xfrm>
        </p:grpSpPr>
        <p:sp>
          <p:nvSpPr>
            <p:cNvPr id="45" name="等腰三角形 44"/>
            <p:cNvSpPr/>
            <p:nvPr/>
          </p:nvSpPr>
          <p:spPr>
            <a:xfrm rot="5400000">
              <a:off x="10927372" y="354636"/>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等腰三角形 46"/>
            <p:cNvSpPr/>
            <p:nvPr/>
          </p:nvSpPr>
          <p:spPr>
            <a:xfrm rot="5400000">
              <a:off x="10387273" y="354636"/>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矩形 49"/>
          <p:cNvSpPr>
            <a:spLocks noChangeArrowheads="1"/>
          </p:cNvSpPr>
          <p:nvPr/>
        </p:nvSpPr>
        <p:spPr bwMode="auto">
          <a:xfrm flipH="1">
            <a:off x="8476900" y="6459189"/>
            <a:ext cx="2958275" cy="338554"/>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2A3553"/>
                </a:solidFill>
                <a:latin typeface="微软雅黑" panose="020B0503020204020204" pitchFamily="34" charset="-122"/>
                <a:ea typeface="微软雅黑" panose="020B0503020204020204" pitchFamily="34" charset="-122"/>
                <a:sym typeface="方正兰亭黑_GBK" pitchFamily="2" charset="-122"/>
              </a:rPr>
              <a:t>工作中的自我感悟    工作效益</a:t>
            </a:r>
            <a:endParaRPr lang="en-US" altLang="zh-CN" sz="1050" dirty="0">
              <a:solidFill>
                <a:srgbClr val="2A3553"/>
              </a:solidFill>
              <a:latin typeface="微软雅黑" panose="020B0503020204020204" pitchFamily="34" charset="-122"/>
              <a:ea typeface="微软雅黑" panose="020B0503020204020204" pitchFamily="34" charset="-122"/>
              <a:sym typeface="方正兰亭黑_GBK" pitchFamily="2" charset="-122"/>
            </a:endParaRPr>
          </a:p>
        </p:txBody>
      </p:sp>
      <p:grpSp>
        <p:nvGrpSpPr>
          <p:cNvPr id="55" name="组合 54"/>
          <p:cNvGrpSpPr/>
          <p:nvPr/>
        </p:nvGrpSpPr>
        <p:grpSpPr>
          <a:xfrm>
            <a:off x="7324772" y="5920085"/>
            <a:ext cx="900000" cy="900000"/>
            <a:chOff x="6455246" y="5205801"/>
            <a:chExt cx="900000" cy="900000"/>
          </a:xfrm>
        </p:grpSpPr>
        <p:sp>
          <p:nvSpPr>
            <p:cNvPr id="56" name="椭圆 55"/>
            <p:cNvSpPr/>
            <p:nvPr/>
          </p:nvSpPr>
          <p:spPr>
            <a:xfrm>
              <a:off x="6455246" y="5205801"/>
              <a:ext cx="900000" cy="900000"/>
            </a:xfrm>
            <a:prstGeom prst="ellips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7" name="直接连接符 56"/>
            <p:cNvCxnSpPr/>
            <p:nvPr/>
          </p:nvCxnSpPr>
          <p:spPr>
            <a:xfrm rot="5400000">
              <a:off x="6902181" y="5897745"/>
              <a:ext cx="258258" cy="0"/>
            </a:xfrm>
            <a:prstGeom prst="line">
              <a:avLst/>
            </a:prstGeom>
            <a:ln w="76200">
              <a:solidFill>
                <a:srgbClr val="2A355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32"/>
                                        </p:tgtEl>
                                        <p:attrNameLst>
                                          <p:attrName>r</p:attrName>
                                        </p:attrNameLst>
                                      </p:cBhvr>
                                    </p:animRot>
                                    <p:animRot by="-240000">
                                      <p:cBhvr>
                                        <p:cTn id="7" dur="200" fill="hold">
                                          <p:stCondLst>
                                            <p:cond delay="200"/>
                                          </p:stCondLst>
                                        </p:cTn>
                                        <p:tgtEl>
                                          <p:spTgt spid="32"/>
                                        </p:tgtEl>
                                        <p:attrNameLst>
                                          <p:attrName>r</p:attrName>
                                        </p:attrNameLst>
                                      </p:cBhvr>
                                    </p:animRot>
                                    <p:animRot by="240000">
                                      <p:cBhvr>
                                        <p:cTn id="8" dur="200" fill="hold">
                                          <p:stCondLst>
                                            <p:cond delay="400"/>
                                          </p:stCondLst>
                                        </p:cTn>
                                        <p:tgtEl>
                                          <p:spTgt spid="32"/>
                                        </p:tgtEl>
                                        <p:attrNameLst>
                                          <p:attrName>r</p:attrName>
                                        </p:attrNameLst>
                                      </p:cBhvr>
                                    </p:animRot>
                                    <p:animRot by="-240000">
                                      <p:cBhvr>
                                        <p:cTn id="9" dur="200" fill="hold">
                                          <p:stCondLst>
                                            <p:cond delay="600"/>
                                          </p:stCondLst>
                                        </p:cTn>
                                        <p:tgtEl>
                                          <p:spTgt spid="32"/>
                                        </p:tgtEl>
                                        <p:attrNameLst>
                                          <p:attrName>r</p:attrName>
                                        </p:attrNameLst>
                                      </p:cBhvr>
                                    </p:animRot>
                                    <p:animRot by="120000">
                                      <p:cBhvr>
                                        <p:cTn id="10" dur="200" fill="hold">
                                          <p:stCondLst>
                                            <p:cond delay="800"/>
                                          </p:stCondLst>
                                        </p:cTn>
                                        <p:tgtEl>
                                          <p:spTgt spid="32"/>
                                        </p:tgtEl>
                                        <p:attrNameLst>
                                          <p:attrName>r</p:attrName>
                                        </p:attrNameLst>
                                      </p:cBhvr>
                                    </p:animRot>
                                  </p:childTnLst>
                                </p:cTn>
                              </p:par>
                            </p:childTnLst>
                          </p:cTn>
                        </p:par>
                        <p:par>
                          <p:cTn id="11" fill="hold">
                            <p:stCondLst>
                              <p:cond delay="1000"/>
                            </p:stCondLst>
                            <p:childTnLst>
                              <p:par>
                                <p:cTn id="12" presetID="6" presetClass="emph" presetSubtype="0" fill="hold" grpId="0" nodeType="afterEffect">
                                  <p:stCondLst>
                                    <p:cond delay="0"/>
                                  </p:stCondLst>
                                  <p:childTnLst>
                                    <p:animScale>
                                      <p:cBhvr>
                                        <p:cTn id="13" dur="2000" fill="hold"/>
                                        <p:tgtEl>
                                          <p:spTgt spid="37"/>
                                        </p:tgtEl>
                                      </p:cBhvr>
                                      <p:by x="150000" y="150000"/>
                                    </p:animScale>
                                  </p:childTnLst>
                                </p:cTn>
                              </p:par>
                            </p:childTnLst>
                          </p:cTn>
                        </p:par>
                        <p:par>
                          <p:cTn id="14" fill="hold">
                            <p:stCondLst>
                              <p:cond delay="3000"/>
                            </p:stCondLst>
                            <p:childTnLst>
                              <p:par>
                                <p:cTn id="15" presetID="16" presetClass="entr" presetSubtype="21"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barn(inVertical)">
                                      <p:cBhvr>
                                        <p:cTn id="17" dur="500"/>
                                        <p:tgtEl>
                                          <p:spTgt spid="53"/>
                                        </p:tgtEl>
                                      </p:cBhvr>
                                    </p:animEffect>
                                  </p:childTnLst>
                                </p:cTn>
                              </p:par>
                            </p:childTnLst>
                          </p:cTn>
                        </p:par>
                        <p:par>
                          <p:cTn id="18" fill="hold">
                            <p:stCondLst>
                              <p:cond delay="3500"/>
                            </p:stCondLst>
                            <p:childTnLst>
                              <p:par>
                                <p:cTn id="19" presetID="16" presetClass="entr" presetSubtype="2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barn(inVertical)">
                                      <p:cBhvr>
                                        <p:cTn id="21" dur="500"/>
                                        <p:tgtEl>
                                          <p:spTgt spid="54"/>
                                        </p:tgtEl>
                                      </p:cBhvr>
                                    </p:animEffect>
                                  </p:childTnLst>
                                </p:cTn>
                              </p:par>
                            </p:childTnLst>
                          </p:cTn>
                        </p:par>
                        <p:par>
                          <p:cTn id="22" fill="hold">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childTnLst>
                                </p:cTn>
                              </p:par>
                            </p:childTnLst>
                          </p:cTn>
                        </p:par>
                        <p:par>
                          <p:cTn id="34" fill="hold">
                            <p:stCondLst>
                              <p:cond delay="4000"/>
                            </p:stCondLst>
                            <p:childTnLst>
                              <p:par>
                                <p:cTn id="35" presetID="1" presetClass="entr" presetSubtype="0"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childTnLst>
                          </p:cTn>
                        </p:par>
                        <p:par>
                          <p:cTn id="37" fill="hold">
                            <p:stCondLst>
                              <p:cond delay="4000"/>
                            </p:stCondLst>
                            <p:childTnLst>
                              <p:par>
                                <p:cTn id="38" presetID="1" presetClass="entr" presetSubtype="0" fill="hold" grpId="0" nodeType="afterEffect">
                                  <p:stCondLst>
                                    <p:cond delay="0"/>
                                  </p:stCondLst>
                                  <p:childTnLst>
                                    <p:set>
                                      <p:cBhvr>
                                        <p:cTn id="39" dur="1" fill="hold">
                                          <p:stCondLst>
                                            <p:cond delay="0"/>
                                          </p:stCondLst>
                                        </p:cTn>
                                        <p:tgtEl>
                                          <p:spTgt spid="49"/>
                                        </p:tgtEl>
                                        <p:attrNameLst>
                                          <p:attrName>style.visibility</p:attrName>
                                        </p:attrNameLst>
                                      </p:cBhvr>
                                      <p:to>
                                        <p:strVal val="visible"/>
                                      </p:to>
                                    </p:set>
                                  </p:childTnLst>
                                </p:cTn>
                              </p:par>
                            </p:childTnLst>
                          </p:cTn>
                        </p:par>
                        <p:par>
                          <p:cTn id="40" fill="hold">
                            <p:stCondLst>
                              <p:cond delay="4000"/>
                            </p:stCondLst>
                            <p:childTnLst>
                              <p:par>
                                <p:cTn id="41" presetID="1" presetClass="entr" presetSubtype="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0" grpId="0" animBg="1"/>
      <p:bldP spid="42" grpId="0"/>
      <p:bldP spid="46" grpId="0" animBg="1"/>
      <p:bldP spid="48" grpId="0"/>
      <p:bldP spid="49" grpId="0" animBg="1"/>
      <p:bldP spid="51" grpId="0"/>
      <p:bldP spid="52" grpId="0" animBg="1"/>
      <p:bldP spid="53"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41084" y="1676394"/>
            <a:ext cx="5400675" cy="728790"/>
            <a:chOff x="695325" y="1484784"/>
            <a:chExt cx="5400675" cy="728790"/>
          </a:xfrm>
          <a:noFill/>
        </p:grpSpPr>
        <p:sp>
          <p:nvSpPr>
            <p:cNvPr id="39" name="五边形 38"/>
            <p:cNvSpPr/>
            <p:nvPr/>
          </p:nvSpPr>
          <p:spPr>
            <a:xfrm>
              <a:off x="695325" y="1484784"/>
              <a:ext cx="5400675" cy="72879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solidFill>
                  <a:srgbClr val="2A3553"/>
                </a:solidFill>
              </a:endParaRPr>
            </a:p>
          </p:txBody>
        </p:sp>
        <p:sp>
          <p:nvSpPr>
            <p:cNvPr id="40" name="TextBox 19"/>
            <p:cNvSpPr txBox="1"/>
            <p:nvPr/>
          </p:nvSpPr>
          <p:spPr>
            <a:xfrm>
              <a:off x="2471482" y="1556792"/>
              <a:ext cx="1848361" cy="584775"/>
            </a:xfrm>
            <a:prstGeom prst="rect">
              <a:avLst/>
            </a:prstGeom>
            <a:grpFill/>
            <a:ln>
              <a:noFill/>
            </a:ln>
          </p:spPr>
          <p:txBody>
            <a:bodyPr wrap="square" rtlCol="0">
              <a:spAutoFit/>
            </a:bodyPr>
            <a:lstStyle/>
            <a:p>
              <a:pPr algn="ctr"/>
              <a:r>
                <a:rPr lang="zh-CN" altLang="en-US" sz="3200" dirty="0">
                  <a:solidFill>
                    <a:srgbClr val="2A3553"/>
                  </a:solidFill>
                  <a:latin typeface="微软雅黑" panose="020B0503020204020204" pitchFamily="34" charset="-122"/>
                  <a:ea typeface="微软雅黑" panose="020B0503020204020204" pitchFamily="34" charset="-122"/>
                </a:rPr>
                <a:t>阶段目标</a:t>
              </a:r>
              <a:endParaRPr lang="zh-CN" altLang="en-US" sz="3200" dirty="0">
                <a:solidFill>
                  <a:srgbClr val="2A3553"/>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6095999" y="1676394"/>
            <a:ext cx="5400675" cy="728790"/>
            <a:chOff x="6095999" y="1484784"/>
            <a:chExt cx="5400675" cy="728790"/>
          </a:xfrm>
          <a:noFill/>
        </p:grpSpPr>
        <p:sp>
          <p:nvSpPr>
            <p:cNvPr id="42" name="五边形 41"/>
            <p:cNvSpPr/>
            <p:nvPr/>
          </p:nvSpPr>
          <p:spPr>
            <a:xfrm flipH="1">
              <a:off x="6095999" y="1484784"/>
              <a:ext cx="5400675" cy="72879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solidFill>
                  <a:srgbClr val="2A3553"/>
                </a:solidFill>
              </a:endParaRPr>
            </a:p>
          </p:txBody>
        </p:sp>
        <p:sp>
          <p:nvSpPr>
            <p:cNvPr id="46" name="TextBox 19"/>
            <p:cNvSpPr txBox="1"/>
            <p:nvPr/>
          </p:nvSpPr>
          <p:spPr>
            <a:xfrm>
              <a:off x="7872156" y="1556792"/>
              <a:ext cx="1848361" cy="584775"/>
            </a:xfrm>
            <a:prstGeom prst="rect">
              <a:avLst/>
            </a:prstGeom>
            <a:grpFill/>
            <a:ln>
              <a:noFill/>
            </a:ln>
          </p:spPr>
          <p:txBody>
            <a:bodyPr wrap="square" rtlCol="0">
              <a:spAutoFit/>
            </a:bodyPr>
            <a:lstStyle/>
            <a:p>
              <a:pPr algn="ctr"/>
              <a:r>
                <a:rPr lang="zh-CN" altLang="en-US" sz="3200" dirty="0">
                  <a:solidFill>
                    <a:srgbClr val="2A3553"/>
                  </a:solidFill>
                  <a:latin typeface="微软雅黑" panose="020B0503020204020204" pitchFamily="34" charset="-122"/>
                  <a:ea typeface="微软雅黑" panose="020B0503020204020204" pitchFamily="34" charset="-122"/>
                </a:rPr>
                <a:t>总体目标</a:t>
              </a:r>
              <a:endParaRPr lang="zh-CN" altLang="en-US" sz="3200" dirty="0">
                <a:solidFill>
                  <a:srgbClr val="2A3553"/>
                </a:solidFill>
                <a:latin typeface="微软雅黑" panose="020B0503020204020204" pitchFamily="34" charset="-122"/>
                <a:ea typeface="微软雅黑" panose="020B0503020204020204" pitchFamily="34" charset="-122"/>
              </a:endParaRPr>
            </a:p>
          </p:txBody>
        </p:sp>
      </p:grpSp>
      <p:sp>
        <p:nvSpPr>
          <p:cNvPr id="47" name="TextBox 106"/>
          <p:cNvSpPr txBox="1"/>
          <p:nvPr/>
        </p:nvSpPr>
        <p:spPr>
          <a:xfrm>
            <a:off x="1034145" y="2881702"/>
            <a:ext cx="3348410" cy="1803186"/>
          </a:xfrm>
          <a:prstGeom prst="rect">
            <a:avLst/>
          </a:prstGeom>
          <a:noFill/>
        </p:spPr>
        <p:txBody>
          <a:bodyPr wrap="square" lIns="0" tIns="0" rIns="0" bIns="0" rtlCol="0">
            <a:spAutoFit/>
          </a:bodyPr>
          <a:lstStyle/>
          <a:p>
            <a:pPr>
              <a:lnSpc>
                <a:spcPct val="150000"/>
              </a:lnSpc>
            </a:pPr>
            <a:r>
              <a:rPr lang="zh-CN" altLang="en-US" sz="1600" dirty="0">
                <a:solidFill>
                  <a:srgbClr val="2A3553"/>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a:t>
            </a:r>
            <a:r>
              <a:rPr lang="en-US" altLang="zh-CN" sz="1600" dirty="0">
                <a:solidFill>
                  <a:srgbClr val="2A3553"/>
                </a:solidFill>
                <a:latin typeface="微软雅黑" panose="020B0503020204020204" pitchFamily="34" charset="-122"/>
                <a:ea typeface="微软雅黑" panose="020B0503020204020204" pitchFamily="34" charset="-122"/>
              </a:rPr>
              <a:t>……</a:t>
            </a:r>
            <a:r>
              <a:rPr lang="zh-CN" altLang="en-US" sz="1600" dirty="0">
                <a:solidFill>
                  <a:srgbClr val="2A3553"/>
                </a:solidFill>
                <a:latin typeface="微软雅黑" panose="020B0503020204020204" pitchFamily="34" charset="-122"/>
                <a:ea typeface="微软雅黑" panose="020B0503020204020204" pitchFamily="34" charset="-122"/>
              </a:rPr>
              <a:t>。</a:t>
            </a:r>
            <a:endParaRPr lang="en-US" altLang="zh-CN" sz="1600" dirty="0">
              <a:solidFill>
                <a:srgbClr val="2A3553"/>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660400" y="-44538"/>
            <a:ext cx="2507750" cy="1057275"/>
            <a:chOff x="-11859" y="-28575"/>
            <a:chExt cx="2507750" cy="1057275"/>
          </a:xfrm>
        </p:grpSpPr>
        <p:sp>
          <p:nvSpPr>
            <p:cNvPr id="44" name="平行四边形 43"/>
            <p:cNvSpPr/>
            <p:nvPr/>
          </p:nvSpPr>
          <p:spPr>
            <a:xfrm flipH="1">
              <a:off x="497035"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平行四边形 44"/>
            <p:cNvSpPr/>
            <p:nvPr/>
          </p:nvSpPr>
          <p:spPr>
            <a:xfrm flipH="1">
              <a:off x="242588"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平行四边形 65"/>
            <p:cNvSpPr/>
            <p:nvPr/>
          </p:nvSpPr>
          <p:spPr>
            <a:xfrm flipH="1">
              <a:off x="-1185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平行四边形 66"/>
            <p:cNvSpPr/>
            <p:nvPr/>
          </p:nvSpPr>
          <p:spPr>
            <a:xfrm flipH="1">
              <a:off x="1260376"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平行四边形 67"/>
            <p:cNvSpPr/>
            <p:nvPr/>
          </p:nvSpPr>
          <p:spPr>
            <a:xfrm flipH="1">
              <a:off x="100592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平行四边形 68"/>
            <p:cNvSpPr/>
            <p:nvPr/>
          </p:nvSpPr>
          <p:spPr>
            <a:xfrm flipH="1">
              <a:off x="751482"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平行四边形 69"/>
            <p:cNvSpPr/>
            <p:nvPr/>
          </p:nvSpPr>
          <p:spPr>
            <a:xfrm flipH="1">
              <a:off x="2023719"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平行四边形 70"/>
            <p:cNvSpPr/>
            <p:nvPr/>
          </p:nvSpPr>
          <p:spPr>
            <a:xfrm flipH="1">
              <a:off x="1769270"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平行四边形 71"/>
            <p:cNvSpPr/>
            <p:nvPr/>
          </p:nvSpPr>
          <p:spPr>
            <a:xfrm flipH="1">
              <a:off x="1514823"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a:off x="664909" y="6308362"/>
            <a:ext cx="1070304" cy="472172"/>
            <a:chOff x="664909" y="6308362"/>
            <a:chExt cx="1070304" cy="472172"/>
          </a:xfrm>
        </p:grpSpPr>
        <p:sp>
          <p:nvSpPr>
            <p:cNvPr id="74" name="等腰三角形 73"/>
            <p:cNvSpPr/>
            <p:nvPr/>
          </p:nvSpPr>
          <p:spPr>
            <a:xfrm rot="16200000" flipH="1">
              <a:off x="696399" y="6276872"/>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等腰三角形 74"/>
            <p:cNvSpPr/>
            <p:nvPr/>
          </p:nvSpPr>
          <p:spPr>
            <a:xfrm rot="16200000" flipH="1">
              <a:off x="1231551" y="6276872"/>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6" name="组合 75"/>
          <p:cNvGrpSpPr/>
          <p:nvPr/>
        </p:nvGrpSpPr>
        <p:grpSpPr>
          <a:xfrm>
            <a:off x="10355783" y="386126"/>
            <a:ext cx="1075251" cy="472172"/>
            <a:chOff x="10355783" y="386126"/>
            <a:chExt cx="1075251" cy="472172"/>
          </a:xfrm>
        </p:grpSpPr>
        <p:sp>
          <p:nvSpPr>
            <p:cNvPr id="77" name="等腰三角形 76"/>
            <p:cNvSpPr/>
            <p:nvPr/>
          </p:nvSpPr>
          <p:spPr>
            <a:xfrm rot="5400000">
              <a:off x="10927372" y="354636"/>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等腰三角形 77"/>
            <p:cNvSpPr/>
            <p:nvPr/>
          </p:nvSpPr>
          <p:spPr>
            <a:xfrm rot="5400000">
              <a:off x="10387273" y="354636"/>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矩形 78"/>
          <p:cNvSpPr>
            <a:spLocks noChangeArrowheads="1"/>
          </p:cNvSpPr>
          <p:nvPr/>
        </p:nvSpPr>
        <p:spPr bwMode="auto">
          <a:xfrm flipH="1">
            <a:off x="8528522" y="6459189"/>
            <a:ext cx="2906654" cy="338554"/>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2A3553"/>
                </a:solidFill>
                <a:latin typeface="微软雅黑" panose="020B0503020204020204" pitchFamily="34" charset="-122"/>
                <a:ea typeface="微软雅黑" panose="020B0503020204020204" pitchFamily="34" charset="-122"/>
                <a:sym typeface="方正兰亭黑_GBK" pitchFamily="2" charset="-122"/>
              </a:rPr>
              <a:t>工作中的自我感悟    工作目标</a:t>
            </a:r>
            <a:endParaRPr lang="en-US" altLang="zh-CN" sz="1050" dirty="0">
              <a:solidFill>
                <a:srgbClr val="2A3553"/>
              </a:solidFill>
              <a:latin typeface="微软雅黑" panose="020B0503020204020204" pitchFamily="34" charset="-122"/>
              <a:ea typeface="微软雅黑" panose="020B0503020204020204" pitchFamily="34" charset="-122"/>
              <a:sym typeface="方正兰亭黑_GBK" pitchFamily="2" charset="-122"/>
            </a:endParaRPr>
          </a:p>
        </p:txBody>
      </p:sp>
      <p:grpSp>
        <p:nvGrpSpPr>
          <p:cNvPr id="80" name="组合 79"/>
          <p:cNvGrpSpPr/>
          <p:nvPr/>
        </p:nvGrpSpPr>
        <p:grpSpPr>
          <a:xfrm>
            <a:off x="7376393" y="5941762"/>
            <a:ext cx="900000" cy="900000"/>
            <a:chOff x="6455246" y="5205801"/>
            <a:chExt cx="900000" cy="900000"/>
          </a:xfrm>
        </p:grpSpPr>
        <p:sp>
          <p:nvSpPr>
            <p:cNvPr id="81" name="椭圆 80"/>
            <p:cNvSpPr/>
            <p:nvPr/>
          </p:nvSpPr>
          <p:spPr>
            <a:xfrm>
              <a:off x="6455246" y="5205801"/>
              <a:ext cx="900000" cy="900000"/>
            </a:xfrm>
            <a:prstGeom prst="ellips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2" name="直接连接符 81"/>
            <p:cNvCxnSpPr/>
            <p:nvPr/>
          </p:nvCxnSpPr>
          <p:spPr>
            <a:xfrm rot="5400000">
              <a:off x="6902181" y="5897745"/>
              <a:ext cx="258258" cy="0"/>
            </a:xfrm>
            <a:prstGeom prst="line">
              <a:avLst/>
            </a:prstGeom>
            <a:ln w="76200">
              <a:solidFill>
                <a:srgbClr val="2A3553"/>
              </a:solidFill>
            </a:ln>
          </p:spPr>
          <p:style>
            <a:lnRef idx="1">
              <a:schemeClr val="accent1"/>
            </a:lnRef>
            <a:fillRef idx="0">
              <a:schemeClr val="accent1"/>
            </a:fillRef>
            <a:effectRef idx="0">
              <a:schemeClr val="accent1"/>
            </a:effectRef>
            <a:fontRef idx="minor">
              <a:schemeClr val="tx1"/>
            </a:fontRef>
          </p:style>
        </p:cxnSp>
      </p:grpSp>
      <p:cxnSp>
        <p:nvCxnSpPr>
          <p:cNvPr id="3" name="直接连接符 2"/>
          <p:cNvCxnSpPr/>
          <p:nvPr/>
        </p:nvCxnSpPr>
        <p:spPr>
          <a:xfrm>
            <a:off x="4741864" y="1130300"/>
            <a:ext cx="0" cy="5003800"/>
          </a:xfrm>
          <a:prstGeom prst="line">
            <a:avLst/>
          </a:prstGeom>
          <a:ln w="28575">
            <a:solidFill>
              <a:srgbClr val="FFC7CA"/>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5359591" y="2864140"/>
            <a:ext cx="2783542" cy="1094595"/>
            <a:chOff x="6481389" y="2864743"/>
            <a:chExt cx="2783542" cy="1094595"/>
          </a:xfrm>
        </p:grpSpPr>
        <p:sp>
          <p:nvSpPr>
            <p:cNvPr id="60" name="TextBox 23"/>
            <p:cNvSpPr txBox="1"/>
            <p:nvPr/>
          </p:nvSpPr>
          <p:spPr>
            <a:xfrm>
              <a:off x="7275644" y="2864743"/>
              <a:ext cx="1989287" cy="1094595"/>
            </a:xfrm>
            <a:prstGeom prst="rect">
              <a:avLst/>
            </a:prstGeom>
            <a:noFill/>
          </p:spPr>
          <p:txBody>
            <a:bodyPr wrap="square" lIns="0" tIns="0" rIns="0" bIns="0" rtlCol="0">
              <a:spAutoFit/>
            </a:bodyPr>
            <a:lstStyle/>
            <a:p>
              <a:pPr algn="just">
                <a:lnSpc>
                  <a:spcPts val="2200"/>
                </a:lnSpc>
              </a:pPr>
              <a:r>
                <a:rPr lang="zh-CN" altLang="en-US" sz="1200" dirty="0">
                  <a:solidFill>
                    <a:srgbClr val="2A3553"/>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00" dirty="0">
                <a:solidFill>
                  <a:srgbClr val="2A3553"/>
                </a:solidFill>
                <a:latin typeface="微软雅黑" panose="020B0503020204020204" pitchFamily="34" charset="-122"/>
                <a:ea typeface="微软雅黑" panose="020B0503020204020204" pitchFamily="34" charset="-122"/>
              </a:endParaRPr>
            </a:p>
          </p:txBody>
        </p:sp>
        <p:pic>
          <p:nvPicPr>
            <p:cNvPr id="8" name="图形 7"/>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481389" y="2929887"/>
              <a:ext cx="485775" cy="400050"/>
            </a:xfrm>
            <a:prstGeom prst="rect">
              <a:avLst/>
            </a:prstGeom>
          </p:spPr>
        </p:pic>
      </p:grpSp>
      <p:grpSp>
        <p:nvGrpSpPr>
          <p:cNvPr id="11" name="组合 10"/>
          <p:cNvGrpSpPr/>
          <p:nvPr/>
        </p:nvGrpSpPr>
        <p:grpSpPr>
          <a:xfrm>
            <a:off x="8447037" y="2881702"/>
            <a:ext cx="2838319" cy="1094595"/>
            <a:chOff x="6481389" y="3652895"/>
            <a:chExt cx="2838319" cy="1094595"/>
          </a:xfrm>
        </p:grpSpPr>
        <p:sp>
          <p:nvSpPr>
            <p:cNvPr id="61" name="TextBox 23"/>
            <p:cNvSpPr txBox="1"/>
            <p:nvPr/>
          </p:nvSpPr>
          <p:spPr>
            <a:xfrm>
              <a:off x="7275644" y="3652895"/>
              <a:ext cx="2044064" cy="1094595"/>
            </a:xfrm>
            <a:prstGeom prst="rect">
              <a:avLst/>
            </a:prstGeom>
            <a:noFill/>
          </p:spPr>
          <p:txBody>
            <a:bodyPr wrap="square" lIns="0" tIns="0" rIns="0" bIns="0" rtlCol="0">
              <a:spAutoFit/>
            </a:bodyPr>
            <a:lstStyle/>
            <a:p>
              <a:pPr>
                <a:lnSpc>
                  <a:spcPts val="2200"/>
                </a:lnSpc>
              </a:pPr>
              <a:r>
                <a:rPr lang="zh-CN" altLang="en-US" sz="1200" dirty="0">
                  <a:solidFill>
                    <a:srgbClr val="2A3553"/>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00" dirty="0">
                <a:solidFill>
                  <a:srgbClr val="2A3553"/>
                </a:solidFill>
                <a:latin typeface="微软雅黑" panose="020B0503020204020204" pitchFamily="34" charset="-122"/>
                <a:ea typeface="微软雅黑" panose="020B0503020204020204" pitchFamily="34" charset="-122"/>
              </a:endParaRPr>
            </a:p>
          </p:txBody>
        </p:sp>
        <p:pic>
          <p:nvPicPr>
            <p:cNvPr id="107" name="图形 106"/>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481389" y="3718039"/>
              <a:ext cx="485775" cy="400050"/>
            </a:xfrm>
            <a:prstGeom prst="rect">
              <a:avLst/>
            </a:prstGeom>
          </p:spPr>
        </p:pic>
      </p:grpSp>
      <p:grpSp>
        <p:nvGrpSpPr>
          <p:cNvPr id="12" name="组合 11"/>
          <p:cNvGrpSpPr/>
          <p:nvPr/>
        </p:nvGrpSpPr>
        <p:grpSpPr>
          <a:xfrm>
            <a:off x="5359591" y="4416130"/>
            <a:ext cx="2893273" cy="1094595"/>
            <a:chOff x="6481389" y="4441047"/>
            <a:chExt cx="2893273" cy="1094595"/>
          </a:xfrm>
        </p:grpSpPr>
        <p:sp>
          <p:nvSpPr>
            <p:cNvPr id="62" name="TextBox 23"/>
            <p:cNvSpPr txBox="1"/>
            <p:nvPr/>
          </p:nvSpPr>
          <p:spPr>
            <a:xfrm>
              <a:off x="7275644" y="4441047"/>
              <a:ext cx="2099018" cy="1094595"/>
            </a:xfrm>
            <a:prstGeom prst="rect">
              <a:avLst/>
            </a:prstGeom>
            <a:noFill/>
          </p:spPr>
          <p:txBody>
            <a:bodyPr wrap="square" lIns="0" tIns="0" rIns="0" bIns="0" rtlCol="0">
              <a:spAutoFit/>
            </a:bodyPr>
            <a:lstStyle/>
            <a:p>
              <a:pPr algn="just">
                <a:lnSpc>
                  <a:spcPts val="2200"/>
                </a:lnSpc>
              </a:pPr>
              <a:r>
                <a:rPr lang="zh-CN" altLang="en-US" sz="1200" dirty="0">
                  <a:solidFill>
                    <a:srgbClr val="2A3553"/>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00" dirty="0">
                <a:solidFill>
                  <a:srgbClr val="2A3553"/>
                </a:solidFill>
                <a:latin typeface="微软雅黑" panose="020B0503020204020204" pitchFamily="34" charset="-122"/>
                <a:ea typeface="微软雅黑" panose="020B0503020204020204" pitchFamily="34" charset="-122"/>
              </a:endParaRPr>
            </a:p>
          </p:txBody>
        </p:sp>
        <p:pic>
          <p:nvPicPr>
            <p:cNvPr id="108" name="图形 107"/>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481389" y="4506191"/>
              <a:ext cx="485775" cy="400050"/>
            </a:xfrm>
            <a:prstGeom prst="rect">
              <a:avLst/>
            </a:prstGeom>
          </p:spPr>
        </p:pic>
      </p:grpSp>
      <p:grpSp>
        <p:nvGrpSpPr>
          <p:cNvPr id="13" name="组合 12"/>
          <p:cNvGrpSpPr/>
          <p:nvPr/>
        </p:nvGrpSpPr>
        <p:grpSpPr>
          <a:xfrm>
            <a:off x="8447037" y="4416733"/>
            <a:ext cx="2926182" cy="1094595"/>
            <a:chOff x="6481389" y="5229200"/>
            <a:chExt cx="2926182" cy="1094595"/>
          </a:xfrm>
        </p:grpSpPr>
        <p:sp>
          <p:nvSpPr>
            <p:cNvPr id="63" name="TextBox 23"/>
            <p:cNvSpPr txBox="1"/>
            <p:nvPr/>
          </p:nvSpPr>
          <p:spPr>
            <a:xfrm>
              <a:off x="7275644" y="5229200"/>
              <a:ext cx="2131927" cy="1094595"/>
            </a:xfrm>
            <a:prstGeom prst="rect">
              <a:avLst/>
            </a:prstGeom>
            <a:noFill/>
          </p:spPr>
          <p:txBody>
            <a:bodyPr wrap="square" lIns="0" tIns="0" rIns="0" bIns="0" rtlCol="0">
              <a:spAutoFit/>
            </a:bodyPr>
            <a:lstStyle/>
            <a:p>
              <a:pPr>
                <a:lnSpc>
                  <a:spcPts val="2200"/>
                </a:lnSpc>
              </a:pPr>
              <a:r>
                <a:rPr lang="zh-CN" altLang="en-US" sz="1200" dirty="0">
                  <a:solidFill>
                    <a:srgbClr val="2A3553"/>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00" dirty="0">
                <a:solidFill>
                  <a:srgbClr val="2A3553"/>
                </a:solidFill>
                <a:latin typeface="微软雅黑" panose="020B0503020204020204" pitchFamily="34" charset="-122"/>
                <a:ea typeface="微软雅黑" panose="020B0503020204020204" pitchFamily="34" charset="-122"/>
              </a:endParaRPr>
            </a:p>
          </p:txBody>
        </p:sp>
        <p:pic>
          <p:nvPicPr>
            <p:cNvPr id="109" name="图形 108"/>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481389" y="5294344"/>
              <a:ext cx="485775" cy="400050"/>
            </a:xfrm>
            <a:prstGeom prst="rect">
              <a:avLst/>
            </a:prstGeom>
          </p:spPr>
        </p:pic>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500"/>
                                        <p:tgtEl>
                                          <p:spTgt spid="47"/>
                                        </p:tgtEl>
                                      </p:cBhvr>
                                    </p:animEffect>
                                  </p:childTnLst>
                                </p:cTn>
                              </p:par>
                            </p:childTnLst>
                          </p:cTn>
                        </p:par>
                        <p:par>
                          <p:cTn id="15" fill="hold">
                            <p:stCondLst>
                              <p:cond delay="2500"/>
                            </p:stCondLst>
                            <p:childTnLst>
                              <p:par>
                                <p:cTn id="16" presetID="21" presetClass="entr" presetSubtype="1"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1)">
                                      <p:cBhvr>
                                        <p:cTn id="18" dur="2000"/>
                                        <p:tgtEl>
                                          <p:spTgt spid="10"/>
                                        </p:tgtEl>
                                      </p:cBhvr>
                                    </p:animEffect>
                                  </p:childTnLst>
                                </p:cTn>
                              </p:par>
                            </p:childTnLst>
                          </p:cTn>
                        </p:par>
                        <p:par>
                          <p:cTn id="19" fill="hold">
                            <p:stCondLst>
                              <p:cond delay="4500"/>
                            </p:stCondLst>
                            <p:childTnLst>
                              <p:par>
                                <p:cTn id="20" presetID="21" presetClass="entr" presetSubtype="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par>
                          <p:cTn id="23" fill="hold">
                            <p:stCondLst>
                              <p:cond delay="6500"/>
                            </p:stCondLst>
                            <p:childTnLst>
                              <p:par>
                                <p:cTn id="24" presetID="21" presetClass="entr" presetSubtype="1"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1)">
                                      <p:cBhvr>
                                        <p:cTn id="26" dur="2000"/>
                                        <p:tgtEl>
                                          <p:spTgt spid="12"/>
                                        </p:tgtEl>
                                      </p:cBhvr>
                                    </p:animEffect>
                                  </p:childTnLst>
                                </p:cTn>
                              </p:par>
                            </p:childTnLst>
                          </p:cTn>
                        </p:par>
                        <p:par>
                          <p:cTn id="27" fill="hold">
                            <p:stCondLst>
                              <p:cond delay="8500"/>
                            </p:stCondLst>
                            <p:childTnLst>
                              <p:par>
                                <p:cTn id="28" presetID="21" presetClass="entr" presetSubtype="1"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heel(1)">
                                      <p:cBhvr>
                                        <p:cTn id="3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660400" y="-44538"/>
            <a:ext cx="2507750" cy="1057275"/>
            <a:chOff x="-11859" y="-28575"/>
            <a:chExt cx="2507750" cy="1057275"/>
          </a:xfrm>
        </p:grpSpPr>
        <p:sp>
          <p:nvSpPr>
            <p:cNvPr id="30" name="平行四边形 29"/>
            <p:cNvSpPr/>
            <p:nvPr/>
          </p:nvSpPr>
          <p:spPr>
            <a:xfrm flipH="1">
              <a:off x="497035"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平行四边形 30"/>
            <p:cNvSpPr/>
            <p:nvPr/>
          </p:nvSpPr>
          <p:spPr>
            <a:xfrm flipH="1">
              <a:off x="242588"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平行四边形 31"/>
            <p:cNvSpPr/>
            <p:nvPr/>
          </p:nvSpPr>
          <p:spPr>
            <a:xfrm flipH="1">
              <a:off x="-1185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平行四边形 32"/>
            <p:cNvSpPr/>
            <p:nvPr/>
          </p:nvSpPr>
          <p:spPr>
            <a:xfrm flipH="1">
              <a:off x="1260376"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平行四边形 33"/>
            <p:cNvSpPr/>
            <p:nvPr/>
          </p:nvSpPr>
          <p:spPr>
            <a:xfrm flipH="1">
              <a:off x="100592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平行四边形 34"/>
            <p:cNvSpPr/>
            <p:nvPr/>
          </p:nvSpPr>
          <p:spPr>
            <a:xfrm flipH="1">
              <a:off x="751482"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平行四边形 35"/>
            <p:cNvSpPr/>
            <p:nvPr/>
          </p:nvSpPr>
          <p:spPr>
            <a:xfrm flipH="1">
              <a:off x="2023719"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flipH="1">
              <a:off x="1769270"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平行四边形 37"/>
            <p:cNvSpPr/>
            <p:nvPr/>
          </p:nvSpPr>
          <p:spPr>
            <a:xfrm flipH="1">
              <a:off x="1514823"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664909" y="6308362"/>
            <a:ext cx="1070304" cy="472172"/>
            <a:chOff x="664909" y="6308362"/>
            <a:chExt cx="1070304" cy="472172"/>
          </a:xfrm>
        </p:grpSpPr>
        <p:sp>
          <p:nvSpPr>
            <p:cNvPr id="40" name="等腰三角形 39"/>
            <p:cNvSpPr/>
            <p:nvPr/>
          </p:nvSpPr>
          <p:spPr>
            <a:xfrm rot="16200000" flipH="1">
              <a:off x="696399" y="6276872"/>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等腰三角形 40"/>
            <p:cNvSpPr/>
            <p:nvPr/>
          </p:nvSpPr>
          <p:spPr>
            <a:xfrm rot="16200000" flipH="1">
              <a:off x="1231551" y="6276872"/>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a:off x="10355783" y="386126"/>
            <a:ext cx="1075251" cy="472172"/>
            <a:chOff x="10355783" y="386126"/>
            <a:chExt cx="1075251" cy="472172"/>
          </a:xfrm>
        </p:grpSpPr>
        <p:sp>
          <p:nvSpPr>
            <p:cNvPr id="43" name="等腰三角形 42"/>
            <p:cNvSpPr/>
            <p:nvPr/>
          </p:nvSpPr>
          <p:spPr>
            <a:xfrm rot="5400000">
              <a:off x="10927372" y="354636"/>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等腰三角形 45"/>
            <p:cNvSpPr/>
            <p:nvPr/>
          </p:nvSpPr>
          <p:spPr>
            <a:xfrm rot="5400000">
              <a:off x="10387273" y="354636"/>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矩形 46"/>
          <p:cNvSpPr>
            <a:spLocks noChangeArrowheads="1"/>
          </p:cNvSpPr>
          <p:nvPr/>
        </p:nvSpPr>
        <p:spPr bwMode="auto">
          <a:xfrm flipH="1">
            <a:off x="8471470" y="6459189"/>
            <a:ext cx="2963706" cy="338554"/>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2A3553"/>
                </a:solidFill>
                <a:latin typeface="微软雅黑" panose="020B0503020204020204" pitchFamily="34" charset="-122"/>
                <a:ea typeface="微软雅黑" panose="020B0503020204020204" pitchFamily="34" charset="-122"/>
                <a:sym typeface="方正兰亭黑_GBK" pitchFamily="2" charset="-122"/>
              </a:rPr>
              <a:t>工作中的自我感悟    岗位优势</a:t>
            </a:r>
            <a:endParaRPr lang="en-US" altLang="zh-CN" sz="1050" dirty="0">
              <a:solidFill>
                <a:srgbClr val="2A3553"/>
              </a:solidFill>
              <a:latin typeface="微软雅黑" panose="020B0503020204020204" pitchFamily="34" charset="-122"/>
              <a:ea typeface="微软雅黑" panose="020B0503020204020204" pitchFamily="34" charset="-122"/>
              <a:sym typeface="方正兰亭黑_GBK" pitchFamily="2" charset="-122"/>
            </a:endParaRPr>
          </a:p>
        </p:txBody>
      </p:sp>
      <p:grpSp>
        <p:nvGrpSpPr>
          <p:cNvPr id="48" name="组合 47"/>
          <p:cNvGrpSpPr/>
          <p:nvPr/>
        </p:nvGrpSpPr>
        <p:grpSpPr>
          <a:xfrm>
            <a:off x="7463358" y="5906505"/>
            <a:ext cx="900000" cy="900000"/>
            <a:chOff x="6455246" y="5205801"/>
            <a:chExt cx="900000" cy="900000"/>
          </a:xfrm>
        </p:grpSpPr>
        <p:sp>
          <p:nvSpPr>
            <p:cNvPr id="49" name="椭圆 48"/>
            <p:cNvSpPr/>
            <p:nvPr/>
          </p:nvSpPr>
          <p:spPr>
            <a:xfrm>
              <a:off x="6455246" y="5205801"/>
              <a:ext cx="900000" cy="900000"/>
            </a:xfrm>
            <a:prstGeom prst="ellips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p:nvPr/>
          </p:nvCxnSpPr>
          <p:spPr>
            <a:xfrm rot="5400000">
              <a:off x="6902181" y="5897745"/>
              <a:ext cx="258258" cy="0"/>
            </a:xfrm>
            <a:prstGeom prst="line">
              <a:avLst/>
            </a:prstGeom>
            <a:ln w="76200">
              <a:solidFill>
                <a:srgbClr val="2A3553"/>
              </a:solidFill>
            </a:ln>
          </p:spPr>
          <p:style>
            <a:lnRef idx="1">
              <a:schemeClr val="accent1"/>
            </a:lnRef>
            <a:fillRef idx="0">
              <a:schemeClr val="accent1"/>
            </a:fillRef>
            <a:effectRef idx="0">
              <a:schemeClr val="accent1"/>
            </a:effectRef>
            <a:fontRef idx="minor">
              <a:schemeClr val="tx1"/>
            </a:fontRef>
          </p:style>
        </p:cxnSp>
      </p:grpSp>
      <p:grpSp>
        <p:nvGrpSpPr>
          <p:cNvPr id="61" name="组合 60"/>
          <p:cNvGrpSpPr/>
          <p:nvPr/>
        </p:nvGrpSpPr>
        <p:grpSpPr>
          <a:xfrm>
            <a:off x="1795978" y="1629000"/>
            <a:ext cx="1800000" cy="1800000"/>
            <a:chOff x="597487" y="2298701"/>
            <a:chExt cx="1800000" cy="1800000"/>
          </a:xfrm>
        </p:grpSpPr>
        <p:sp>
          <p:nvSpPr>
            <p:cNvPr id="62" name="矩形: 圆角 61"/>
            <p:cNvSpPr/>
            <p:nvPr/>
          </p:nvSpPr>
          <p:spPr>
            <a:xfrm>
              <a:off x="597487" y="2298701"/>
              <a:ext cx="1800000" cy="1800000"/>
            </a:xfrm>
            <a:prstGeom prst="roundRect">
              <a:avLst/>
            </a:prstGeom>
            <a:solidFill>
              <a:schemeClr val="bg1"/>
            </a:solidFill>
            <a:ln w="25400">
              <a:solidFill>
                <a:srgbClr val="FFC7C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shuffle-arrows-hand-drawn-symbol_35737"/>
            <p:cNvSpPr>
              <a:spLocks noChangeAspect="1"/>
            </p:cNvSpPr>
            <p:nvPr/>
          </p:nvSpPr>
          <p:spPr bwMode="auto">
            <a:xfrm>
              <a:off x="868925" y="2658701"/>
              <a:ext cx="1257125" cy="1080000"/>
            </a:xfrm>
            <a:custGeom>
              <a:avLst/>
              <a:gdLst>
                <a:gd name="connsiteX0" fmla="*/ 231569 w 609272"/>
                <a:gd name="connsiteY0" fmla="*/ 280751 h 523426"/>
                <a:gd name="connsiteX1" fmla="*/ 251519 w 609272"/>
                <a:gd name="connsiteY1" fmla="*/ 311575 h 523426"/>
                <a:gd name="connsiteX2" fmla="*/ 278714 w 609272"/>
                <a:gd name="connsiteY2" fmla="*/ 349634 h 523426"/>
                <a:gd name="connsiteX3" fmla="*/ 37927 w 609272"/>
                <a:gd name="connsiteY3" fmla="*/ 467972 h 523426"/>
                <a:gd name="connsiteX4" fmla="*/ 37927 w 609272"/>
                <a:gd name="connsiteY4" fmla="*/ 389476 h 523426"/>
                <a:gd name="connsiteX5" fmla="*/ 186806 w 609272"/>
                <a:gd name="connsiteY5" fmla="*/ 339029 h 523426"/>
                <a:gd name="connsiteX6" fmla="*/ 231569 w 609272"/>
                <a:gd name="connsiteY6" fmla="*/ 280751 h 523426"/>
                <a:gd name="connsiteX7" fmla="*/ 54586 w 609272"/>
                <a:gd name="connsiteY7" fmla="*/ 54942 h 523426"/>
                <a:gd name="connsiteX8" fmla="*/ 291446 w 609272"/>
                <a:gd name="connsiteY8" fmla="*/ 191046 h 523426"/>
                <a:gd name="connsiteX9" fmla="*/ 299090 w 609272"/>
                <a:gd name="connsiteY9" fmla="*/ 202050 h 523426"/>
                <a:gd name="connsiteX10" fmla="*/ 337607 w 609272"/>
                <a:gd name="connsiteY10" fmla="*/ 261725 h 523426"/>
                <a:gd name="connsiteX11" fmla="*/ 382874 w 609272"/>
                <a:gd name="connsiteY11" fmla="*/ 319121 h 523426"/>
                <a:gd name="connsiteX12" fmla="*/ 485123 w 609272"/>
                <a:gd name="connsiteY12" fmla="*/ 366604 h 523426"/>
                <a:gd name="connsiteX13" fmla="*/ 477975 w 609272"/>
                <a:gd name="connsiteY13" fmla="*/ 357980 h 523426"/>
                <a:gd name="connsiteX14" fmla="*/ 477975 w 609272"/>
                <a:gd name="connsiteY14" fmla="*/ 302468 h 523426"/>
                <a:gd name="connsiteX15" fmla="*/ 507062 w 609272"/>
                <a:gd name="connsiteY15" fmla="*/ 290969 h 523426"/>
                <a:gd name="connsiteX16" fmla="*/ 533567 w 609272"/>
                <a:gd name="connsiteY16" fmla="*/ 302468 h 523426"/>
                <a:gd name="connsiteX17" fmla="*/ 596505 w 609272"/>
                <a:gd name="connsiteY17" fmla="*/ 378995 h 523426"/>
                <a:gd name="connsiteX18" fmla="*/ 598490 w 609272"/>
                <a:gd name="connsiteY18" fmla="*/ 434507 h 523426"/>
                <a:gd name="connsiteX19" fmla="*/ 527710 w 609272"/>
                <a:gd name="connsiteY19" fmla="*/ 511035 h 523426"/>
                <a:gd name="connsiteX20" fmla="*/ 501602 w 609272"/>
                <a:gd name="connsiteY20" fmla="*/ 523426 h 523426"/>
                <a:gd name="connsiteX21" fmla="*/ 472118 w 609272"/>
                <a:gd name="connsiteY21" fmla="*/ 455523 h 523426"/>
                <a:gd name="connsiteX22" fmla="*/ 481251 w 609272"/>
                <a:gd name="connsiteY22" fmla="*/ 445610 h 523426"/>
                <a:gd name="connsiteX23" fmla="*/ 371160 w 609272"/>
                <a:gd name="connsiteY23" fmla="*/ 410816 h 523426"/>
                <a:gd name="connsiteX24" fmla="*/ 291446 w 609272"/>
                <a:gd name="connsiteY24" fmla="*/ 332405 h 523426"/>
                <a:gd name="connsiteX25" fmla="*/ 268713 w 609272"/>
                <a:gd name="connsiteY25" fmla="*/ 300088 h 523426"/>
                <a:gd name="connsiteX26" fmla="*/ 243895 w 609272"/>
                <a:gd name="connsiteY26" fmla="*/ 261725 h 523426"/>
                <a:gd name="connsiteX27" fmla="*/ 186814 w 609272"/>
                <a:gd name="connsiteY27" fmla="*/ 184405 h 523426"/>
                <a:gd name="connsiteX28" fmla="*/ 54188 w 609272"/>
                <a:gd name="connsiteY28" fmla="*/ 133452 h 523426"/>
                <a:gd name="connsiteX29" fmla="*/ 37908 w 609272"/>
                <a:gd name="connsiteY29" fmla="*/ 133849 h 523426"/>
                <a:gd name="connsiteX30" fmla="*/ 35526 w 609272"/>
                <a:gd name="connsiteY30" fmla="*/ 133948 h 523426"/>
                <a:gd name="connsiteX31" fmla="*/ 37908 w 609272"/>
                <a:gd name="connsiteY31" fmla="*/ 55339 h 523426"/>
                <a:gd name="connsiteX32" fmla="*/ 54586 w 609272"/>
                <a:gd name="connsiteY32" fmla="*/ 54942 h 523426"/>
                <a:gd name="connsiteX33" fmla="*/ 499664 w 609272"/>
                <a:gd name="connsiteY33" fmla="*/ 55 h 523426"/>
                <a:gd name="connsiteX34" fmla="*/ 527712 w 609272"/>
                <a:gd name="connsiteY34" fmla="*/ 12333 h 523426"/>
                <a:gd name="connsiteX35" fmla="*/ 598490 w 609272"/>
                <a:gd name="connsiteY35" fmla="*/ 88858 h 523426"/>
                <a:gd name="connsiteX36" fmla="*/ 596505 w 609272"/>
                <a:gd name="connsiteY36" fmla="*/ 144467 h 523426"/>
                <a:gd name="connsiteX37" fmla="*/ 533568 w 609272"/>
                <a:gd name="connsiteY37" fmla="*/ 220992 h 523426"/>
                <a:gd name="connsiteX38" fmla="*/ 477978 w 609272"/>
                <a:gd name="connsiteY38" fmla="*/ 220992 h 523426"/>
                <a:gd name="connsiteX39" fmla="*/ 477978 w 609272"/>
                <a:gd name="connsiteY39" fmla="*/ 165383 h 523426"/>
                <a:gd name="connsiteX40" fmla="*/ 485125 w 609272"/>
                <a:gd name="connsiteY40" fmla="*/ 156759 h 523426"/>
                <a:gd name="connsiteX41" fmla="*/ 382878 w 609272"/>
                <a:gd name="connsiteY41" fmla="*/ 204240 h 523426"/>
                <a:gd name="connsiteX42" fmla="*/ 350318 w 609272"/>
                <a:gd name="connsiteY42" fmla="*/ 243493 h 523426"/>
                <a:gd name="connsiteX43" fmla="*/ 334037 w 609272"/>
                <a:gd name="connsiteY43" fmla="*/ 218315 h 523426"/>
                <a:gd name="connsiteX44" fmla="*/ 316268 w 609272"/>
                <a:gd name="connsiteY44" fmla="*/ 190759 h 523426"/>
                <a:gd name="connsiteX45" fmla="*/ 304753 w 609272"/>
                <a:gd name="connsiteY45" fmla="*/ 174106 h 523426"/>
                <a:gd name="connsiteX46" fmla="*/ 371164 w 609272"/>
                <a:gd name="connsiteY46" fmla="*/ 112648 h 523426"/>
                <a:gd name="connsiteX47" fmla="*/ 481254 w 609272"/>
                <a:gd name="connsiteY47" fmla="*/ 77756 h 523426"/>
                <a:gd name="connsiteX48" fmla="*/ 472121 w 609272"/>
                <a:gd name="connsiteY48" fmla="*/ 67843 h 523426"/>
                <a:gd name="connsiteX49" fmla="*/ 499664 w 609272"/>
                <a:gd name="connsiteY49" fmla="*/ 55 h 523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09272" h="523426">
                  <a:moveTo>
                    <a:pt x="231569" y="280751"/>
                  </a:moveTo>
                  <a:cubicBezTo>
                    <a:pt x="238020" y="290960"/>
                    <a:pt x="244670" y="301366"/>
                    <a:pt x="251519" y="311575"/>
                  </a:cubicBezTo>
                  <a:cubicBezTo>
                    <a:pt x="259757" y="323964"/>
                    <a:pt x="268888" y="336848"/>
                    <a:pt x="278714" y="349634"/>
                  </a:cubicBezTo>
                  <a:cubicBezTo>
                    <a:pt x="219063" y="427535"/>
                    <a:pt x="144028" y="473324"/>
                    <a:pt x="37927" y="467972"/>
                  </a:cubicBezTo>
                  <a:cubicBezTo>
                    <a:pt x="-12493" y="465395"/>
                    <a:pt x="-12791" y="386899"/>
                    <a:pt x="37927" y="389476"/>
                  </a:cubicBezTo>
                  <a:cubicBezTo>
                    <a:pt x="94402" y="392350"/>
                    <a:pt x="146708" y="381151"/>
                    <a:pt x="186806" y="339029"/>
                  </a:cubicBezTo>
                  <a:cubicBezTo>
                    <a:pt x="203878" y="321089"/>
                    <a:pt x="218170" y="301267"/>
                    <a:pt x="231569" y="280751"/>
                  </a:cubicBezTo>
                  <a:close/>
                  <a:moveTo>
                    <a:pt x="54586" y="54942"/>
                  </a:moveTo>
                  <a:cubicBezTo>
                    <a:pt x="159416" y="54942"/>
                    <a:pt x="232777" y="106985"/>
                    <a:pt x="291446" y="191046"/>
                  </a:cubicBezTo>
                  <a:cubicBezTo>
                    <a:pt x="294027" y="194714"/>
                    <a:pt x="296508" y="198283"/>
                    <a:pt x="299090" y="202050"/>
                  </a:cubicBezTo>
                  <a:cubicBezTo>
                    <a:pt x="312094" y="221876"/>
                    <a:pt x="324503" y="242098"/>
                    <a:pt x="337607" y="261725"/>
                  </a:cubicBezTo>
                  <a:cubicBezTo>
                    <a:pt x="351207" y="281948"/>
                    <a:pt x="365700" y="301476"/>
                    <a:pt x="382874" y="319121"/>
                  </a:cubicBezTo>
                  <a:cubicBezTo>
                    <a:pt x="413052" y="350248"/>
                    <a:pt x="447400" y="363035"/>
                    <a:pt x="485123" y="366604"/>
                  </a:cubicBezTo>
                  <a:cubicBezTo>
                    <a:pt x="482740" y="363729"/>
                    <a:pt x="480457" y="360855"/>
                    <a:pt x="477975" y="357980"/>
                  </a:cubicBezTo>
                  <a:cubicBezTo>
                    <a:pt x="464177" y="341624"/>
                    <a:pt x="461894" y="318526"/>
                    <a:pt x="477975" y="302468"/>
                  </a:cubicBezTo>
                  <a:cubicBezTo>
                    <a:pt x="485321" y="295132"/>
                    <a:pt x="496341" y="290969"/>
                    <a:pt x="507062" y="290969"/>
                  </a:cubicBezTo>
                  <a:cubicBezTo>
                    <a:pt x="517088" y="290969"/>
                    <a:pt x="526916" y="294537"/>
                    <a:pt x="533567" y="302468"/>
                  </a:cubicBezTo>
                  <a:cubicBezTo>
                    <a:pt x="554910" y="327646"/>
                    <a:pt x="575162" y="353717"/>
                    <a:pt x="596505" y="378995"/>
                  </a:cubicBezTo>
                  <a:cubicBezTo>
                    <a:pt x="610303" y="392873"/>
                    <a:pt x="615664" y="415970"/>
                    <a:pt x="598490" y="434507"/>
                  </a:cubicBezTo>
                  <a:lnTo>
                    <a:pt x="527710" y="511035"/>
                  </a:lnTo>
                  <a:cubicBezTo>
                    <a:pt x="519669" y="519758"/>
                    <a:pt x="510437" y="523426"/>
                    <a:pt x="501602" y="523426"/>
                  </a:cubicBezTo>
                  <a:cubicBezTo>
                    <a:pt x="472218" y="523426"/>
                    <a:pt x="445812" y="484072"/>
                    <a:pt x="472118" y="455523"/>
                  </a:cubicBezTo>
                  <a:lnTo>
                    <a:pt x="481251" y="445610"/>
                  </a:lnTo>
                  <a:cubicBezTo>
                    <a:pt x="442635" y="442834"/>
                    <a:pt x="405508" y="433021"/>
                    <a:pt x="371160" y="410816"/>
                  </a:cubicBezTo>
                  <a:cubicBezTo>
                    <a:pt x="339493" y="390197"/>
                    <a:pt x="313980" y="362441"/>
                    <a:pt x="291446" y="332405"/>
                  </a:cubicBezTo>
                  <a:cubicBezTo>
                    <a:pt x="283504" y="321798"/>
                    <a:pt x="275959" y="310993"/>
                    <a:pt x="268713" y="300088"/>
                  </a:cubicBezTo>
                  <a:cubicBezTo>
                    <a:pt x="260175" y="287499"/>
                    <a:pt x="252134" y="274513"/>
                    <a:pt x="243895" y="261725"/>
                  </a:cubicBezTo>
                  <a:cubicBezTo>
                    <a:pt x="226721" y="234564"/>
                    <a:pt x="209150" y="207799"/>
                    <a:pt x="186814" y="184405"/>
                  </a:cubicBezTo>
                  <a:cubicBezTo>
                    <a:pt x="150580" y="146240"/>
                    <a:pt x="104420" y="133452"/>
                    <a:pt x="54188" y="133452"/>
                  </a:cubicBezTo>
                  <a:cubicBezTo>
                    <a:pt x="48729" y="133452"/>
                    <a:pt x="43368" y="133651"/>
                    <a:pt x="37908" y="133849"/>
                  </a:cubicBezTo>
                  <a:cubicBezTo>
                    <a:pt x="37114" y="133948"/>
                    <a:pt x="36320" y="133948"/>
                    <a:pt x="35526" y="133948"/>
                  </a:cubicBezTo>
                  <a:cubicBezTo>
                    <a:pt x="-12720" y="133948"/>
                    <a:pt x="-11727" y="57916"/>
                    <a:pt x="37908" y="55339"/>
                  </a:cubicBezTo>
                  <a:cubicBezTo>
                    <a:pt x="43567" y="55041"/>
                    <a:pt x="49126" y="54942"/>
                    <a:pt x="54586" y="54942"/>
                  </a:cubicBezTo>
                  <a:close/>
                  <a:moveTo>
                    <a:pt x="499664" y="55"/>
                  </a:moveTo>
                  <a:cubicBezTo>
                    <a:pt x="509173" y="-498"/>
                    <a:pt x="519100" y="3015"/>
                    <a:pt x="527712" y="12333"/>
                  </a:cubicBezTo>
                  <a:lnTo>
                    <a:pt x="598490" y="88858"/>
                  </a:lnTo>
                  <a:cubicBezTo>
                    <a:pt x="615664" y="107394"/>
                    <a:pt x="610303" y="130590"/>
                    <a:pt x="596505" y="144467"/>
                  </a:cubicBezTo>
                  <a:cubicBezTo>
                    <a:pt x="575162" y="169645"/>
                    <a:pt x="554911" y="195715"/>
                    <a:pt x="533568" y="220992"/>
                  </a:cubicBezTo>
                  <a:cubicBezTo>
                    <a:pt x="519770" y="237347"/>
                    <a:pt x="492173" y="235068"/>
                    <a:pt x="477978" y="220992"/>
                  </a:cubicBezTo>
                  <a:cubicBezTo>
                    <a:pt x="461896" y="204834"/>
                    <a:pt x="464179" y="181837"/>
                    <a:pt x="477978" y="165383"/>
                  </a:cubicBezTo>
                  <a:cubicBezTo>
                    <a:pt x="480360" y="162607"/>
                    <a:pt x="482743" y="159633"/>
                    <a:pt x="485125" y="156759"/>
                  </a:cubicBezTo>
                  <a:cubicBezTo>
                    <a:pt x="447403" y="160327"/>
                    <a:pt x="413056" y="173114"/>
                    <a:pt x="382878" y="204240"/>
                  </a:cubicBezTo>
                  <a:cubicBezTo>
                    <a:pt x="370866" y="216531"/>
                    <a:pt x="360244" y="229814"/>
                    <a:pt x="350318" y="243493"/>
                  </a:cubicBezTo>
                  <a:cubicBezTo>
                    <a:pt x="344858" y="235266"/>
                    <a:pt x="339497" y="226840"/>
                    <a:pt x="334037" y="218315"/>
                  </a:cubicBezTo>
                  <a:cubicBezTo>
                    <a:pt x="328280" y="209295"/>
                    <a:pt x="322324" y="199878"/>
                    <a:pt x="316268" y="190759"/>
                  </a:cubicBezTo>
                  <a:cubicBezTo>
                    <a:pt x="312496" y="185009"/>
                    <a:pt x="308624" y="179458"/>
                    <a:pt x="304753" y="174106"/>
                  </a:cubicBezTo>
                  <a:cubicBezTo>
                    <a:pt x="324011" y="150613"/>
                    <a:pt x="345553" y="129301"/>
                    <a:pt x="371164" y="112648"/>
                  </a:cubicBezTo>
                  <a:cubicBezTo>
                    <a:pt x="405511" y="90345"/>
                    <a:pt x="442638" y="80531"/>
                    <a:pt x="481254" y="77756"/>
                  </a:cubicBezTo>
                  <a:lnTo>
                    <a:pt x="472121" y="67843"/>
                  </a:lnTo>
                  <a:cubicBezTo>
                    <a:pt x="446361" y="39964"/>
                    <a:pt x="471134" y="1714"/>
                    <a:pt x="499664" y="55"/>
                  </a:cubicBezTo>
                  <a:close/>
                </a:path>
              </a:pathLst>
            </a:custGeom>
            <a:solidFill>
              <a:srgbClr val="91BBF7"/>
            </a:solidFill>
            <a:ln>
              <a:solidFill>
                <a:srgbClr val="91BBF7"/>
              </a:solidFill>
            </a:ln>
          </p:spPr>
        </p:sp>
      </p:grpSp>
      <p:grpSp>
        <p:nvGrpSpPr>
          <p:cNvPr id="64" name="组合 63"/>
          <p:cNvGrpSpPr/>
          <p:nvPr/>
        </p:nvGrpSpPr>
        <p:grpSpPr>
          <a:xfrm>
            <a:off x="1194817" y="4374355"/>
            <a:ext cx="3040380" cy="1350219"/>
            <a:chOff x="1324488" y="4084069"/>
            <a:chExt cx="3040380" cy="1350219"/>
          </a:xfrm>
        </p:grpSpPr>
        <p:sp>
          <p:nvSpPr>
            <p:cNvPr id="65" name="TextBox 70"/>
            <p:cNvSpPr txBox="1"/>
            <p:nvPr/>
          </p:nvSpPr>
          <p:spPr>
            <a:xfrm>
              <a:off x="1324488" y="4587902"/>
              <a:ext cx="3040380" cy="846386"/>
            </a:xfrm>
            <a:prstGeom prst="rect">
              <a:avLst/>
            </a:prstGeom>
            <a:solidFill>
              <a:schemeClr val="bg1"/>
            </a:solidFill>
            <a:ln>
              <a:noFill/>
            </a:ln>
          </p:spPr>
          <p:txBody>
            <a:bodyPr wrap="square" lIns="0" tIns="0" rIns="0" bIns="0" rtlCol="0">
              <a:spAutoFit/>
            </a:bodyPr>
            <a:lstStyle/>
            <a:p>
              <a:pPr algn="ctr"/>
              <a:r>
                <a:rPr lang="zh-CN" altLang="en-US" sz="1100" dirty="0">
                  <a:solidFill>
                    <a:srgbClr val="2A3553"/>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100" dirty="0">
                <a:solidFill>
                  <a:srgbClr val="2A3553"/>
                </a:solidFill>
                <a:latin typeface="微软雅黑" panose="020B0503020204020204" pitchFamily="34" charset="-122"/>
                <a:ea typeface="微软雅黑" panose="020B0503020204020204" pitchFamily="34" charset="-122"/>
              </a:endParaRPr>
            </a:p>
          </p:txBody>
        </p:sp>
        <p:sp>
          <p:nvSpPr>
            <p:cNvPr id="66" name="TextBox 71"/>
            <p:cNvSpPr txBox="1"/>
            <p:nvPr/>
          </p:nvSpPr>
          <p:spPr>
            <a:xfrm>
              <a:off x="1815007" y="4084069"/>
              <a:ext cx="2059343" cy="246221"/>
            </a:xfrm>
            <a:prstGeom prst="rect">
              <a:avLst/>
            </a:prstGeom>
            <a:noFill/>
          </p:spPr>
          <p:txBody>
            <a:bodyPr wrap="square" lIns="0" tIns="0" rIns="0" bIns="0" rtlCol="0">
              <a:spAutoFit/>
            </a:bodyPr>
            <a:lstStyle/>
            <a:p>
              <a:pPr algn="ctr"/>
              <a:r>
                <a:rPr lang="zh-CN" altLang="en-US" sz="1600" b="1" dirty="0">
                  <a:solidFill>
                    <a:srgbClr val="2A3553"/>
                  </a:solidFill>
                  <a:latin typeface="微软雅黑" panose="020B0503020204020204" pitchFamily="34" charset="-122"/>
                  <a:ea typeface="微软雅黑" panose="020B0503020204020204" pitchFamily="34" charset="-122"/>
                </a:rPr>
                <a:t>点击输入标题文本</a:t>
              </a:r>
              <a:endParaRPr lang="zh-CN" altLang="en-US" sz="1600" b="1" dirty="0">
                <a:solidFill>
                  <a:srgbClr val="2A3553"/>
                </a:solidFill>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4575810" y="4379910"/>
            <a:ext cx="3040380" cy="1350219"/>
            <a:chOff x="1324488" y="4084069"/>
            <a:chExt cx="3040380" cy="1350219"/>
          </a:xfrm>
        </p:grpSpPr>
        <p:sp>
          <p:nvSpPr>
            <p:cNvPr id="68" name="TextBox 70"/>
            <p:cNvSpPr txBox="1"/>
            <p:nvPr/>
          </p:nvSpPr>
          <p:spPr>
            <a:xfrm>
              <a:off x="1324488" y="4587902"/>
              <a:ext cx="3040380" cy="846386"/>
            </a:xfrm>
            <a:prstGeom prst="rect">
              <a:avLst/>
            </a:prstGeom>
            <a:solidFill>
              <a:schemeClr val="bg1"/>
            </a:solidFill>
            <a:ln>
              <a:noFill/>
            </a:ln>
          </p:spPr>
          <p:txBody>
            <a:bodyPr wrap="square" lIns="0" tIns="0" rIns="0" bIns="0" rtlCol="0">
              <a:spAutoFit/>
            </a:bodyPr>
            <a:lstStyle/>
            <a:p>
              <a:pPr algn="ctr"/>
              <a:r>
                <a:rPr lang="zh-CN" altLang="en-US" sz="1100" dirty="0">
                  <a:solidFill>
                    <a:srgbClr val="2A3553"/>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100" dirty="0">
                <a:solidFill>
                  <a:srgbClr val="2A3553"/>
                </a:solidFill>
                <a:latin typeface="微软雅黑" panose="020B0503020204020204" pitchFamily="34" charset="-122"/>
                <a:ea typeface="微软雅黑" panose="020B0503020204020204" pitchFamily="34" charset="-122"/>
              </a:endParaRPr>
            </a:p>
          </p:txBody>
        </p:sp>
        <p:sp>
          <p:nvSpPr>
            <p:cNvPr id="69" name="TextBox 71"/>
            <p:cNvSpPr txBox="1"/>
            <p:nvPr/>
          </p:nvSpPr>
          <p:spPr>
            <a:xfrm>
              <a:off x="1815007" y="4084069"/>
              <a:ext cx="2059343" cy="246221"/>
            </a:xfrm>
            <a:prstGeom prst="rect">
              <a:avLst/>
            </a:prstGeom>
            <a:noFill/>
          </p:spPr>
          <p:txBody>
            <a:bodyPr wrap="square" lIns="0" tIns="0" rIns="0" bIns="0" rtlCol="0">
              <a:spAutoFit/>
            </a:bodyPr>
            <a:lstStyle/>
            <a:p>
              <a:pPr algn="ctr"/>
              <a:r>
                <a:rPr lang="zh-CN" altLang="en-US" sz="1600" b="1" dirty="0">
                  <a:solidFill>
                    <a:srgbClr val="2A3553"/>
                  </a:solidFill>
                  <a:latin typeface="微软雅黑" panose="020B0503020204020204" pitchFamily="34" charset="-122"/>
                  <a:ea typeface="微软雅黑" panose="020B0503020204020204" pitchFamily="34" charset="-122"/>
                </a:rPr>
                <a:t>点击输入标题文本</a:t>
              </a:r>
              <a:endParaRPr lang="zh-CN" altLang="en-US" sz="1600" b="1" dirty="0">
                <a:solidFill>
                  <a:srgbClr val="2A3553"/>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7852591" y="4374355"/>
            <a:ext cx="3040380" cy="1350219"/>
            <a:chOff x="1324488" y="4084069"/>
            <a:chExt cx="3040380" cy="1350219"/>
          </a:xfrm>
        </p:grpSpPr>
        <p:sp>
          <p:nvSpPr>
            <p:cNvPr id="71" name="TextBox 70"/>
            <p:cNvSpPr txBox="1"/>
            <p:nvPr/>
          </p:nvSpPr>
          <p:spPr>
            <a:xfrm>
              <a:off x="1324488" y="4587902"/>
              <a:ext cx="3040380" cy="846386"/>
            </a:xfrm>
            <a:prstGeom prst="rect">
              <a:avLst/>
            </a:prstGeom>
            <a:solidFill>
              <a:schemeClr val="bg1"/>
            </a:solidFill>
            <a:ln>
              <a:noFill/>
            </a:ln>
          </p:spPr>
          <p:txBody>
            <a:bodyPr wrap="square" lIns="0" tIns="0" rIns="0" bIns="0" rtlCol="0">
              <a:spAutoFit/>
            </a:bodyPr>
            <a:lstStyle/>
            <a:p>
              <a:pPr algn="ctr"/>
              <a:r>
                <a:rPr lang="zh-CN" altLang="en-US" sz="1100" dirty="0">
                  <a:solidFill>
                    <a:srgbClr val="2A3553"/>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100" dirty="0">
                <a:solidFill>
                  <a:srgbClr val="2A3553"/>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1815007" y="4084069"/>
              <a:ext cx="2059343" cy="246221"/>
            </a:xfrm>
            <a:prstGeom prst="rect">
              <a:avLst/>
            </a:prstGeom>
            <a:noFill/>
          </p:spPr>
          <p:txBody>
            <a:bodyPr wrap="square" lIns="0" tIns="0" rIns="0" bIns="0" rtlCol="0">
              <a:spAutoFit/>
            </a:bodyPr>
            <a:lstStyle/>
            <a:p>
              <a:pPr algn="ctr"/>
              <a:r>
                <a:rPr lang="zh-CN" altLang="en-US" sz="1600" b="1" dirty="0">
                  <a:solidFill>
                    <a:srgbClr val="2A3553"/>
                  </a:solidFill>
                  <a:latin typeface="微软雅黑" panose="020B0503020204020204" pitchFamily="34" charset="-122"/>
                  <a:ea typeface="微软雅黑" panose="020B0503020204020204" pitchFamily="34" charset="-122"/>
                </a:rPr>
                <a:t>点击输入标题文本</a:t>
              </a:r>
              <a:endParaRPr lang="zh-CN" altLang="en-US" sz="1600" b="1" dirty="0">
                <a:solidFill>
                  <a:srgbClr val="2A3553"/>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5002224" y="1629000"/>
            <a:ext cx="1800000" cy="1800000"/>
            <a:chOff x="5002224" y="1629000"/>
            <a:chExt cx="1800000" cy="1800000"/>
          </a:xfrm>
        </p:grpSpPr>
        <p:sp>
          <p:nvSpPr>
            <p:cNvPr id="59" name="矩形: 圆角 58"/>
            <p:cNvSpPr/>
            <p:nvPr/>
          </p:nvSpPr>
          <p:spPr>
            <a:xfrm>
              <a:off x="5002224" y="1629000"/>
              <a:ext cx="1800000" cy="1800000"/>
            </a:xfrm>
            <a:prstGeom prst="roundRect">
              <a:avLst/>
            </a:prstGeom>
            <a:solidFill>
              <a:schemeClr val="bg1"/>
            </a:solidFill>
            <a:ln w="25400">
              <a:solidFill>
                <a:srgbClr val="FFC7C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pic>
          <p:nvPicPr>
            <p:cNvPr id="19" name="图形 18"/>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362224" y="1989000"/>
              <a:ext cx="1080000" cy="1080000"/>
            </a:xfrm>
            <a:prstGeom prst="rect">
              <a:avLst/>
            </a:prstGeom>
          </p:spPr>
        </p:pic>
      </p:grpSp>
      <p:grpSp>
        <p:nvGrpSpPr>
          <p:cNvPr id="75" name="组合 74"/>
          <p:cNvGrpSpPr/>
          <p:nvPr/>
        </p:nvGrpSpPr>
        <p:grpSpPr>
          <a:xfrm>
            <a:off x="8189441" y="1629000"/>
            <a:ext cx="1800000" cy="1800000"/>
            <a:chOff x="8189441" y="1629000"/>
            <a:chExt cx="1800000" cy="1800000"/>
          </a:xfrm>
        </p:grpSpPr>
        <p:sp>
          <p:nvSpPr>
            <p:cNvPr id="56" name="矩形: 圆角 55"/>
            <p:cNvSpPr/>
            <p:nvPr/>
          </p:nvSpPr>
          <p:spPr>
            <a:xfrm>
              <a:off x="8189441" y="1629000"/>
              <a:ext cx="1800000" cy="1800000"/>
            </a:xfrm>
            <a:prstGeom prst="roundRect">
              <a:avLst/>
            </a:prstGeom>
            <a:solidFill>
              <a:schemeClr val="bg1"/>
            </a:solidFill>
            <a:ln w="25400">
              <a:solidFill>
                <a:srgbClr val="FFC7C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4" name="图形 7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49441" y="1989000"/>
              <a:ext cx="1080000" cy="1080000"/>
            </a:xfrm>
            <a:prstGeom prst="rect">
              <a:avLst/>
            </a:prstGeom>
          </p:spPr>
        </p:pic>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3"/>
                                        </p:tgtEl>
                                        <p:attrNameLst>
                                          <p:attrName>style.visibility</p:attrName>
                                        </p:attrNameLst>
                                      </p:cBhvr>
                                      <p:to>
                                        <p:strVal val="visible"/>
                                      </p:to>
                                    </p:set>
                                    <p:anim calcmode="lin" valueType="num">
                                      <p:cBhvr>
                                        <p:cTn id="13" dur="500" fill="hold"/>
                                        <p:tgtEl>
                                          <p:spTgt spid="73"/>
                                        </p:tgtEl>
                                        <p:attrNameLst>
                                          <p:attrName>ppt_w</p:attrName>
                                        </p:attrNameLst>
                                      </p:cBhvr>
                                      <p:tavLst>
                                        <p:tav tm="0">
                                          <p:val>
                                            <p:fltVal val="0"/>
                                          </p:val>
                                        </p:tav>
                                        <p:tav tm="100000">
                                          <p:val>
                                            <p:strVal val="#ppt_w"/>
                                          </p:val>
                                        </p:tav>
                                      </p:tavLst>
                                    </p:anim>
                                    <p:anim calcmode="lin" valueType="num">
                                      <p:cBhvr>
                                        <p:cTn id="14" dur="500" fill="hold"/>
                                        <p:tgtEl>
                                          <p:spTgt spid="73"/>
                                        </p:tgtEl>
                                        <p:attrNameLst>
                                          <p:attrName>ppt_h</p:attrName>
                                        </p:attrNameLst>
                                      </p:cBhvr>
                                      <p:tavLst>
                                        <p:tav tm="0">
                                          <p:val>
                                            <p:fltVal val="0"/>
                                          </p:val>
                                        </p:tav>
                                        <p:tav tm="100000">
                                          <p:val>
                                            <p:strVal val="#ppt_h"/>
                                          </p:val>
                                        </p:tav>
                                      </p:tavLst>
                                    </p:anim>
                                    <p:animEffect transition="in" filter="fade">
                                      <p:cBhvr>
                                        <p:cTn id="15" dur="500"/>
                                        <p:tgtEl>
                                          <p:spTgt spid="7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 calcmode="lin" valueType="num">
                                      <p:cBhvr>
                                        <p:cTn id="19" dur="500" fill="hold"/>
                                        <p:tgtEl>
                                          <p:spTgt spid="75"/>
                                        </p:tgtEl>
                                        <p:attrNameLst>
                                          <p:attrName>ppt_w</p:attrName>
                                        </p:attrNameLst>
                                      </p:cBhvr>
                                      <p:tavLst>
                                        <p:tav tm="0">
                                          <p:val>
                                            <p:fltVal val="0"/>
                                          </p:val>
                                        </p:tav>
                                        <p:tav tm="100000">
                                          <p:val>
                                            <p:strVal val="#ppt_w"/>
                                          </p:val>
                                        </p:tav>
                                      </p:tavLst>
                                    </p:anim>
                                    <p:anim calcmode="lin" valueType="num">
                                      <p:cBhvr>
                                        <p:cTn id="20" dur="500" fill="hold"/>
                                        <p:tgtEl>
                                          <p:spTgt spid="75"/>
                                        </p:tgtEl>
                                        <p:attrNameLst>
                                          <p:attrName>ppt_h</p:attrName>
                                        </p:attrNameLst>
                                      </p:cBhvr>
                                      <p:tavLst>
                                        <p:tav tm="0">
                                          <p:val>
                                            <p:fltVal val="0"/>
                                          </p:val>
                                        </p:tav>
                                        <p:tav tm="100000">
                                          <p:val>
                                            <p:strVal val="#ppt_h"/>
                                          </p:val>
                                        </p:tav>
                                      </p:tavLst>
                                    </p:anim>
                                    <p:animEffect transition="in" filter="fade">
                                      <p:cBhvr>
                                        <p:cTn id="21" dur="500"/>
                                        <p:tgtEl>
                                          <p:spTgt spid="75"/>
                                        </p:tgtEl>
                                      </p:cBhvr>
                                    </p:animEffect>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1000"/>
                                        <p:tgtEl>
                                          <p:spTgt spid="64"/>
                                        </p:tgtEl>
                                      </p:cBhvr>
                                    </p:animEffect>
                                    <p:anim calcmode="lin" valueType="num">
                                      <p:cBhvr>
                                        <p:cTn id="26" dur="1000" fill="hold"/>
                                        <p:tgtEl>
                                          <p:spTgt spid="64"/>
                                        </p:tgtEl>
                                        <p:attrNameLst>
                                          <p:attrName>ppt_x</p:attrName>
                                        </p:attrNameLst>
                                      </p:cBhvr>
                                      <p:tavLst>
                                        <p:tav tm="0">
                                          <p:val>
                                            <p:strVal val="#ppt_x"/>
                                          </p:val>
                                        </p:tav>
                                        <p:tav tm="100000">
                                          <p:val>
                                            <p:strVal val="#ppt_x"/>
                                          </p:val>
                                        </p:tav>
                                      </p:tavLst>
                                    </p:anim>
                                    <p:anim calcmode="lin" valueType="num">
                                      <p:cBhvr>
                                        <p:cTn id="27" dur="1000" fill="hold"/>
                                        <p:tgtEl>
                                          <p:spTgt spid="6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fade">
                                      <p:cBhvr>
                                        <p:cTn id="30" dur="1000"/>
                                        <p:tgtEl>
                                          <p:spTgt spid="67"/>
                                        </p:tgtEl>
                                      </p:cBhvr>
                                    </p:animEffect>
                                    <p:anim calcmode="lin" valueType="num">
                                      <p:cBhvr>
                                        <p:cTn id="31" dur="1000" fill="hold"/>
                                        <p:tgtEl>
                                          <p:spTgt spid="67"/>
                                        </p:tgtEl>
                                        <p:attrNameLst>
                                          <p:attrName>ppt_x</p:attrName>
                                        </p:attrNameLst>
                                      </p:cBhvr>
                                      <p:tavLst>
                                        <p:tav tm="0">
                                          <p:val>
                                            <p:strVal val="#ppt_x"/>
                                          </p:val>
                                        </p:tav>
                                        <p:tav tm="100000">
                                          <p:val>
                                            <p:strVal val="#ppt_x"/>
                                          </p:val>
                                        </p:tav>
                                      </p:tavLst>
                                    </p:anim>
                                    <p:anim calcmode="lin" valueType="num">
                                      <p:cBhvr>
                                        <p:cTn id="32" dur="1000" fill="hold"/>
                                        <p:tgtEl>
                                          <p:spTgt spid="67"/>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1000"/>
                                        <p:tgtEl>
                                          <p:spTgt spid="70"/>
                                        </p:tgtEl>
                                      </p:cBhvr>
                                    </p:animEffect>
                                    <p:anim calcmode="lin" valueType="num">
                                      <p:cBhvr>
                                        <p:cTn id="36" dur="1000" fill="hold"/>
                                        <p:tgtEl>
                                          <p:spTgt spid="70"/>
                                        </p:tgtEl>
                                        <p:attrNameLst>
                                          <p:attrName>ppt_x</p:attrName>
                                        </p:attrNameLst>
                                      </p:cBhvr>
                                      <p:tavLst>
                                        <p:tav tm="0">
                                          <p:val>
                                            <p:strVal val="#ppt_x"/>
                                          </p:val>
                                        </p:tav>
                                        <p:tav tm="100000">
                                          <p:val>
                                            <p:strVal val="#ppt_x"/>
                                          </p:val>
                                        </p:tav>
                                      </p:tavLst>
                                    </p:anim>
                                    <p:anim calcmode="lin" valueType="num">
                                      <p:cBhvr>
                                        <p:cTn id="37"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292774" y="1678795"/>
            <a:ext cx="5247891" cy="1047648"/>
            <a:chOff x="5292774" y="1695837"/>
            <a:chExt cx="5247891" cy="1047648"/>
          </a:xfrm>
        </p:grpSpPr>
        <p:sp>
          <p:nvSpPr>
            <p:cNvPr id="72" name="文本框 53"/>
            <p:cNvSpPr txBox="1"/>
            <p:nvPr/>
          </p:nvSpPr>
          <p:spPr>
            <a:xfrm>
              <a:off x="5292774" y="1695837"/>
              <a:ext cx="1723549" cy="400110"/>
            </a:xfrm>
            <a:prstGeom prst="rect">
              <a:avLst/>
            </a:prstGeom>
            <a:noFill/>
          </p:spPr>
          <p:txBody>
            <a:bodyPr wrap="none" rtlCol="0">
              <a:spAutoFit/>
            </a:bodyPr>
            <a:lstStyle/>
            <a:p>
              <a:r>
                <a:rPr lang="zh-CN" altLang="en-US" sz="2000" b="1" dirty="0">
                  <a:solidFill>
                    <a:srgbClr val="2A3553"/>
                  </a:solidFill>
                  <a:latin typeface="微软雅黑" panose="020B0503020204020204" pitchFamily="34" charset="-122"/>
                  <a:ea typeface="微软雅黑" panose="020B0503020204020204" pitchFamily="34" charset="-122"/>
                </a:rPr>
                <a:t>我的个人优势</a:t>
              </a:r>
              <a:endParaRPr lang="zh-CN" altLang="en-US" sz="2000" b="1" dirty="0">
                <a:solidFill>
                  <a:srgbClr val="2A3553"/>
                </a:solidFill>
                <a:latin typeface="微软雅黑" panose="020B0503020204020204" pitchFamily="34" charset="-122"/>
                <a:ea typeface="微软雅黑" panose="020B0503020204020204" pitchFamily="34" charset="-122"/>
              </a:endParaRPr>
            </a:p>
          </p:txBody>
        </p:sp>
        <p:sp>
          <p:nvSpPr>
            <p:cNvPr id="73" name="矩形 72"/>
            <p:cNvSpPr/>
            <p:nvPr/>
          </p:nvSpPr>
          <p:spPr>
            <a:xfrm>
              <a:off x="5292774" y="2097154"/>
              <a:ext cx="5247891" cy="646331"/>
            </a:xfrm>
            <a:prstGeom prst="rect">
              <a:avLst/>
            </a:prstGeom>
          </p:spPr>
          <p:txBody>
            <a:bodyPr wrap="square">
              <a:spAutoFit/>
            </a:bodyPr>
            <a:lstStyle/>
            <a:p>
              <a:r>
                <a:rPr lang="zh-CN" altLang="en-US" sz="1200" dirty="0">
                  <a:solidFill>
                    <a:srgbClr val="2A3553"/>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200" dirty="0">
                  <a:solidFill>
                    <a:srgbClr val="2A3553"/>
                  </a:solidFill>
                  <a:latin typeface="微软雅黑" panose="020B0503020204020204" pitchFamily="34" charset="-122"/>
                  <a:ea typeface="微软雅黑" panose="020B0503020204020204" pitchFamily="34" charset="-122"/>
                  <a:sym typeface="Gill Sans" charset="0"/>
                </a:rPr>
                <a:t>200</a:t>
              </a:r>
              <a:r>
                <a:rPr lang="zh-CN" altLang="en-US" sz="1200" dirty="0">
                  <a:solidFill>
                    <a:srgbClr val="2A3553"/>
                  </a:solidFill>
                  <a:latin typeface="微软雅黑" panose="020B0503020204020204" pitchFamily="34" charset="-122"/>
                  <a:ea typeface="微软雅黑" panose="020B0503020204020204" pitchFamily="34" charset="-122"/>
                  <a:sym typeface="Gill Sans" charset="0"/>
                </a:rPr>
                <a:t>字以内，据统计每页幻灯片的最好控制在  </a:t>
              </a:r>
              <a:r>
                <a:rPr lang="en-US" altLang="zh-CN" sz="1200" dirty="0">
                  <a:solidFill>
                    <a:srgbClr val="2A3553"/>
                  </a:solidFill>
                  <a:latin typeface="微软雅黑" panose="020B0503020204020204" pitchFamily="34" charset="-122"/>
                  <a:ea typeface="微软雅黑" panose="020B0503020204020204" pitchFamily="34" charset="-122"/>
                  <a:sym typeface="Gill Sans" charset="0"/>
                </a:rPr>
                <a:t>5</a:t>
              </a:r>
              <a:r>
                <a:rPr lang="zh-CN" altLang="en-US" sz="1200" dirty="0">
                  <a:solidFill>
                    <a:srgbClr val="2A3553"/>
                  </a:solidFill>
                  <a:latin typeface="微软雅黑" panose="020B0503020204020204" pitchFamily="34" charset="-122"/>
                  <a:ea typeface="微软雅黑" panose="020B0503020204020204" pitchFamily="34" charset="-122"/>
                  <a:sym typeface="Gill Sans" charset="0"/>
                </a:rPr>
                <a:t>分钟之内。</a:t>
              </a:r>
              <a:endParaRPr lang="zh-CN" altLang="en-US" sz="1200" dirty="0">
                <a:solidFill>
                  <a:srgbClr val="2A3553"/>
                </a:solidFill>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1232405" y="3504963"/>
            <a:ext cx="4060369" cy="901072"/>
            <a:chOff x="1361910" y="1894925"/>
            <a:chExt cx="4060369" cy="901072"/>
          </a:xfrm>
        </p:grpSpPr>
        <p:grpSp>
          <p:nvGrpSpPr>
            <p:cNvPr id="75" name="Group 332"/>
            <p:cNvGrpSpPr>
              <a:grpSpLocks noChangeAspect="1"/>
            </p:cNvGrpSpPr>
            <p:nvPr/>
          </p:nvGrpSpPr>
          <p:grpSpPr>
            <a:xfrm>
              <a:off x="1361910" y="2154848"/>
              <a:ext cx="540000" cy="540000"/>
              <a:chOff x="4643438" y="2786064"/>
              <a:chExt cx="288476" cy="288476"/>
            </a:xfrm>
          </p:grpSpPr>
          <p:sp>
            <p:nvSpPr>
              <p:cNvPr id="78" name="Oval 59"/>
              <p:cNvSpPr/>
              <p:nvPr/>
            </p:nvSpPr>
            <p:spPr>
              <a:xfrm>
                <a:off x="4643438" y="2786064"/>
                <a:ext cx="288476" cy="288476"/>
              </a:xfrm>
              <a:prstGeom prst="ellipse">
                <a:avLst/>
              </a:prstGeom>
              <a:solidFill>
                <a:srgbClr val="91BB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2A3553"/>
                  </a:solidFill>
                  <a:latin typeface="Agency FB" panose="020B0503020202020204" pitchFamily="34" charset="0"/>
                </a:endParaRPr>
              </a:p>
            </p:txBody>
          </p:sp>
          <p:sp>
            <p:nvSpPr>
              <p:cNvPr id="79" name="Freeform 26"/>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sz="1400" dirty="0">
                  <a:solidFill>
                    <a:srgbClr val="2A3553"/>
                  </a:solidFill>
                  <a:latin typeface="Agency FB" panose="020B0503020202020204" pitchFamily="34" charset="0"/>
                </a:endParaRPr>
              </a:p>
            </p:txBody>
          </p:sp>
        </p:grpSp>
        <p:sp>
          <p:nvSpPr>
            <p:cNvPr id="76" name="TextBox 75"/>
            <p:cNvSpPr txBox="1"/>
            <p:nvPr/>
          </p:nvSpPr>
          <p:spPr>
            <a:xfrm>
              <a:off x="1956334" y="2260466"/>
              <a:ext cx="3465945" cy="535531"/>
            </a:xfrm>
            <a:prstGeom prst="rect">
              <a:avLst/>
            </a:prstGeom>
            <a:noFill/>
          </p:spPr>
          <p:txBody>
            <a:bodyPr wrap="square" rtlCol="0">
              <a:spAutoFit/>
            </a:bodyPr>
            <a:lstStyle/>
            <a:p>
              <a:pPr>
                <a:lnSpc>
                  <a:spcPct val="120000"/>
                </a:lnSpc>
              </a:pPr>
              <a:r>
                <a:rPr lang="zh-CN" altLang="en-US" sz="1200" dirty="0">
                  <a:solidFill>
                    <a:srgbClr val="2A3553"/>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200" dirty="0">
                  <a:solidFill>
                    <a:srgbClr val="2A3553"/>
                  </a:solidFill>
                  <a:latin typeface="微软雅黑" panose="020B0503020204020204" pitchFamily="34" charset="-122"/>
                  <a:ea typeface="微软雅黑" panose="020B0503020204020204" pitchFamily="34" charset="-122"/>
                </a:rPr>
                <a:t>您的容打在这里，或者通过复制您的文本。</a:t>
              </a:r>
              <a:endParaRPr lang="en-US" sz="1200" dirty="0">
                <a:solidFill>
                  <a:srgbClr val="2A3553"/>
                </a:solidFill>
                <a:latin typeface="Agency FB" panose="020B0503020202020204" pitchFamily="34" charset="0"/>
              </a:endParaRPr>
            </a:p>
          </p:txBody>
        </p:sp>
        <p:sp>
          <p:nvSpPr>
            <p:cNvPr id="77" name="TextBox 76"/>
            <p:cNvSpPr txBox="1"/>
            <p:nvPr/>
          </p:nvSpPr>
          <p:spPr>
            <a:xfrm>
              <a:off x="1874457" y="1894925"/>
              <a:ext cx="3035275" cy="461628"/>
            </a:xfrm>
            <a:prstGeom prst="rect">
              <a:avLst/>
            </a:prstGeom>
            <a:noFill/>
          </p:spPr>
          <p:txBody>
            <a:bodyPr wrap="square" lIns="182843" tIns="91422" rIns="182843" bIns="91422" rtlCol="0">
              <a:spAutoFit/>
            </a:bodyPr>
            <a:lstStyle/>
            <a:p>
              <a:r>
                <a:rPr lang="zh-CN" altLang="en-US" dirty="0">
                  <a:solidFill>
                    <a:srgbClr val="2A3553"/>
                  </a:solidFill>
                  <a:latin typeface="微软雅黑" panose="020B0503020204020204" pitchFamily="34" charset="-122"/>
                  <a:ea typeface="微软雅黑" panose="020B0503020204020204" pitchFamily="34" charset="-122"/>
                  <a:cs typeface="Lato Regular"/>
                </a:rPr>
                <a:t>添加标题内容</a:t>
              </a:r>
              <a:endParaRPr lang="en-US" dirty="0">
                <a:solidFill>
                  <a:srgbClr val="2A3553"/>
                </a:solidFill>
                <a:latin typeface="微软雅黑" panose="020B0503020204020204" pitchFamily="34" charset="-122"/>
                <a:ea typeface="微软雅黑" panose="020B0503020204020204" pitchFamily="34" charset="-122"/>
                <a:cs typeface="Lato Regular"/>
              </a:endParaRPr>
            </a:p>
          </p:txBody>
        </p:sp>
      </p:grpSp>
      <p:grpSp>
        <p:nvGrpSpPr>
          <p:cNvPr id="80" name="组合 79"/>
          <p:cNvGrpSpPr/>
          <p:nvPr/>
        </p:nvGrpSpPr>
        <p:grpSpPr>
          <a:xfrm>
            <a:off x="1232405" y="4594768"/>
            <a:ext cx="4060369" cy="901072"/>
            <a:chOff x="1361910" y="1894925"/>
            <a:chExt cx="4060369" cy="901072"/>
          </a:xfrm>
        </p:grpSpPr>
        <p:grpSp>
          <p:nvGrpSpPr>
            <p:cNvPr id="81" name="Group 332"/>
            <p:cNvGrpSpPr>
              <a:grpSpLocks noChangeAspect="1"/>
            </p:cNvGrpSpPr>
            <p:nvPr/>
          </p:nvGrpSpPr>
          <p:grpSpPr>
            <a:xfrm>
              <a:off x="1361910" y="2154848"/>
              <a:ext cx="540000" cy="540000"/>
              <a:chOff x="4643438" y="2786064"/>
              <a:chExt cx="288476" cy="288476"/>
            </a:xfrm>
          </p:grpSpPr>
          <p:sp>
            <p:nvSpPr>
              <p:cNvPr id="84" name="Oval 59"/>
              <p:cNvSpPr/>
              <p:nvPr/>
            </p:nvSpPr>
            <p:spPr>
              <a:xfrm>
                <a:off x="4643438" y="2786064"/>
                <a:ext cx="288476" cy="288476"/>
              </a:xfrm>
              <a:prstGeom prst="ellipse">
                <a:avLst/>
              </a:prstGeom>
              <a:solidFill>
                <a:srgbClr val="91BB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2A3553"/>
                  </a:solidFill>
                  <a:latin typeface="Agency FB" panose="020B0503020202020204" pitchFamily="34" charset="0"/>
                </a:endParaRPr>
              </a:p>
            </p:txBody>
          </p:sp>
          <p:sp>
            <p:nvSpPr>
              <p:cNvPr id="85" name="Freeform 26"/>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sz="1400" dirty="0">
                  <a:solidFill>
                    <a:srgbClr val="2A3553"/>
                  </a:solidFill>
                  <a:latin typeface="Agency FB" panose="020B0503020202020204" pitchFamily="34" charset="0"/>
                </a:endParaRPr>
              </a:p>
            </p:txBody>
          </p:sp>
        </p:grpSp>
        <p:sp>
          <p:nvSpPr>
            <p:cNvPr id="82" name="TextBox 81"/>
            <p:cNvSpPr txBox="1"/>
            <p:nvPr/>
          </p:nvSpPr>
          <p:spPr>
            <a:xfrm>
              <a:off x="1956334" y="2260466"/>
              <a:ext cx="3465945" cy="535531"/>
            </a:xfrm>
            <a:prstGeom prst="rect">
              <a:avLst/>
            </a:prstGeom>
            <a:noFill/>
          </p:spPr>
          <p:txBody>
            <a:bodyPr wrap="square" rtlCol="0">
              <a:spAutoFit/>
            </a:bodyPr>
            <a:lstStyle/>
            <a:p>
              <a:pPr>
                <a:lnSpc>
                  <a:spcPct val="120000"/>
                </a:lnSpc>
              </a:pPr>
              <a:r>
                <a:rPr lang="zh-CN" altLang="en-US" sz="1200" dirty="0">
                  <a:solidFill>
                    <a:srgbClr val="2A3553"/>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200" dirty="0">
                  <a:solidFill>
                    <a:srgbClr val="2A3553"/>
                  </a:solidFill>
                  <a:latin typeface="微软雅黑" panose="020B0503020204020204" pitchFamily="34" charset="-122"/>
                  <a:ea typeface="微软雅黑" panose="020B0503020204020204" pitchFamily="34" charset="-122"/>
                </a:rPr>
                <a:t>您的容打在这里，或者通过复制您的文本。</a:t>
              </a:r>
              <a:endParaRPr lang="en-US" sz="1200" dirty="0">
                <a:solidFill>
                  <a:srgbClr val="2A3553"/>
                </a:solidFill>
                <a:latin typeface="Agency FB" panose="020B0503020202020204" pitchFamily="34" charset="0"/>
              </a:endParaRPr>
            </a:p>
          </p:txBody>
        </p:sp>
        <p:sp>
          <p:nvSpPr>
            <p:cNvPr id="83" name="TextBox 82"/>
            <p:cNvSpPr txBox="1"/>
            <p:nvPr/>
          </p:nvSpPr>
          <p:spPr>
            <a:xfrm>
              <a:off x="1874457" y="1894925"/>
              <a:ext cx="3035275" cy="461628"/>
            </a:xfrm>
            <a:prstGeom prst="rect">
              <a:avLst/>
            </a:prstGeom>
            <a:noFill/>
          </p:spPr>
          <p:txBody>
            <a:bodyPr wrap="square" lIns="182843" tIns="91422" rIns="182843" bIns="91422" rtlCol="0">
              <a:spAutoFit/>
            </a:bodyPr>
            <a:lstStyle/>
            <a:p>
              <a:r>
                <a:rPr lang="zh-CN" altLang="en-US" dirty="0">
                  <a:solidFill>
                    <a:srgbClr val="2A3553"/>
                  </a:solidFill>
                  <a:latin typeface="微软雅黑" panose="020B0503020204020204" pitchFamily="34" charset="-122"/>
                  <a:ea typeface="微软雅黑" panose="020B0503020204020204" pitchFamily="34" charset="-122"/>
                  <a:cs typeface="Lato Regular"/>
                </a:rPr>
                <a:t>添加标题内容</a:t>
              </a:r>
              <a:endParaRPr lang="en-US" altLang="zh-CN" dirty="0">
                <a:solidFill>
                  <a:srgbClr val="2A3553"/>
                </a:solidFill>
                <a:latin typeface="微软雅黑" panose="020B0503020204020204" pitchFamily="34" charset="-122"/>
                <a:ea typeface="微软雅黑" panose="020B0503020204020204" pitchFamily="34" charset="-122"/>
                <a:cs typeface="Lato Regular"/>
              </a:endParaRPr>
            </a:p>
          </p:txBody>
        </p:sp>
      </p:grpSp>
      <p:grpSp>
        <p:nvGrpSpPr>
          <p:cNvPr id="86" name="组合 85"/>
          <p:cNvGrpSpPr/>
          <p:nvPr/>
        </p:nvGrpSpPr>
        <p:grpSpPr>
          <a:xfrm>
            <a:off x="6861126" y="4594768"/>
            <a:ext cx="4060369" cy="901072"/>
            <a:chOff x="1361910" y="1894925"/>
            <a:chExt cx="4060369" cy="901072"/>
          </a:xfrm>
        </p:grpSpPr>
        <p:grpSp>
          <p:nvGrpSpPr>
            <p:cNvPr id="87" name="Group 332"/>
            <p:cNvGrpSpPr>
              <a:grpSpLocks noChangeAspect="1"/>
            </p:cNvGrpSpPr>
            <p:nvPr/>
          </p:nvGrpSpPr>
          <p:grpSpPr>
            <a:xfrm>
              <a:off x="1361910" y="2154848"/>
              <a:ext cx="540000" cy="540000"/>
              <a:chOff x="4643438" y="2786064"/>
              <a:chExt cx="288476" cy="288476"/>
            </a:xfrm>
          </p:grpSpPr>
          <p:sp>
            <p:nvSpPr>
              <p:cNvPr id="90" name="Oval 59"/>
              <p:cNvSpPr/>
              <p:nvPr/>
            </p:nvSpPr>
            <p:spPr>
              <a:xfrm>
                <a:off x="4643438" y="2786064"/>
                <a:ext cx="288476" cy="288476"/>
              </a:xfrm>
              <a:prstGeom prst="ellipse">
                <a:avLst/>
              </a:prstGeom>
              <a:solidFill>
                <a:srgbClr val="91BB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2A3553"/>
                  </a:solidFill>
                  <a:latin typeface="Agency FB" panose="020B0503020202020204" pitchFamily="34" charset="0"/>
                </a:endParaRPr>
              </a:p>
            </p:txBody>
          </p:sp>
          <p:sp>
            <p:nvSpPr>
              <p:cNvPr id="91" name="Freeform 26"/>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sz="1400" dirty="0">
                  <a:solidFill>
                    <a:srgbClr val="2A3553"/>
                  </a:solidFill>
                  <a:latin typeface="Agency FB" panose="020B0503020202020204" pitchFamily="34" charset="0"/>
                </a:endParaRPr>
              </a:p>
            </p:txBody>
          </p:sp>
        </p:grpSp>
        <p:sp>
          <p:nvSpPr>
            <p:cNvPr id="88" name="TextBox 87"/>
            <p:cNvSpPr txBox="1"/>
            <p:nvPr/>
          </p:nvSpPr>
          <p:spPr>
            <a:xfrm>
              <a:off x="1956334" y="2260466"/>
              <a:ext cx="3465945" cy="535531"/>
            </a:xfrm>
            <a:prstGeom prst="rect">
              <a:avLst/>
            </a:prstGeom>
            <a:noFill/>
          </p:spPr>
          <p:txBody>
            <a:bodyPr wrap="square" rtlCol="0">
              <a:spAutoFit/>
            </a:bodyPr>
            <a:lstStyle/>
            <a:p>
              <a:pPr>
                <a:lnSpc>
                  <a:spcPct val="120000"/>
                </a:lnSpc>
              </a:pPr>
              <a:r>
                <a:rPr lang="zh-CN" altLang="en-US" sz="1200" dirty="0">
                  <a:solidFill>
                    <a:srgbClr val="2A3553"/>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200" dirty="0">
                  <a:solidFill>
                    <a:srgbClr val="2A3553"/>
                  </a:solidFill>
                  <a:latin typeface="微软雅黑" panose="020B0503020204020204" pitchFamily="34" charset="-122"/>
                  <a:ea typeface="微软雅黑" panose="020B0503020204020204" pitchFamily="34" charset="-122"/>
                </a:rPr>
                <a:t>您的容打在这里，或者通过复制您的文本。</a:t>
              </a:r>
              <a:endParaRPr lang="en-US" sz="1200" dirty="0">
                <a:solidFill>
                  <a:srgbClr val="2A3553"/>
                </a:solidFill>
                <a:latin typeface="Agency FB" panose="020B0503020202020204" pitchFamily="34" charset="0"/>
              </a:endParaRPr>
            </a:p>
          </p:txBody>
        </p:sp>
        <p:sp>
          <p:nvSpPr>
            <p:cNvPr id="89" name="TextBox 88"/>
            <p:cNvSpPr txBox="1"/>
            <p:nvPr/>
          </p:nvSpPr>
          <p:spPr>
            <a:xfrm>
              <a:off x="1874457" y="1894925"/>
              <a:ext cx="3035275" cy="461628"/>
            </a:xfrm>
            <a:prstGeom prst="rect">
              <a:avLst/>
            </a:prstGeom>
            <a:noFill/>
          </p:spPr>
          <p:txBody>
            <a:bodyPr wrap="square" lIns="182843" tIns="91422" rIns="182843" bIns="91422" rtlCol="0">
              <a:spAutoFit/>
            </a:bodyPr>
            <a:lstStyle/>
            <a:p>
              <a:r>
                <a:rPr lang="zh-CN" altLang="en-US" dirty="0">
                  <a:solidFill>
                    <a:srgbClr val="2A3553"/>
                  </a:solidFill>
                  <a:latin typeface="微软雅黑" panose="020B0503020204020204" pitchFamily="34" charset="-122"/>
                  <a:ea typeface="微软雅黑" panose="020B0503020204020204" pitchFamily="34" charset="-122"/>
                  <a:cs typeface="Lato Regular"/>
                </a:rPr>
                <a:t>添加标题内容</a:t>
              </a:r>
              <a:endParaRPr lang="en-US" altLang="zh-CN" dirty="0">
                <a:solidFill>
                  <a:srgbClr val="2A3553"/>
                </a:solidFill>
                <a:latin typeface="微软雅黑" panose="020B0503020204020204" pitchFamily="34" charset="-122"/>
                <a:ea typeface="微软雅黑" panose="020B0503020204020204" pitchFamily="34" charset="-122"/>
                <a:cs typeface="Lato Regular"/>
              </a:endParaRPr>
            </a:p>
          </p:txBody>
        </p:sp>
      </p:grpSp>
      <p:grpSp>
        <p:nvGrpSpPr>
          <p:cNvPr id="92" name="组合 91"/>
          <p:cNvGrpSpPr/>
          <p:nvPr/>
        </p:nvGrpSpPr>
        <p:grpSpPr>
          <a:xfrm>
            <a:off x="660400" y="-44538"/>
            <a:ext cx="2507750" cy="1057275"/>
            <a:chOff x="-11859" y="-28575"/>
            <a:chExt cx="2507750" cy="1057275"/>
          </a:xfrm>
        </p:grpSpPr>
        <p:sp>
          <p:nvSpPr>
            <p:cNvPr id="93" name="平行四边形 92"/>
            <p:cNvSpPr/>
            <p:nvPr/>
          </p:nvSpPr>
          <p:spPr>
            <a:xfrm flipH="1">
              <a:off x="497035"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平行四边形 93"/>
            <p:cNvSpPr/>
            <p:nvPr/>
          </p:nvSpPr>
          <p:spPr>
            <a:xfrm flipH="1">
              <a:off x="242588"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平行四边形 94"/>
            <p:cNvSpPr/>
            <p:nvPr/>
          </p:nvSpPr>
          <p:spPr>
            <a:xfrm flipH="1">
              <a:off x="-1185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平行四边形 95"/>
            <p:cNvSpPr/>
            <p:nvPr/>
          </p:nvSpPr>
          <p:spPr>
            <a:xfrm flipH="1">
              <a:off x="1260376"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平行四边形 96"/>
            <p:cNvSpPr/>
            <p:nvPr/>
          </p:nvSpPr>
          <p:spPr>
            <a:xfrm flipH="1">
              <a:off x="100592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平行四边形 97"/>
            <p:cNvSpPr/>
            <p:nvPr/>
          </p:nvSpPr>
          <p:spPr>
            <a:xfrm flipH="1">
              <a:off x="751482"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平行四边形 98"/>
            <p:cNvSpPr/>
            <p:nvPr/>
          </p:nvSpPr>
          <p:spPr>
            <a:xfrm flipH="1">
              <a:off x="2023719"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平行四边形 99"/>
            <p:cNvSpPr/>
            <p:nvPr/>
          </p:nvSpPr>
          <p:spPr>
            <a:xfrm flipH="1">
              <a:off x="1769270"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平行四边形 100"/>
            <p:cNvSpPr/>
            <p:nvPr/>
          </p:nvSpPr>
          <p:spPr>
            <a:xfrm flipH="1">
              <a:off x="1514823"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2" name="组合 101"/>
          <p:cNvGrpSpPr/>
          <p:nvPr/>
        </p:nvGrpSpPr>
        <p:grpSpPr>
          <a:xfrm>
            <a:off x="664909" y="6308362"/>
            <a:ext cx="1070304" cy="472172"/>
            <a:chOff x="664909" y="6308362"/>
            <a:chExt cx="1070304" cy="472172"/>
          </a:xfrm>
        </p:grpSpPr>
        <p:sp>
          <p:nvSpPr>
            <p:cNvPr id="103" name="等腰三角形 102"/>
            <p:cNvSpPr/>
            <p:nvPr/>
          </p:nvSpPr>
          <p:spPr>
            <a:xfrm rot="16200000" flipH="1">
              <a:off x="696399" y="6276872"/>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等腰三角形 103"/>
            <p:cNvSpPr/>
            <p:nvPr/>
          </p:nvSpPr>
          <p:spPr>
            <a:xfrm rot="16200000" flipH="1">
              <a:off x="1231551" y="6276872"/>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5" name="组合 104"/>
          <p:cNvGrpSpPr/>
          <p:nvPr/>
        </p:nvGrpSpPr>
        <p:grpSpPr>
          <a:xfrm>
            <a:off x="10355783" y="386126"/>
            <a:ext cx="1075251" cy="472172"/>
            <a:chOff x="10355783" y="386126"/>
            <a:chExt cx="1075251" cy="472172"/>
          </a:xfrm>
        </p:grpSpPr>
        <p:sp>
          <p:nvSpPr>
            <p:cNvPr id="106" name="等腰三角形 105"/>
            <p:cNvSpPr/>
            <p:nvPr/>
          </p:nvSpPr>
          <p:spPr>
            <a:xfrm rot="5400000">
              <a:off x="10927372" y="354636"/>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等腰三角形 106"/>
            <p:cNvSpPr/>
            <p:nvPr/>
          </p:nvSpPr>
          <p:spPr>
            <a:xfrm rot="5400000">
              <a:off x="10387273" y="354636"/>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8" name="矩形 107"/>
          <p:cNvSpPr>
            <a:spLocks noChangeArrowheads="1"/>
          </p:cNvSpPr>
          <p:nvPr/>
        </p:nvSpPr>
        <p:spPr bwMode="auto">
          <a:xfrm flipH="1">
            <a:off x="8471470" y="6459189"/>
            <a:ext cx="2963706" cy="338554"/>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2A3553"/>
                </a:solidFill>
                <a:latin typeface="微软雅黑" panose="020B0503020204020204" pitchFamily="34" charset="-122"/>
                <a:ea typeface="微软雅黑" panose="020B0503020204020204" pitchFamily="34" charset="-122"/>
                <a:sym typeface="方正兰亭黑_GBK" pitchFamily="2" charset="-122"/>
              </a:rPr>
              <a:t>工作中的自我感悟    个人优势</a:t>
            </a:r>
            <a:endParaRPr lang="en-US" altLang="zh-CN" sz="1050" dirty="0">
              <a:solidFill>
                <a:srgbClr val="2A3553"/>
              </a:solidFill>
              <a:latin typeface="微软雅黑" panose="020B0503020204020204" pitchFamily="34" charset="-122"/>
              <a:ea typeface="微软雅黑" panose="020B0503020204020204" pitchFamily="34" charset="-122"/>
              <a:sym typeface="方正兰亭黑_GBK" pitchFamily="2" charset="-122"/>
            </a:endParaRPr>
          </a:p>
        </p:txBody>
      </p:sp>
      <p:grpSp>
        <p:nvGrpSpPr>
          <p:cNvPr id="109" name="组合 108"/>
          <p:cNvGrpSpPr/>
          <p:nvPr/>
        </p:nvGrpSpPr>
        <p:grpSpPr>
          <a:xfrm>
            <a:off x="7463358" y="5906164"/>
            <a:ext cx="900000" cy="900000"/>
            <a:chOff x="6455246" y="5205801"/>
            <a:chExt cx="900000" cy="900000"/>
          </a:xfrm>
        </p:grpSpPr>
        <p:sp>
          <p:nvSpPr>
            <p:cNvPr id="110" name="椭圆 109"/>
            <p:cNvSpPr/>
            <p:nvPr/>
          </p:nvSpPr>
          <p:spPr>
            <a:xfrm>
              <a:off x="6455246" y="5205801"/>
              <a:ext cx="900000" cy="900000"/>
            </a:xfrm>
            <a:prstGeom prst="ellips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1" name="直接连接符 110"/>
            <p:cNvCxnSpPr/>
            <p:nvPr/>
          </p:nvCxnSpPr>
          <p:spPr>
            <a:xfrm rot="5400000">
              <a:off x="6902181" y="5897745"/>
              <a:ext cx="258258" cy="0"/>
            </a:xfrm>
            <a:prstGeom prst="line">
              <a:avLst/>
            </a:prstGeom>
            <a:ln w="76200">
              <a:solidFill>
                <a:srgbClr val="2A3553"/>
              </a:solidFill>
            </a:ln>
          </p:spPr>
          <p:style>
            <a:lnRef idx="1">
              <a:schemeClr val="accent1"/>
            </a:lnRef>
            <a:fillRef idx="0">
              <a:schemeClr val="accent1"/>
            </a:fillRef>
            <a:effectRef idx="0">
              <a:schemeClr val="accent1"/>
            </a:effectRef>
            <a:fontRef idx="minor">
              <a:schemeClr val="tx1"/>
            </a:fontRef>
          </p:style>
        </p:cxnSp>
      </p:grpSp>
      <p:grpSp>
        <p:nvGrpSpPr>
          <p:cNvPr id="116" name="组合 115"/>
          <p:cNvGrpSpPr/>
          <p:nvPr/>
        </p:nvGrpSpPr>
        <p:grpSpPr>
          <a:xfrm>
            <a:off x="6861126" y="3504963"/>
            <a:ext cx="4060369" cy="901072"/>
            <a:chOff x="1361910" y="1894925"/>
            <a:chExt cx="4060369" cy="901072"/>
          </a:xfrm>
        </p:grpSpPr>
        <p:grpSp>
          <p:nvGrpSpPr>
            <p:cNvPr id="117" name="Group 332"/>
            <p:cNvGrpSpPr>
              <a:grpSpLocks noChangeAspect="1"/>
            </p:cNvGrpSpPr>
            <p:nvPr/>
          </p:nvGrpSpPr>
          <p:grpSpPr>
            <a:xfrm>
              <a:off x="1361910" y="2154848"/>
              <a:ext cx="540000" cy="540000"/>
              <a:chOff x="4643438" y="2786064"/>
              <a:chExt cx="288476" cy="288476"/>
            </a:xfrm>
          </p:grpSpPr>
          <p:sp>
            <p:nvSpPr>
              <p:cNvPr id="120" name="Oval 59"/>
              <p:cNvSpPr/>
              <p:nvPr/>
            </p:nvSpPr>
            <p:spPr>
              <a:xfrm>
                <a:off x="4643438" y="2786064"/>
                <a:ext cx="288476" cy="288476"/>
              </a:xfrm>
              <a:prstGeom prst="ellipse">
                <a:avLst/>
              </a:prstGeom>
              <a:solidFill>
                <a:srgbClr val="91BB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2A3553"/>
                  </a:solidFill>
                  <a:latin typeface="Agency FB" panose="020B0503020202020204" pitchFamily="34" charset="0"/>
                </a:endParaRPr>
              </a:p>
            </p:txBody>
          </p:sp>
          <p:sp>
            <p:nvSpPr>
              <p:cNvPr id="121" name="Freeform 26"/>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sz="1400" dirty="0">
                  <a:solidFill>
                    <a:srgbClr val="2A3553"/>
                  </a:solidFill>
                  <a:latin typeface="Agency FB" panose="020B0503020202020204" pitchFamily="34" charset="0"/>
                </a:endParaRPr>
              </a:p>
            </p:txBody>
          </p:sp>
        </p:grpSp>
        <p:sp>
          <p:nvSpPr>
            <p:cNvPr id="118" name="TextBox 87"/>
            <p:cNvSpPr txBox="1"/>
            <p:nvPr/>
          </p:nvSpPr>
          <p:spPr>
            <a:xfrm>
              <a:off x="1956334" y="2260466"/>
              <a:ext cx="3465945" cy="535531"/>
            </a:xfrm>
            <a:prstGeom prst="rect">
              <a:avLst/>
            </a:prstGeom>
            <a:noFill/>
          </p:spPr>
          <p:txBody>
            <a:bodyPr wrap="square" rtlCol="0">
              <a:spAutoFit/>
            </a:bodyPr>
            <a:lstStyle/>
            <a:p>
              <a:pPr>
                <a:lnSpc>
                  <a:spcPct val="120000"/>
                </a:lnSpc>
              </a:pPr>
              <a:r>
                <a:rPr lang="zh-CN" altLang="en-US" sz="1200" dirty="0">
                  <a:solidFill>
                    <a:srgbClr val="2A3553"/>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200" dirty="0">
                  <a:solidFill>
                    <a:srgbClr val="2A3553"/>
                  </a:solidFill>
                  <a:latin typeface="微软雅黑" panose="020B0503020204020204" pitchFamily="34" charset="-122"/>
                  <a:ea typeface="微软雅黑" panose="020B0503020204020204" pitchFamily="34" charset="-122"/>
                </a:rPr>
                <a:t>您的容打在这里，或者通过复制您的文本。</a:t>
              </a:r>
              <a:endParaRPr lang="en-US" sz="1200" dirty="0">
                <a:solidFill>
                  <a:srgbClr val="2A3553"/>
                </a:solidFill>
                <a:latin typeface="Agency FB" panose="020B0503020202020204" pitchFamily="34" charset="0"/>
              </a:endParaRPr>
            </a:p>
          </p:txBody>
        </p:sp>
        <p:sp>
          <p:nvSpPr>
            <p:cNvPr id="119" name="TextBox 88"/>
            <p:cNvSpPr txBox="1"/>
            <p:nvPr/>
          </p:nvSpPr>
          <p:spPr>
            <a:xfrm>
              <a:off x="1874457" y="1894925"/>
              <a:ext cx="3035275" cy="461628"/>
            </a:xfrm>
            <a:prstGeom prst="rect">
              <a:avLst/>
            </a:prstGeom>
            <a:noFill/>
          </p:spPr>
          <p:txBody>
            <a:bodyPr wrap="square" lIns="182843" tIns="91422" rIns="182843" bIns="91422" rtlCol="0">
              <a:spAutoFit/>
            </a:bodyPr>
            <a:lstStyle/>
            <a:p>
              <a:r>
                <a:rPr lang="zh-CN" altLang="en-US" dirty="0">
                  <a:solidFill>
                    <a:srgbClr val="2A3553"/>
                  </a:solidFill>
                  <a:latin typeface="微软雅黑" panose="020B0503020204020204" pitchFamily="34" charset="-122"/>
                  <a:ea typeface="微软雅黑" panose="020B0503020204020204" pitchFamily="34" charset="-122"/>
                  <a:cs typeface="Lato Regular"/>
                </a:rPr>
                <a:t>添加标题内容</a:t>
              </a:r>
              <a:endParaRPr lang="en-US" altLang="zh-CN" dirty="0">
                <a:solidFill>
                  <a:srgbClr val="2A3553"/>
                </a:solidFill>
                <a:latin typeface="微软雅黑" panose="020B0503020204020204" pitchFamily="34" charset="-122"/>
                <a:ea typeface="微软雅黑" panose="020B0503020204020204" pitchFamily="34" charset="-122"/>
                <a:cs typeface="Lato Regular"/>
              </a:endParaRPr>
            </a:p>
          </p:txBody>
        </p:sp>
      </p:grpSp>
      <p:pic>
        <p:nvPicPr>
          <p:cNvPr id="3" name="图形 2"/>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851523" y="1302619"/>
            <a:ext cx="1699135" cy="1800000"/>
          </a:xfrm>
          <a:prstGeom prst="rect">
            <a:avLst/>
          </a:prstGeom>
        </p:spPr>
      </p:pic>
      <p:cxnSp>
        <p:nvCxnSpPr>
          <p:cNvPr id="9" name="直接连接符 8"/>
          <p:cNvCxnSpPr/>
          <p:nvPr/>
        </p:nvCxnSpPr>
        <p:spPr>
          <a:xfrm>
            <a:off x="4421716" y="1518543"/>
            <a:ext cx="0" cy="1368152"/>
          </a:xfrm>
          <a:prstGeom prst="line">
            <a:avLst/>
          </a:prstGeom>
          <a:ln w="28575">
            <a:solidFill>
              <a:srgbClr val="FFC7CA"/>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50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1000"/>
                                        <p:tgtEl>
                                          <p:spTgt spid="74"/>
                                        </p:tgtEl>
                                      </p:cBhvr>
                                    </p:animEffect>
                                    <p:anim calcmode="lin" valueType="num">
                                      <p:cBhvr>
                                        <p:cTn id="20" dur="1000" fill="hold"/>
                                        <p:tgtEl>
                                          <p:spTgt spid="74"/>
                                        </p:tgtEl>
                                        <p:attrNameLst>
                                          <p:attrName>ppt_x</p:attrName>
                                        </p:attrNameLst>
                                      </p:cBhvr>
                                      <p:tavLst>
                                        <p:tav tm="0">
                                          <p:val>
                                            <p:strVal val="#ppt_x"/>
                                          </p:val>
                                        </p:tav>
                                        <p:tav tm="100000">
                                          <p:val>
                                            <p:strVal val="#ppt_x"/>
                                          </p:val>
                                        </p:tav>
                                      </p:tavLst>
                                    </p:anim>
                                    <p:anim calcmode="lin" valueType="num">
                                      <p:cBhvr>
                                        <p:cTn id="21" dur="1000" fill="hold"/>
                                        <p:tgtEl>
                                          <p:spTgt spid="7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500"/>
                                  </p:stCondLst>
                                  <p:childTnLst>
                                    <p:set>
                                      <p:cBhvr>
                                        <p:cTn id="23" dur="1" fill="hold">
                                          <p:stCondLst>
                                            <p:cond delay="0"/>
                                          </p:stCondLst>
                                        </p:cTn>
                                        <p:tgtEl>
                                          <p:spTgt spid="80"/>
                                        </p:tgtEl>
                                        <p:attrNameLst>
                                          <p:attrName>style.visibility</p:attrName>
                                        </p:attrNameLst>
                                      </p:cBhvr>
                                      <p:to>
                                        <p:strVal val="visible"/>
                                      </p:to>
                                    </p:set>
                                    <p:animEffect transition="in" filter="fade">
                                      <p:cBhvr>
                                        <p:cTn id="24" dur="1000"/>
                                        <p:tgtEl>
                                          <p:spTgt spid="80"/>
                                        </p:tgtEl>
                                      </p:cBhvr>
                                    </p:animEffect>
                                    <p:anim calcmode="lin" valueType="num">
                                      <p:cBhvr>
                                        <p:cTn id="25" dur="1000" fill="hold"/>
                                        <p:tgtEl>
                                          <p:spTgt spid="80"/>
                                        </p:tgtEl>
                                        <p:attrNameLst>
                                          <p:attrName>ppt_x</p:attrName>
                                        </p:attrNameLst>
                                      </p:cBhvr>
                                      <p:tavLst>
                                        <p:tav tm="0">
                                          <p:val>
                                            <p:strVal val="#ppt_x"/>
                                          </p:val>
                                        </p:tav>
                                        <p:tav tm="100000">
                                          <p:val>
                                            <p:strVal val="#ppt_x"/>
                                          </p:val>
                                        </p:tav>
                                      </p:tavLst>
                                    </p:anim>
                                    <p:anim calcmode="lin" valueType="num">
                                      <p:cBhvr>
                                        <p:cTn id="26" dur="1000" fill="hold"/>
                                        <p:tgtEl>
                                          <p:spTgt spid="8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500"/>
                                  </p:stCondLst>
                                  <p:childTnLst>
                                    <p:set>
                                      <p:cBhvr>
                                        <p:cTn id="28" dur="1" fill="hold">
                                          <p:stCondLst>
                                            <p:cond delay="0"/>
                                          </p:stCondLst>
                                        </p:cTn>
                                        <p:tgtEl>
                                          <p:spTgt spid="86"/>
                                        </p:tgtEl>
                                        <p:attrNameLst>
                                          <p:attrName>style.visibility</p:attrName>
                                        </p:attrNameLst>
                                      </p:cBhvr>
                                      <p:to>
                                        <p:strVal val="visible"/>
                                      </p:to>
                                    </p:set>
                                    <p:animEffect transition="in" filter="fade">
                                      <p:cBhvr>
                                        <p:cTn id="29" dur="1000"/>
                                        <p:tgtEl>
                                          <p:spTgt spid="86"/>
                                        </p:tgtEl>
                                      </p:cBhvr>
                                    </p:animEffect>
                                    <p:anim calcmode="lin" valueType="num">
                                      <p:cBhvr>
                                        <p:cTn id="30" dur="1000" fill="hold"/>
                                        <p:tgtEl>
                                          <p:spTgt spid="86"/>
                                        </p:tgtEl>
                                        <p:attrNameLst>
                                          <p:attrName>ppt_x</p:attrName>
                                        </p:attrNameLst>
                                      </p:cBhvr>
                                      <p:tavLst>
                                        <p:tav tm="0">
                                          <p:val>
                                            <p:strVal val="#ppt_x"/>
                                          </p:val>
                                        </p:tav>
                                        <p:tav tm="100000">
                                          <p:val>
                                            <p:strVal val="#ppt_x"/>
                                          </p:val>
                                        </p:tav>
                                      </p:tavLst>
                                    </p:anim>
                                    <p:anim calcmode="lin" valueType="num">
                                      <p:cBhvr>
                                        <p:cTn id="31" dur="1000" fill="hold"/>
                                        <p:tgtEl>
                                          <p:spTgt spid="8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500"/>
                                  </p:stCondLst>
                                  <p:childTnLst>
                                    <p:set>
                                      <p:cBhvr>
                                        <p:cTn id="33" dur="1" fill="hold">
                                          <p:stCondLst>
                                            <p:cond delay="0"/>
                                          </p:stCondLst>
                                        </p:cTn>
                                        <p:tgtEl>
                                          <p:spTgt spid="116"/>
                                        </p:tgtEl>
                                        <p:attrNameLst>
                                          <p:attrName>style.visibility</p:attrName>
                                        </p:attrNameLst>
                                      </p:cBhvr>
                                      <p:to>
                                        <p:strVal val="visible"/>
                                      </p:to>
                                    </p:set>
                                    <p:animEffect transition="in" filter="fade">
                                      <p:cBhvr>
                                        <p:cTn id="34" dur="1000"/>
                                        <p:tgtEl>
                                          <p:spTgt spid="116"/>
                                        </p:tgtEl>
                                      </p:cBhvr>
                                    </p:animEffect>
                                    <p:anim calcmode="lin" valueType="num">
                                      <p:cBhvr>
                                        <p:cTn id="35" dur="1000" fill="hold"/>
                                        <p:tgtEl>
                                          <p:spTgt spid="116"/>
                                        </p:tgtEl>
                                        <p:attrNameLst>
                                          <p:attrName>ppt_x</p:attrName>
                                        </p:attrNameLst>
                                      </p:cBhvr>
                                      <p:tavLst>
                                        <p:tav tm="0">
                                          <p:val>
                                            <p:strVal val="#ppt_x"/>
                                          </p:val>
                                        </p:tav>
                                        <p:tav tm="100000">
                                          <p:val>
                                            <p:strVal val="#ppt_x"/>
                                          </p:val>
                                        </p:tav>
                                      </p:tavLst>
                                    </p:anim>
                                    <p:anim calcmode="lin" valueType="num">
                                      <p:cBhvr>
                                        <p:cTn id="36"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549172" y="3861549"/>
            <a:ext cx="2430000" cy="1620000"/>
          </a:xfrm>
          <a:prstGeom prst="rect">
            <a:avLst/>
          </a:prstGeom>
        </p:spPr>
      </p:pic>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4081" y="1784414"/>
            <a:ext cx="2428696" cy="1620000"/>
          </a:xfrm>
          <a:prstGeom prst="rect">
            <a:avLst/>
          </a:prstGeom>
        </p:spPr>
      </p:pic>
      <p:pic>
        <p:nvPicPr>
          <p:cNvPr id="50" name="图片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0033" y="1797717"/>
            <a:ext cx="2430000" cy="1620000"/>
          </a:xfrm>
          <a:prstGeom prst="rect">
            <a:avLst/>
          </a:prstGeom>
        </p:spPr>
      </p:pic>
      <p:pic>
        <p:nvPicPr>
          <p:cNvPr id="52" name="图片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8951" y="3868116"/>
            <a:ext cx="2430000" cy="1620000"/>
          </a:xfrm>
          <a:prstGeom prst="rect">
            <a:avLst/>
          </a:prstGeom>
        </p:spPr>
      </p:pic>
      <p:sp>
        <p:nvSpPr>
          <p:cNvPr id="11" name="矩形 10"/>
          <p:cNvSpPr/>
          <p:nvPr/>
        </p:nvSpPr>
        <p:spPr>
          <a:xfrm>
            <a:off x="1221403" y="4546587"/>
            <a:ext cx="2345816" cy="830997"/>
          </a:xfrm>
          <a:prstGeom prst="rect">
            <a:avLst/>
          </a:prstGeom>
        </p:spPr>
        <p:txBody>
          <a:bodyPr wrap="square">
            <a:spAutoFit/>
          </a:bodyPr>
          <a:lstStyle/>
          <a:p>
            <a:r>
              <a:rPr lang="zh-CN" altLang="en-US" sz="1200" dirty="0">
                <a:solidFill>
                  <a:srgbClr val="2A3553"/>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200" dirty="0">
                <a:solidFill>
                  <a:srgbClr val="2A3553"/>
                </a:solidFill>
                <a:latin typeface="微软雅黑" panose="020B0503020204020204" pitchFamily="34" charset="-122"/>
                <a:ea typeface="微软雅黑" panose="020B0503020204020204" pitchFamily="34" charset="-122"/>
              </a:rPr>
              <a:t>您的容打在这里，或者通过复制您的文本后，并选择只保留文字。</a:t>
            </a:r>
            <a:endParaRPr lang="zh-CN" altLang="en-US" sz="1200" dirty="0">
              <a:solidFill>
                <a:srgbClr val="2A3553"/>
              </a:solidFill>
            </a:endParaRPr>
          </a:p>
        </p:txBody>
      </p:sp>
      <p:sp>
        <p:nvSpPr>
          <p:cNvPr id="26" name="矩形 25"/>
          <p:cNvSpPr/>
          <p:nvPr/>
        </p:nvSpPr>
        <p:spPr>
          <a:xfrm>
            <a:off x="3654217" y="1801729"/>
            <a:ext cx="2345816" cy="830997"/>
          </a:xfrm>
          <a:prstGeom prst="rect">
            <a:avLst/>
          </a:prstGeom>
        </p:spPr>
        <p:txBody>
          <a:bodyPr wrap="square">
            <a:spAutoFit/>
          </a:bodyPr>
          <a:lstStyle/>
          <a:p>
            <a:r>
              <a:rPr lang="zh-CN" altLang="en-US" sz="1200" dirty="0">
                <a:solidFill>
                  <a:srgbClr val="2A3553"/>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200" dirty="0">
                <a:solidFill>
                  <a:srgbClr val="2A3553"/>
                </a:solidFill>
                <a:latin typeface="微软雅黑" panose="020B0503020204020204" pitchFamily="34" charset="-122"/>
                <a:ea typeface="微软雅黑" panose="020B0503020204020204" pitchFamily="34" charset="-122"/>
              </a:rPr>
              <a:t>您的容打在这里，或者通过复制您的文本后，并选择只保留文字。</a:t>
            </a:r>
            <a:endParaRPr lang="zh-CN" altLang="en-US" sz="1200" dirty="0">
              <a:solidFill>
                <a:srgbClr val="2A3553"/>
              </a:solidFill>
            </a:endParaRPr>
          </a:p>
        </p:txBody>
      </p:sp>
      <p:sp>
        <p:nvSpPr>
          <p:cNvPr id="29" name="矩形 28"/>
          <p:cNvSpPr/>
          <p:nvPr/>
        </p:nvSpPr>
        <p:spPr>
          <a:xfrm>
            <a:off x="6030051" y="4546587"/>
            <a:ext cx="2345816" cy="830997"/>
          </a:xfrm>
          <a:prstGeom prst="rect">
            <a:avLst/>
          </a:prstGeom>
        </p:spPr>
        <p:txBody>
          <a:bodyPr wrap="square">
            <a:spAutoFit/>
          </a:bodyPr>
          <a:lstStyle/>
          <a:p>
            <a:r>
              <a:rPr lang="zh-CN" altLang="en-US" sz="1200" dirty="0">
                <a:solidFill>
                  <a:srgbClr val="2A3553"/>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200" dirty="0">
                <a:solidFill>
                  <a:srgbClr val="2A3553"/>
                </a:solidFill>
                <a:latin typeface="微软雅黑" panose="020B0503020204020204" pitchFamily="34" charset="-122"/>
                <a:ea typeface="微软雅黑" panose="020B0503020204020204" pitchFamily="34" charset="-122"/>
              </a:rPr>
              <a:t>您的容打在这里，或者通过复制您的文本后，并选择只保留文字。</a:t>
            </a:r>
            <a:endParaRPr lang="zh-CN" altLang="en-US" sz="1200" dirty="0">
              <a:solidFill>
                <a:srgbClr val="2A3553"/>
              </a:solidFill>
            </a:endParaRPr>
          </a:p>
        </p:txBody>
      </p:sp>
      <p:sp>
        <p:nvSpPr>
          <p:cNvPr id="32" name="矩形 31"/>
          <p:cNvSpPr/>
          <p:nvPr/>
        </p:nvSpPr>
        <p:spPr>
          <a:xfrm>
            <a:off x="8586681" y="1750451"/>
            <a:ext cx="2345816" cy="830997"/>
          </a:xfrm>
          <a:prstGeom prst="rect">
            <a:avLst/>
          </a:prstGeom>
        </p:spPr>
        <p:txBody>
          <a:bodyPr wrap="square">
            <a:spAutoFit/>
          </a:bodyPr>
          <a:lstStyle/>
          <a:p>
            <a:r>
              <a:rPr lang="zh-CN" altLang="en-US" sz="1200" dirty="0">
                <a:solidFill>
                  <a:srgbClr val="2A3553"/>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200" dirty="0">
                <a:solidFill>
                  <a:srgbClr val="2A3553"/>
                </a:solidFill>
                <a:latin typeface="微软雅黑" panose="020B0503020204020204" pitchFamily="34" charset="-122"/>
                <a:ea typeface="微软雅黑" panose="020B0503020204020204" pitchFamily="34" charset="-122"/>
              </a:rPr>
              <a:t>您的容打在这里，或者通过复制您的文本后，并选择只保留文字。</a:t>
            </a:r>
            <a:endParaRPr lang="zh-CN" altLang="en-US" sz="1200" dirty="0">
              <a:solidFill>
                <a:srgbClr val="2A3553"/>
              </a:solidFill>
            </a:endParaRPr>
          </a:p>
        </p:txBody>
      </p:sp>
      <p:grpSp>
        <p:nvGrpSpPr>
          <p:cNvPr id="18" name="组合 17"/>
          <p:cNvGrpSpPr/>
          <p:nvPr/>
        </p:nvGrpSpPr>
        <p:grpSpPr>
          <a:xfrm>
            <a:off x="660400" y="-44538"/>
            <a:ext cx="2507750" cy="1057275"/>
            <a:chOff x="-11859" y="-28575"/>
            <a:chExt cx="2507750" cy="1057275"/>
          </a:xfrm>
        </p:grpSpPr>
        <p:sp>
          <p:nvSpPr>
            <p:cNvPr id="19" name="平行四边形 18"/>
            <p:cNvSpPr/>
            <p:nvPr/>
          </p:nvSpPr>
          <p:spPr>
            <a:xfrm flipH="1">
              <a:off x="497035"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平行四边形 19"/>
            <p:cNvSpPr/>
            <p:nvPr/>
          </p:nvSpPr>
          <p:spPr>
            <a:xfrm flipH="1">
              <a:off x="242588"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平行四边形 20"/>
            <p:cNvSpPr/>
            <p:nvPr/>
          </p:nvSpPr>
          <p:spPr>
            <a:xfrm flipH="1">
              <a:off x="-1185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平行四边形 21"/>
            <p:cNvSpPr/>
            <p:nvPr/>
          </p:nvSpPr>
          <p:spPr>
            <a:xfrm flipH="1">
              <a:off x="1260376"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平行四边形 22"/>
            <p:cNvSpPr/>
            <p:nvPr/>
          </p:nvSpPr>
          <p:spPr>
            <a:xfrm flipH="1">
              <a:off x="100592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平行四边形 23"/>
            <p:cNvSpPr/>
            <p:nvPr/>
          </p:nvSpPr>
          <p:spPr>
            <a:xfrm flipH="1">
              <a:off x="751482"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平行四边形 26"/>
            <p:cNvSpPr/>
            <p:nvPr/>
          </p:nvSpPr>
          <p:spPr>
            <a:xfrm flipH="1">
              <a:off x="2023719"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平行四边形 29"/>
            <p:cNvSpPr/>
            <p:nvPr/>
          </p:nvSpPr>
          <p:spPr>
            <a:xfrm flipH="1">
              <a:off x="1769270"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平行四边形 32"/>
            <p:cNvSpPr/>
            <p:nvPr/>
          </p:nvSpPr>
          <p:spPr>
            <a:xfrm flipH="1">
              <a:off x="1514823"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664909" y="6308362"/>
            <a:ext cx="1070304" cy="472172"/>
            <a:chOff x="664909" y="6308362"/>
            <a:chExt cx="1070304" cy="472172"/>
          </a:xfrm>
        </p:grpSpPr>
        <p:sp>
          <p:nvSpPr>
            <p:cNvPr id="35" name="等腰三角形 34"/>
            <p:cNvSpPr/>
            <p:nvPr/>
          </p:nvSpPr>
          <p:spPr>
            <a:xfrm rot="16200000" flipH="1">
              <a:off x="696399" y="6276872"/>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rot="16200000" flipH="1">
              <a:off x="1231551" y="6276872"/>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10355783" y="386126"/>
            <a:ext cx="1075251" cy="472172"/>
            <a:chOff x="10355783" y="386126"/>
            <a:chExt cx="1075251" cy="472172"/>
          </a:xfrm>
        </p:grpSpPr>
        <p:sp>
          <p:nvSpPr>
            <p:cNvPr id="38" name="等腰三角形 37"/>
            <p:cNvSpPr/>
            <p:nvPr/>
          </p:nvSpPr>
          <p:spPr>
            <a:xfrm rot="5400000">
              <a:off x="10927372" y="354636"/>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等腰三角形 38"/>
            <p:cNvSpPr/>
            <p:nvPr/>
          </p:nvSpPr>
          <p:spPr>
            <a:xfrm rot="5400000">
              <a:off x="10387273" y="354636"/>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矩形 39"/>
          <p:cNvSpPr>
            <a:spLocks noChangeArrowheads="1"/>
          </p:cNvSpPr>
          <p:nvPr/>
        </p:nvSpPr>
        <p:spPr bwMode="auto">
          <a:xfrm flipH="1">
            <a:off x="8274350" y="6459189"/>
            <a:ext cx="3156683" cy="338554"/>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2A3553"/>
                </a:solidFill>
                <a:latin typeface="微软雅黑" panose="020B0503020204020204" pitchFamily="34" charset="-122"/>
                <a:ea typeface="微软雅黑" panose="020B0503020204020204" pitchFamily="34" charset="-122"/>
                <a:sym typeface="方正兰亭黑_GBK" pitchFamily="2" charset="-122"/>
              </a:rPr>
              <a:t>工作中的自我感悟    我的竞争力</a:t>
            </a:r>
            <a:endParaRPr lang="en-US" altLang="zh-CN" sz="1050" dirty="0">
              <a:solidFill>
                <a:srgbClr val="2A3553"/>
              </a:solidFill>
              <a:latin typeface="微软雅黑" panose="020B0503020204020204" pitchFamily="34" charset="-122"/>
              <a:ea typeface="微软雅黑" panose="020B0503020204020204" pitchFamily="34" charset="-122"/>
              <a:sym typeface="方正兰亭黑_GBK" pitchFamily="2" charset="-122"/>
            </a:endParaRPr>
          </a:p>
        </p:txBody>
      </p:sp>
      <p:grpSp>
        <p:nvGrpSpPr>
          <p:cNvPr id="41" name="组合 40"/>
          <p:cNvGrpSpPr/>
          <p:nvPr/>
        </p:nvGrpSpPr>
        <p:grpSpPr>
          <a:xfrm>
            <a:off x="7298132" y="5880534"/>
            <a:ext cx="900000" cy="900000"/>
            <a:chOff x="6455246" y="5205801"/>
            <a:chExt cx="900000" cy="900000"/>
          </a:xfrm>
        </p:grpSpPr>
        <p:sp>
          <p:nvSpPr>
            <p:cNvPr id="42" name="椭圆 41"/>
            <p:cNvSpPr/>
            <p:nvPr/>
          </p:nvSpPr>
          <p:spPr>
            <a:xfrm>
              <a:off x="6455246" y="5205801"/>
              <a:ext cx="900000" cy="900000"/>
            </a:xfrm>
            <a:prstGeom prst="ellips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直接连接符 42"/>
            <p:cNvCxnSpPr/>
            <p:nvPr/>
          </p:nvCxnSpPr>
          <p:spPr>
            <a:xfrm rot="5400000">
              <a:off x="6902181" y="5897745"/>
              <a:ext cx="258258" cy="0"/>
            </a:xfrm>
            <a:prstGeom prst="line">
              <a:avLst/>
            </a:prstGeom>
            <a:ln w="76200">
              <a:solidFill>
                <a:srgbClr val="2A3553"/>
              </a:solidFill>
            </a:ln>
          </p:spPr>
          <p:style>
            <a:lnRef idx="1">
              <a:schemeClr val="accent1"/>
            </a:lnRef>
            <a:fillRef idx="0">
              <a:schemeClr val="accent1"/>
            </a:fillRef>
            <a:effectRef idx="0">
              <a:schemeClr val="accent1"/>
            </a:effectRef>
            <a:fontRef idx="minor">
              <a:schemeClr val="tx1"/>
            </a:fontRef>
          </p:style>
        </p:cxnSp>
      </p:grpSp>
      <p:sp>
        <p:nvSpPr>
          <p:cNvPr id="45" name="等腰三角形 44"/>
          <p:cNvSpPr/>
          <p:nvPr/>
        </p:nvSpPr>
        <p:spPr>
          <a:xfrm>
            <a:off x="2148323" y="3861549"/>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等腰三角形 45"/>
          <p:cNvSpPr/>
          <p:nvPr/>
        </p:nvSpPr>
        <p:spPr>
          <a:xfrm rot="10800000">
            <a:off x="4487865" y="2924433"/>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等腰三角形 46"/>
          <p:cNvSpPr/>
          <p:nvPr/>
        </p:nvSpPr>
        <p:spPr>
          <a:xfrm rot="10800000">
            <a:off x="9523502" y="2924434"/>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等腰三角形 47"/>
          <p:cNvSpPr/>
          <p:nvPr/>
        </p:nvSpPr>
        <p:spPr>
          <a:xfrm>
            <a:off x="6966872" y="3861549"/>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6" grpId="0"/>
      <p:bldP spid="29"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ontent Placeholder 2"/>
          <p:cNvSpPr txBox="1"/>
          <p:nvPr/>
        </p:nvSpPr>
        <p:spPr bwMode="auto">
          <a:xfrm>
            <a:off x="1433833" y="4290528"/>
            <a:ext cx="266289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lvl="0" defTabSz="685165">
              <a:spcBef>
                <a:spcPct val="20000"/>
              </a:spcBef>
              <a:defRPr/>
            </a:pPr>
            <a:r>
              <a:rPr lang="zh-CN" altLang="en-US" b="1" kern="0" dirty="0">
                <a:solidFill>
                  <a:srgbClr val="2A3553"/>
                </a:solidFill>
                <a:latin typeface="微软雅黑" panose="020B0503020204020204" pitchFamily="34" charset="-122"/>
                <a:ea typeface="微软雅黑" panose="020B0503020204020204" pitchFamily="34" charset="-122"/>
                <a:cs typeface="Raleway" panose="020B0003030101060003"/>
              </a:rPr>
              <a:t>输入你的标题</a:t>
            </a:r>
            <a:endParaRPr lang="en-US" altLang="zh-CN" b="1" kern="0" dirty="0">
              <a:solidFill>
                <a:srgbClr val="2A3553"/>
              </a:solidFill>
              <a:latin typeface="微软雅黑" panose="020B0503020204020204" pitchFamily="34" charset="-122"/>
              <a:ea typeface="微软雅黑" panose="020B0503020204020204" pitchFamily="34" charset="-122"/>
              <a:cs typeface="Raleway" panose="020B0003030101060003"/>
            </a:endParaRPr>
          </a:p>
          <a:p>
            <a:pPr defTabSz="685165">
              <a:spcBef>
                <a:spcPct val="20000"/>
              </a:spcBef>
              <a:defRPr/>
            </a:pPr>
            <a:r>
              <a:rPr lang="zh-CN" altLang="en-US" sz="1200" kern="0" dirty="0">
                <a:solidFill>
                  <a:srgbClr val="2A3553"/>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这里输入简单的文字概述里输入简单文字概述输入简单的文字概述里输入输入字概述里输入简单文字概述。</a:t>
            </a:r>
            <a:endParaRPr lang="en-US" altLang="zh-CN" sz="1200" kern="0" dirty="0">
              <a:solidFill>
                <a:srgbClr val="2A3553"/>
              </a:solidFill>
              <a:latin typeface="微软雅黑" panose="020B0503020204020204" pitchFamily="34" charset="-122"/>
              <a:ea typeface="微软雅黑" panose="020B0503020204020204" pitchFamily="34" charset="-122"/>
              <a:cs typeface="Raleway Light"/>
            </a:endParaRPr>
          </a:p>
        </p:txBody>
      </p:sp>
      <p:sp>
        <p:nvSpPr>
          <p:cNvPr id="81" name="Content Placeholder 2"/>
          <p:cNvSpPr txBox="1"/>
          <p:nvPr/>
        </p:nvSpPr>
        <p:spPr bwMode="auto">
          <a:xfrm>
            <a:off x="4745502" y="4290528"/>
            <a:ext cx="266289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lvl="0" defTabSz="685165">
              <a:spcBef>
                <a:spcPct val="20000"/>
              </a:spcBef>
              <a:defRPr/>
            </a:pPr>
            <a:r>
              <a:rPr lang="zh-CN" altLang="en-US" b="1" kern="0" dirty="0">
                <a:solidFill>
                  <a:srgbClr val="2A3553"/>
                </a:solidFill>
                <a:latin typeface="微软雅黑" panose="020B0503020204020204" pitchFamily="34" charset="-122"/>
                <a:ea typeface="微软雅黑" panose="020B0503020204020204" pitchFamily="34" charset="-122"/>
                <a:cs typeface="Raleway" panose="020B0003030101060003"/>
              </a:rPr>
              <a:t>输入你的标题</a:t>
            </a:r>
            <a:endParaRPr lang="en-US" altLang="zh-CN" b="1" kern="0" dirty="0">
              <a:solidFill>
                <a:srgbClr val="2A3553"/>
              </a:solidFill>
              <a:latin typeface="微软雅黑" panose="020B0503020204020204" pitchFamily="34" charset="-122"/>
              <a:ea typeface="微软雅黑" panose="020B0503020204020204" pitchFamily="34" charset="-122"/>
              <a:cs typeface="Raleway" panose="020B0003030101060003"/>
            </a:endParaRPr>
          </a:p>
          <a:p>
            <a:pPr defTabSz="685165">
              <a:spcBef>
                <a:spcPct val="20000"/>
              </a:spcBef>
              <a:defRPr/>
            </a:pPr>
            <a:r>
              <a:rPr lang="zh-CN" altLang="en-US" sz="1200" kern="0" dirty="0">
                <a:solidFill>
                  <a:srgbClr val="2A3553"/>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这里输入简单的文字概述里输入简单文字概述输入简单的文字概述里输入输入字概述里输入简单文字概述。</a:t>
            </a:r>
            <a:endParaRPr lang="en-US" altLang="zh-CN" sz="1200" kern="0" dirty="0">
              <a:solidFill>
                <a:srgbClr val="2A3553"/>
              </a:solidFill>
              <a:latin typeface="微软雅黑" panose="020B0503020204020204" pitchFamily="34" charset="-122"/>
              <a:ea typeface="微软雅黑" panose="020B0503020204020204" pitchFamily="34" charset="-122"/>
              <a:cs typeface="Raleway Light"/>
            </a:endParaRPr>
          </a:p>
        </p:txBody>
      </p:sp>
      <p:sp>
        <p:nvSpPr>
          <p:cNvPr id="84" name="Content Placeholder 2"/>
          <p:cNvSpPr txBox="1"/>
          <p:nvPr/>
        </p:nvSpPr>
        <p:spPr bwMode="auto">
          <a:xfrm>
            <a:off x="8057170" y="4290528"/>
            <a:ext cx="266289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lvl="0" defTabSz="685165">
              <a:spcBef>
                <a:spcPct val="20000"/>
              </a:spcBef>
              <a:defRPr/>
            </a:pPr>
            <a:r>
              <a:rPr lang="zh-CN" altLang="en-US" b="1" kern="0" dirty="0">
                <a:solidFill>
                  <a:srgbClr val="2A3553"/>
                </a:solidFill>
                <a:latin typeface="微软雅黑" panose="020B0503020204020204" pitchFamily="34" charset="-122"/>
                <a:ea typeface="微软雅黑" panose="020B0503020204020204" pitchFamily="34" charset="-122"/>
                <a:cs typeface="Raleway" panose="020B0003030101060003"/>
              </a:rPr>
              <a:t>输入你的标题</a:t>
            </a:r>
            <a:endParaRPr lang="en-US" altLang="zh-CN" b="1" kern="0" dirty="0">
              <a:solidFill>
                <a:srgbClr val="2A3553"/>
              </a:solidFill>
              <a:latin typeface="微软雅黑" panose="020B0503020204020204" pitchFamily="34" charset="-122"/>
              <a:ea typeface="微软雅黑" panose="020B0503020204020204" pitchFamily="34" charset="-122"/>
              <a:cs typeface="Raleway" panose="020B0003030101060003"/>
            </a:endParaRPr>
          </a:p>
          <a:p>
            <a:pPr defTabSz="685165">
              <a:spcBef>
                <a:spcPct val="20000"/>
              </a:spcBef>
              <a:defRPr/>
            </a:pPr>
            <a:r>
              <a:rPr lang="zh-CN" altLang="en-US" sz="1200" kern="0" dirty="0">
                <a:solidFill>
                  <a:srgbClr val="2A3553"/>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这里输入简单的文字概述里输入简单文字概述输入简单的文字概述里输入输入字概述里输入简单文字概述。</a:t>
            </a:r>
            <a:endParaRPr lang="en-US" altLang="zh-CN" sz="1200" kern="0" dirty="0">
              <a:solidFill>
                <a:srgbClr val="2A3553"/>
              </a:solidFill>
              <a:latin typeface="微软雅黑" panose="020B0503020204020204" pitchFamily="34" charset="-122"/>
              <a:ea typeface="微软雅黑" panose="020B0503020204020204" pitchFamily="34" charset="-122"/>
              <a:cs typeface="Raleway Light"/>
            </a:endParaRPr>
          </a:p>
        </p:txBody>
      </p:sp>
      <p:grpSp>
        <p:nvGrpSpPr>
          <p:cNvPr id="17" name="组合 16"/>
          <p:cNvGrpSpPr/>
          <p:nvPr/>
        </p:nvGrpSpPr>
        <p:grpSpPr>
          <a:xfrm>
            <a:off x="660400" y="-44538"/>
            <a:ext cx="2507750" cy="1057275"/>
            <a:chOff x="-11859" y="-28575"/>
            <a:chExt cx="2507750" cy="1057275"/>
          </a:xfrm>
        </p:grpSpPr>
        <p:sp>
          <p:nvSpPr>
            <p:cNvPr id="18" name="平行四边形 17"/>
            <p:cNvSpPr/>
            <p:nvPr/>
          </p:nvSpPr>
          <p:spPr>
            <a:xfrm flipH="1">
              <a:off x="497035"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平行四边形 18"/>
            <p:cNvSpPr/>
            <p:nvPr/>
          </p:nvSpPr>
          <p:spPr>
            <a:xfrm flipH="1">
              <a:off x="242588"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平行四边形 19"/>
            <p:cNvSpPr/>
            <p:nvPr/>
          </p:nvSpPr>
          <p:spPr>
            <a:xfrm flipH="1">
              <a:off x="-1185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平行四边形 20"/>
            <p:cNvSpPr/>
            <p:nvPr/>
          </p:nvSpPr>
          <p:spPr>
            <a:xfrm flipH="1">
              <a:off x="1260376"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平行四边形 21"/>
            <p:cNvSpPr/>
            <p:nvPr/>
          </p:nvSpPr>
          <p:spPr>
            <a:xfrm flipH="1">
              <a:off x="100592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平行四边形 22"/>
            <p:cNvSpPr/>
            <p:nvPr/>
          </p:nvSpPr>
          <p:spPr>
            <a:xfrm flipH="1">
              <a:off x="751482"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平行四边形 23"/>
            <p:cNvSpPr/>
            <p:nvPr/>
          </p:nvSpPr>
          <p:spPr>
            <a:xfrm flipH="1">
              <a:off x="2023719"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flipH="1">
              <a:off x="1769270"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平行四边形 25"/>
            <p:cNvSpPr/>
            <p:nvPr/>
          </p:nvSpPr>
          <p:spPr>
            <a:xfrm flipH="1">
              <a:off x="1514823"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664909" y="6308362"/>
            <a:ext cx="1070304" cy="472172"/>
            <a:chOff x="664909" y="6308362"/>
            <a:chExt cx="1070304" cy="472172"/>
          </a:xfrm>
        </p:grpSpPr>
        <p:sp>
          <p:nvSpPr>
            <p:cNvPr id="28" name="等腰三角形 27"/>
            <p:cNvSpPr/>
            <p:nvPr/>
          </p:nvSpPr>
          <p:spPr>
            <a:xfrm rot="16200000" flipH="1">
              <a:off x="696399" y="6276872"/>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rot="16200000" flipH="1">
              <a:off x="1231551" y="6276872"/>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10355783" y="386126"/>
            <a:ext cx="1075251" cy="472172"/>
            <a:chOff x="10355783" y="386126"/>
            <a:chExt cx="1075251" cy="472172"/>
          </a:xfrm>
        </p:grpSpPr>
        <p:sp>
          <p:nvSpPr>
            <p:cNvPr id="31" name="等腰三角形 30"/>
            <p:cNvSpPr/>
            <p:nvPr/>
          </p:nvSpPr>
          <p:spPr>
            <a:xfrm rot="5400000">
              <a:off x="10927372" y="354636"/>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1"/>
            <p:cNvSpPr/>
            <p:nvPr/>
          </p:nvSpPr>
          <p:spPr>
            <a:xfrm rot="5400000">
              <a:off x="10387273" y="354636"/>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矩形 32"/>
          <p:cNvSpPr>
            <a:spLocks noChangeArrowheads="1"/>
          </p:cNvSpPr>
          <p:nvPr/>
        </p:nvSpPr>
        <p:spPr bwMode="auto">
          <a:xfrm flipH="1">
            <a:off x="8423540" y="6459189"/>
            <a:ext cx="3011636" cy="338554"/>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2A3553"/>
                </a:solidFill>
                <a:latin typeface="微软雅黑" panose="020B0503020204020204" pitchFamily="34" charset="-122"/>
                <a:ea typeface="微软雅黑" panose="020B0503020204020204" pitchFamily="34" charset="-122"/>
                <a:sym typeface="方正兰亭黑_GBK" pitchFamily="2" charset="-122"/>
              </a:rPr>
              <a:t>工作中的自我感悟    自我评价</a:t>
            </a:r>
            <a:endParaRPr lang="en-US" altLang="zh-CN" sz="1050" dirty="0">
              <a:solidFill>
                <a:srgbClr val="2A3553"/>
              </a:solidFill>
              <a:latin typeface="微软雅黑" panose="020B0503020204020204" pitchFamily="34" charset="-122"/>
              <a:ea typeface="微软雅黑" panose="020B0503020204020204" pitchFamily="34" charset="-122"/>
              <a:sym typeface="方正兰亭黑_GBK" pitchFamily="2" charset="-122"/>
            </a:endParaRPr>
          </a:p>
        </p:txBody>
      </p:sp>
      <p:grpSp>
        <p:nvGrpSpPr>
          <p:cNvPr id="34" name="组合 33"/>
          <p:cNvGrpSpPr/>
          <p:nvPr/>
        </p:nvGrpSpPr>
        <p:grpSpPr>
          <a:xfrm>
            <a:off x="7548000" y="5897743"/>
            <a:ext cx="900000" cy="900000"/>
            <a:chOff x="6455246" y="5205801"/>
            <a:chExt cx="900000" cy="900000"/>
          </a:xfrm>
        </p:grpSpPr>
        <p:sp>
          <p:nvSpPr>
            <p:cNvPr id="35" name="椭圆 34"/>
            <p:cNvSpPr/>
            <p:nvPr/>
          </p:nvSpPr>
          <p:spPr>
            <a:xfrm>
              <a:off x="6455246" y="5205801"/>
              <a:ext cx="900000" cy="900000"/>
            </a:xfrm>
            <a:prstGeom prst="ellips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连接符 35"/>
            <p:cNvCxnSpPr/>
            <p:nvPr/>
          </p:nvCxnSpPr>
          <p:spPr>
            <a:xfrm rot="5400000">
              <a:off x="6902181" y="5897745"/>
              <a:ext cx="258258" cy="0"/>
            </a:xfrm>
            <a:prstGeom prst="line">
              <a:avLst/>
            </a:prstGeom>
            <a:ln w="76200">
              <a:solidFill>
                <a:srgbClr val="2A3553"/>
              </a:solidFill>
            </a:ln>
          </p:spPr>
          <p:style>
            <a:lnRef idx="1">
              <a:schemeClr val="accent1"/>
            </a:lnRef>
            <a:fillRef idx="0">
              <a:schemeClr val="accent1"/>
            </a:fillRef>
            <a:effectRef idx="0">
              <a:schemeClr val="accent1"/>
            </a:effectRef>
            <a:fontRef idx="minor">
              <a:schemeClr val="tx1"/>
            </a:fontRef>
          </p:style>
        </p:cxnSp>
      </p:grpSp>
      <p:pic>
        <p:nvPicPr>
          <p:cNvPr id="2" name="图形 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038725" y="1556792"/>
            <a:ext cx="2076450" cy="2076450"/>
          </a:xfrm>
          <a:prstGeom prst="rect">
            <a:avLst/>
          </a:prstGeom>
        </p:spPr>
      </p:pic>
      <p:cxnSp>
        <p:nvCxnSpPr>
          <p:cNvPr id="10" name="直接连接符 9"/>
          <p:cNvCxnSpPr/>
          <p:nvPr/>
        </p:nvCxnSpPr>
        <p:spPr>
          <a:xfrm>
            <a:off x="4421116" y="4290528"/>
            <a:ext cx="0" cy="899663"/>
          </a:xfrm>
          <a:prstGeom prst="line">
            <a:avLst/>
          </a:prstGeom>
          <a:ln w="28575">
            <a:solidFill>
              <a:srgbClr val="FFC7CA"/>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732785" y="4290528"/>
            <a:ext cx="0" cy="899663"/>
          </a:xfrm>
          <a:prstGeom prst="line">
            <a:avLst/>
          </a:prstGeom>
          <a:ln w="28575">
            <a:solidFill>
              <a:srgbClr val="FFC7CA"/>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wheel(1)">
                                      <p:cBhvr>
                                        <p:cTn id="10" dur="2000"/>
                                        <p:tgtEl>
                                          <p:spTgt spid="81"/>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wheel(1)">
                                      <p:cBhvr>
                                        <p:cTn id="13" dur="2000"/>
                                        <p:tgtEl>
                                          <p:spTgt spid="78"/>
                                        </p:tgtEl>
                                      </p:cBhvr>
                                    </p:animEffect>
                                  </p:childTnLst>
                                </p:cTn>
                              </p:par>
                              <p:par>
                                <p:cTn id="14" presetID="21"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1)">
                                      <p:cBhvr>
                                        <p:cTn id="16" dur="2000"/>
                                        <p:tgtEl>
                                          <p:spTgt spid="10"/>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wheel(1)">
                                      <p:cBhvr>
                                        <p:cTn id="19" dur="2000"/>
                                        <p:tgtEl>
                                          <p:spTgt spid="84"/>
                                        </p:tgtEl>
                                      </p:cBhvr>
                                    </p:animEffect>
                                  </p:childTnLst>
                                </p:cTn>
                              </p:par>
                              <p:par>
                                <p:cTn id="20" presetID="21" presetClass="entr" presetSubtype="1"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heel(1)">
                                      <p:cBhvr>
                                        <p:cTn id="22"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81" grpId="0"/>
      <p:bldP spid="8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形状 16"/>
          <p:cNvSpPr/>
          <p:nvPr/>
        </p:nvSpPr>
        <p:spPr>
          <a:xfrm flipH="1">
            <a:off x="759379" y="1922200"/>
            <a:ext cx="3420000" cy="3420000"/>
          </a:xfrm>
          <a:custGeom>
            <a:avLst/>
            <a:gdLst>
              <a:gd name="connsiteX0" fmla="*/ 264172 w 6087491"/>
              <a:gd name="connsiteY0" fmla="*/ 205288 h 4730576"/>
              <a:gd name="connsiteX1" fmla="*/ 264172 w 6087491"/>
              <a:gd name="connsiteY1" fmla="*/ 4525288 h 4730576"/>
              <a:gd name="connsiteX2" fmla="*/ 5823318 w 6087491"/>
              <a:gd name="connsiteY2" fmla="*/ 4525288 h 4730576"/>
              <a:gd name="connsiteX3" fmla="*/ 5823318 w 6087491"/>
              <a:gd name="connsiteY3" fmla="*/ 205288 h 4730576"/>
              <a:gd name="connsiteX4" fmla="*/ 0 w 6087491"/>
              <a:gd name="connsiteY4" fmla="*/ 0 h 4730576"/>
              <a:gd name="connsiteX5" fmla="*/ 6087491 w 6087491"/>
              <a:gd name="connsiteY5" fmla="*/ 0 h 4730576"/>
              <a:gd name="connsiteX6" fmla="*/ 6087491 w 6087491"/>
              <a:gd name="connsiteY6" fmla="*/ 4730576 h 4730576"/>
              <a:gd name="connsiteX7" fmla="*/ 0 w 6087491"/>
              <a:gd name="connsiteY7" fmla="*/ 4730576 h 473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7491" h="4730576">
                <a:moveTo>
                  <a:pt x="264172" y="205288"/>
                </a:moveTo>
                <a:lnTo>
                  <a:pt x="264172" y="4525288"/>
                </a:lnTo>
                <a:lnTo>
                  <a:pt x="5823318" y="4525288"/>
                </a:lnTo>
                <a:lnTo>
                  <a:pt x="5823318" y="205288"/>
                </a:lnTo>
                <a:close/>
                <a:moveTo>
                  <a:pt x="0" y="0"/>
                </a:moveTo>
                <a:lnTo>
                  <a:pt x="6087491" y="0"/>
                </a:lnTo>
                <a:lnTo>
                  <a:pt x="6087491" y="4730576"/>
                </a:lnTo>
                <a:lnTo>
                  <a:pt x="0" y="4730576"/>
                </a:lnTo>
                <a:close/>
              </a:path>
            </a:pathLst>
          </a:custGeom>
          <a:gradFill>
            <a:gsLst>
              <a:gs pos="100000">
                <a:srgbClr val="91BBF7"/>
              </a:gs>
              <a:gs pos="0">
                <a:srgbClr val="FFC7C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22"/>
          <p:cNvSpPr txBox="1"/>
          <p:nvPr/>
        </p:nvSpPr>
        <p:spPr>
          <a:xfrm flipH="1">
            <a:off x="9063580" y="1829988"/>
            <a:ext cx="1445786" cy="1200329"/>
          </a:xfrm>
          <a:prstGeom prst="rect">
            <a:avLst/>
          </a:prstGeom>
          <a:solidFill>
            <a:schemeClr val="bg1"/>
          </a:solidFill>
        </p:spPr>
        <p:txBody>
          <a:bodyPr wrap="square" rtlCol="0">
            <a:spAutoFit/>
          </a:bodyPr>
          <a:lstStyle/>
          <a:p>
            <a:pPr algn="r"/>
            <a:r>
              <a:rPr lang="en-US" altLang="zh-CN" sz="7200" b="1" dirty="0">
                <a:solidFill>
                  <a:srgbClr val="2A3553"/>
                </a:solidFill>
                <a:latin typeface="微软雅黑" panose="020B0503020204020204" pitchFamily="34" charset="-122"/>
                <a:ea typeface="微软雅黑" panose="020B0503020204020204" pitchFamily="34" charset="-122"/>
              </a:rPr>
              <a:t>03</a:t>
            </a:r>
            <a:endParaRPr lang="en-US" altLang="zh-CN" sz="7200" b="1" dirty="0">
              <a:solidFill>
                <a:srgbClr val="2A3553"/>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6622686" y="1376202"/>
            <a:ext cx="3731385" cy="360000"/>
            <a:chOff x="6419006" y="1464375"/>
            <a:chExt cx="3731385" cy="360000"/>
          </a:xfrm>
          <a:gradFill flip="none" rotWithShape="1">
            <a:gsLst>
              <a:gs pos="100000">
                <a:srgbClr val="91BBF7"/>
              </a:gs>
              <a:gs pos="0">
                <a:srgbClr val="FFC7CA"/>
              </a:gs>
            </a:gsLst>
            <a:lin ang="10800000" scaled="1"/>
            <a:tileRect/>
          </a:gradFill>
        </p:grpSpPr>
        <p:sp>
          <p:nvSpPr>
            <p:cNvPr id="20" name="椭圆 19"/>
            <p:cNvSpPr/>
            <p:nvPr/>
          </p:nvSpPr>
          <p:spPr>
            <a:xfrm>
              <a:off x="6419006"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6980904"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7542802"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8104700"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8666598"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9228496"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9790391"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10753926" y="1130301"/>
            <a:ext cx="641055" cy="5003800"/>
            <a:chOff x="8630023" y="4893701"/>
            <a:chExt cx="641055" cy="1028700"/>
          </a:xfrm>
        </p:grpSpPr>
        <p:sp>
          <p:nvSpPr>
            <p:cNvPr id="34" name="平行四边形 33"/>
            <p:cNvSpPr/>
            <p:nvPr/>
          </p:nvSpPr>
          <p:spPr>
            <a:xfrm flipH="1">
              <a:off x="8630023" y="4893701"/>
              <a:ext cx="129479" cy="1028700"/>
            </a:xfrm>
            <a:prstGeom prst="parallelogram">
              <a:avLst>
                <a:gd name="adj" fmla="val 0"/>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平行四边形 34"/>
            <p:cNvSpPr/>
            <p:nvPr/>
          </p:nvSpPr>
          <p:spPr>
            <a:xfrm flipH="1">
              <a:off x="8882313" y="4893701"/>
              <a:ext cx="129479" cy="1028700"/>
            </a:xfrm>
            <a:prstGeom prst="parallelogram">
              <a:avLst>
                <a:gd name="adj" fmla="val 0"/>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平行四边形 35"/>
            <p:cNvSpPr/>
            <p:nvPr/>
          </p:nvSpPr>
          <p:spPr>
            <a:xfrm flipH="1">
              <a:off x="9141599" y="4893701"/>
              <a:ext cx="129479" cy="1028700"/>
            </a:xfrm>
            <a:prstGeom prst="parallelogram">
              <a:avLst>
                <a:gd name="adj" fmla="val 0"/>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7926482" y="2855028"/>
            <a:ext cx="2582884" cy="1228029"/>
            <a:chOff x="3850192" y="2471279"/>
            <a:chExt cx="2582884" cy="1228029"/>
          </a:xfrm>
        </p:grpSpPr>
        <p:sp>
          <p:nvSpPr>
            <p:cNvPr id="38" name="TextBox 22"/>
            <p:cNvSpPr txBox="1"/>
            <p:nvPr/>
          </p:nvSpPr>
          <p:spPr>
            <a:xfrm flipH="1">
              <a:off x="3913378" y="2471279"/>
              <a:ext cx="2519698" cy="769441"/>
            </a:xfrm>
            <a:prstGeom prst="rect">
              <a:avLst/>
            </a:prstGeom>
            <a:solidFill>
              <a:schemeClr val="bg1"/>
            </a:solidFill>
          </p:spPr>
          <p:txBody>
            <a:bodyPr wrap="square" rtlCol="0">
              <a:spAutoFit/>
            </a:bodyPr>
            <a:lstStyle/>
            <a:p>
              <a:pPr algn="r"/>
              <a:r>
                <a:rPr lang="zh-CN" altLang="en-US" sz="4400" b="1" spc="100" dirty="0">
                  <a:solidFill>
                    <a:srgbClr val="2A3553"/>
                  </a:solidFill>
                  <a:latin typeface="微软雅黑" panose="020B0503020204020204" pitchFamily="34" charset="-122"/>
                  <a:ea typeface="微软雅黑" panose="020B0503020204020204" pitchFamily="34" charset="-122"/>
                </a:rPr>
                <a:t>心得体会</a:t>
              </a:r>
              <a:endParaRPr lang="zh-CN" altLang="en-US" sz="4400" b="1" spc="100" dirty="0">
                <a:solidFill>
                  <a:srgbClr val="2A3553"/>
                </a:solidFill>
                <a:latin typeface="微软雅黑" panose="020B0503020204020204" pitchFamily="34" charset="-122"/>
                <a:ea typeface="微软雅黑" panose="020B0503020204020204" pitchFamily="34" charset="-122"/>
              </a:endParaRPr>
            </a:p>
          </p:txBody>
        </p:sp>
        <p:sp>
          <p:nvSpPr>
            <p:cNvPr id="39" name="TextBox 22"/>
            <p:cNvSpPr txBox="1"/>
            <p:nvPr/>
          </p:nvSpPr>
          <p:spPr>
            <a:xfrm flipH="1">
              <a:off x="3850192" y="3237643"/>
              <a:ext cx="2519698" cy="461665"/>
            </a:xfrm>
            <a:prstGeom prst="rect">
              <a:avLst/>
            </a:prstGeom>
            <a:solidFill>
              <a:schemeClr val="bg1"/>
            </a:solidFill>
          </p:spPr>
          <p:txBody>
            <a:bodyPr wrap="square" rtlCol="0">
              <a:spAutoFit/>
            </a:bodyPr>
            <a:lstStyle/>
            <a:p>
              <a:pPr algn="r"/>
              <a:r>
                <a:rPr lang="en-US" altLang="zh-CN" sz="2400" spc="100" dirty="0">
                  <a:solidFill>
                    <a:srgbClr val="2A3553"/>
                  </a:solidFill>
                  <a:latin typeface="微软雅黑" panose="020B0503020204020204" pitchFamily="34" charset="-122"/>
                  <a:ea typeface="微软雅黑" panose="020B0503020204020204" pitchFamily="34" charset="-122"/>
                </a:rPr>
                <a:t>Job Review</a:t>
              </a:r>
              <a:endParaRPr lang="zh-CN" altLang="en-US" sz="2400" spc="100" dirty="0">
                <a:solidFill>
                  <a:srgbClr val="2A3553"/>
                </a:solidFill>
                <a:latin typeface="微软雅黑" panose="020B0503020204020204" pitchFamily="34" charset="-122"/>
                <a:ea typeface="微软雅黑" panose="020B0503020204020204" pitchFamily="34" charset="-122"/>
              </a:endParaRPr>
            </a:p>
          </p:txBody>
        </p:sp>
      </p:grpSp>
      <p:sp>
        <p:nvSpPr>
          <p:cNvPr id="40" name="TextBox 7"/>
          <p:cNvSpPr>
            <a:spLocks noChangeArrowheads="1"/>
          </p:cNvSpPr>
          <p:nvPr/>
        </p:nvSpPr>
        <p:spPr bwMode="auto">
          <a:xfrm>
            <a:off x="2945317" y="2420888"/>
            <a:ext cx="2195812"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2000" dirty="0">
                <a:solidFill>
                  <a:srgbClr val="2A3553"/>
                </a:solidFill>
                <a:latin typeface="微软雅黑" panose="020B0503020204020204" pitchFamily="34" charset="-122"/>
                <a:ea typeface="微软雅黑" panose="020B0503020204020204" pitchFamily="34" charset="-122"/>
                <a:sym typeface="方正兰亭黑_GBK" pitchFamily="2" charset="-122"/>
              </a:rPr>
              <a:t>工作中的发展建议</a:t>
            </a:r>
            <a:endParaRPr lang="en-US" altLang="zh-CN" sz="1200" dirty="0">
              <a:solidFill>
                <a:srgbClr val="2A3553"/>
              </a:solidFill>
              <a:latin typeface="微软雅黑" panose="020B0503020204020204" pitchFamily="34" charset="-122"/>
              <a:ea typeface="微软雅黑" panose="020B0503020204020204" pitchFamily="34" charset="-122"/>
              <a:sym typeface="方正兰亭黑_GBK" pitchFamily="2" charset="-122"/>
            </a:endParaRPr>
          </a:p>
        </p:txBody>
      </p:sp>
      <p:sp>
        <p:nvSpPr>
          <p:cNvPr id="41" name="Rectangle 4"/>
          <p:cNvSpPr txBox="1">
            <a:spLocks noChangeArrowheads="1"/>
          </p:cNvSpPr>
          <p:nvPr/>
        </p:nvSpPr>
        <p:spPr bwMode="auto">
          <a:xfrm>
            <a:off x="2913701" y="3074703"/>
            <a:ext cx="2933865" cy="11149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en-US" altLang="zh-CN" b="0" dirty="0">
                <a:solidFill>
                  <a:srgbClr val="2A3553"/>
                </a:solidFill>
                <a:latin typeface="微软雅黑" panose="020B0503020204020204" pitchFamily="34" charset="-122"/>
                <a:ea typeface="微软雅黑" panose="020B0503020204020204" pitchFamily="34" charset="-122"/>
              </a:rPr>
              <a:t>Introduction Of Atmospheric</a:t>
            </a:r>
            <a:endParaRPr lang="en-US" altLang="zh-CN" b="0" dirty="0">
              <a:solidFill>
                <a:srgbClr val="2A3553"/>
              </a:solidFill>
              <a:latin typeface="微软雅黑" panose="020B0503020204020204" pitchFamily="34" charset="-122"/>
              <a:ea typeface="微软雅黑" panose="020B0503020204020204" pitchFamily="34" charset="-122"/>
            </a:endParaRPr>
          </a:p>
          <a:p>
            <a:pPr algn="l"/>
            <a:r>
              <a:rPr lang="en-US" altLang="zh-CN" b="0" dirty="0">
                <a:solidFill>
                  <a:srgbClr val="2A3553"/>
                </a:solidFill>
                <a:latin typeface="微软雅黑" panose="020B0503020204020204" pitchFamily="34" charset="-122"/>
                <a:ea typeface="微软雅黑" panose="020B0503020204020204" pitchFamily="34" charset="-122"/>
              </a:rPr>
              <a:t>Business Plan Start up Plan PPT Template, </a:t>
            </a:r>
            <a:endParaRPr lang="en-US" altLang="zh-CN" b="0" dirty="0">
              <a:solidFill>
                <a:srgbClr val="2A3553"/>
              </a:solidFill>
              <a:latin typeface="微软雅黑" panose="020B0503020204020204" pitchFamily="34" charset="-122"/>
              <a:ea typeface="微软雅黑" panose="020B0503020204020204" pitchFamily="34" charset="-122"/>
            </a:endParaRPr>
          </a:p>
          <a:p>
            <a:pPr algn="l"/>
            <a:r>
              <a:rPr lang="en-US" altLang="zh-CN" b="0" dirty="0">
                <a:solidFill>
                  <a:srgbClr val="2A3553"/>
                </a:solidFill>
                <a:latin typeface="微软雅黑" panose="020B0503020204020204" pitchFamily="34" charset="-122"/>
                <a:ea typeface="微软雅黑" panose="020B0503020204020204" pitchFamily="34" charset="-122"/>
              </a:rPr>
              <a:t>Complete Framework</a:t>
            </a:r>
            <a:endParaRPr lang="zh-CN" b="0" dirty="0">
              <a:solidFill>
                <a:srgbClr val="2A3553"/>
              </a:solidFill>
              <a:latin typeface="微软雅黑" panose="020B0503020204020204" pitchFamily="34" charset="-122"/>
              <a:ea typeface="微软雅黑" panose="020B0503020204020204" pitchFamily="34" charset="-122"/>
            </a:endParaRPr>
          </a:p>
        </p:txBody>
      </p:sp>
      <p:grpSp>
        <p:nvGrpSpPr>
          <p:cNvPr id="42" name="组合 41"/>
          <p:cNvGrpSpPr/>
          <p:nvPr/>
        </p:nvGrpSpPr>
        <p:grpSpPr>
          <a:xfrm>
            <a:off x="660400" y="-44538"/>
            <a:ext cx="2507750" cy="1057275"/>
            <a:chOff x="-11859" y="-28575"/>
            <a:chExt cx="2507750" cy="1057275"/>
          </a:xfrm>
        </p:grpSpPr>
        <p:sp>
          <p:nvSpPr>
            <p:cNvPr id="43" name="平行四边形 42"/>
            <p:cNvSpPr/>
            <p:nvPr/>
          </p:nvSpPr>
          <p:spPr>
            <a:xfrm flipH="1">
              <a:off x="497035"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平行四边形 43"/>
            <p:cNvSpPr/>
            <p:nvPr/>
          </p:nvSpPr>
          <p:spPr>
            <a:xfrm flipH="1">
              <a:off x="242588"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平行四边形 44"/>
            <p:cNvSpPr/>
            <p:nvPr/>
          </p:nvSpPr>
          <p:spPr>
            <a:xfrm flipH="1">
              <a:off x="-1185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平行四边形 45"/>
            <p:cNvSpPr/>
            <p:nvPr/>
          </p:nvSpPr>
          <p:spPr>
            <a:xfrm flipH="1">
              <a:off x="1260376"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flipH="1">
              <a:off x="100592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flipH="1">
              <a:off x="751482"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flipH="1">
              <a:off x="2023719"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flipH="1">
              <a:off x="1769270"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flipH="1">
              <a:off x="1514823"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664909" y="6308362"/>
            <a:ext cx="1070304" cy="472172"/>
            <a:chOff x="664909" y="6308362"/>
            <a:chExt cx="1070304" cy="472172"/>
          </a:xfrm>
        </p:grpSpPr>
        <p:sp>
          <p:nvSpPr>
            <p:cNvPr id="53" name="等腰三角形 52"/>
            <p:cNvSpPr/>
            <p:nvPr/>
          </p:nvSpPr>
          <p:spPr>
            <a:xfrm rot="16200000" flipH="1">
              <a:off x="696399" y="6276872"/>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p:cNvSpPr/>
            <p:nvPr/>
          </p:nvSpPr>
          <p:spPr>
            <a:xfrm rot="16200000" flipH="1">
              <a:off x="1231551" y="6276872"/>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 name="组合 54"/>
          <p:cNvGrpSpPr/>
          <p:nvPr/>
        </p:nvGrpSpPr>
        <p:grpSpPr>
          <a:xfrm>
            <a:off x="10355783" y="386126"/>
            <a:ext cx="1075251" cy="472172"/>
            <a:chOff x="10355783" y="386126"/>
            <a:chExt cx="1075251" cy="472172"/>
          </a:xfrm>
        </p:grpSpPr>
        <p:sp>
          <p:nvSpPr>
            <p:cNvPr id="56" name="等腰三角形 55"/>
            <p:cNvSpPr/>
            <p:nvPr/>
          </p:nvSpPr>
          <p:spPr>
            <a:xfrm rot="5400000">
              <a:off x="10927372" y="354636"/>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等腰三角形 56"/>
            <p:cNvSpPr/>
            <p:nvPr/>
          </p:nvSpPr>
          <p:spPr>
            <a:xfrm rot="5400000">
              <a:off x="10387273" y="354636"/>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1000"/>
                                        <p:tgtEl>
                                          <p:spTgt spid="41"/>
                                        </p:tgtEl>
                                      </p:cBhvr>
                                    </p:animEffect>
                                    <p:anim calcmode="lin" valueType="num">
                                      <p:cBhvr>
                                        <p:cTn id="14" dur="1000" fill="hold"/>
                                        <p:tgtEl>
                                          <p:spTgt spid="41"/>
                                        </p:tgtEl>
                                        <p:attrNameLst>
                                          <p:attrName>ppt_x</p:attrName>
                                        </p:attrNameLst>
                                      </p:cBhvr>
                                      <p:tavLst>
                                        <p:tav tm="0">
                                          <p:val>
                                            <p:strVal val="#ppt_x"/>
                                          </p:val>
                                        </p:tav>
                                        <p:tav tm="100000">
                                          <p:val>
                                            <p:strVal val="#ppt_x"/>
                                          </p:val>
                                        </p:tav>
                                      </p:tavLst>
                                    </p:anim>
                                    <p:anim calcmode="lin" valueType="num">
                                      <p:cBhvr>
                                        <p:cTn id="15" dur="1000" fill="hold"/>
                                        <p:tgtEl>
                                          <p:spTgt spid="4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59879" y="1802533"/>
            <a:ext cx="2434142" cy="1079943"/>
            <a:chOff x="2219970" y="2420888"/>
            <a:chExt cx="2434142" cy="1079943"/>
          </a:xfrm>
        </p:grpSpPr>
        <p:sp>
          <p:nvSpPr>
            <p:cNvPr id="29" name="TextBox 28"/>
            <p:cNvSpPr txBox="1"/>
            <p:nvPr/>
          </p:nvSpPr>
          <p:spPr>
            <a:xfrm>
              <a:off x="2474347" y="2420888"/>
              <a:ext cx="1925388" cy="366575"/>
            </a:xfrm>
            <a:prstGeom prst="rect">
              <a:avLst/>
            </a:prstGeom>
            <a:noFill/>
          </p:spPr>
          <p:txBody>
            <a:bodyPr wrap="square" tIns="0" bIns="0" rtlCol="0" anchor="t">
              <a:spAutoFit/>
            </a:bodyPr>
            <a:lstStyle/>
            <a:p>
              <a:pPr algn="ctr">
                <a:lnSpc>
                  <a:spcPct val="150000"/>
                </a:lnSpc>
              </a:pPr>
              <a:r>
                <a:rPr lang="zh-CN" altLang="en-US" dirty="0">
                  <a:solidFill>
                    <a:srgbClr val="061244"/>
                  </a:solidFill>
                  <a:latin typeface="微软雅黑" panose="020B0503020204020204" pitchFamily="34" charset="-122"/>
                  <a:ea typeface="微软雅黑" panose="020B0503020204020204" pitchFamily="34" charset="-122"/>
                  <a:cs typeface="华文黑体" pitchFamily="2" charset="-122"/>
                </a:rPr>
                <a:t>添加标题内容</a:t>
              </a:r>
              <a:endParaRPr lang="zh-CN" altLang="en-US" dirty="0">
                <a:solidFill>
                  <a:srgbClr val="061244"/>
                </a:solidFill>
                <a:latin typeface="微软雅黑" panose="020B0503020204020204" pitchFamily="34" charset="-122"/>
                <a:ea typeface="微软雅黑" panose="020B0503020204020204" pitchFamily="34" charset="-122"/>
                <a:cs typeface="华文黑体" pitchFamily="2" charset="-122"/>
              </a:endParaRPr>
            </a:p>
          </p:txBody>
        </p:sp>
        <p:sp>
          <p:nvSpPr>
            <p:cNvPr id="30" name="TextBox 29"/>
            <p:cNvSpPr txBox="1"/>
            <p:nvPr/>
          </p:nvSpPr>
          <p:spPr>
            <a:xfrm>
              <a:off x="2219970" y="2769733"/>
              <a:ext cx="2434142" cy="731098"/>
            </a:xfrm>
            <a:prstGeom prst="rect">
              <a:avLst/>
            </a:prstGeom>
            <a:noFill/>
          </p:spPr>
          <p:txBody>
            <a:bodyPr wrap="square" rtlCol="0">
              <a:spAutoFit/>
            </a:bodyPr>
            <a:lstStyle/>
            <a:p>
              <a:pPr algn="ct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1442183" y="3092229"/>
            <a:ext cx="2434142" cy="1079943"/>
            <a:chOff x="2287339" y="3583891"/>
            <a:chExt cx="2434142" cy="1079943"/>
          </a:xfrm>
        </p:grpSpPr>
        <p:sp>
          <p:nvSpPr>
            <p:cNvPr id="31" name="TextBox 30"/>
            <p:cNvSpPr txBox="1"/>
            <p:nvPr/>
          </p:nvSpPr>
          <p:spPr>
            <a:xfrm>
              <a:off x="2541716" y="3583891"/>
              <a:ext cx="1925388" cy="366575"/>
            </a:xfrm>
            <a:prstGeom prst="rect">
              <a:avLst/>
            </a:prstGeom>
            <a:noFill/>
          </p:spPr>
          <p:txBody>
            <a:bodyPr wrap="square" tIns="0" bIns="0" rtlCol="0" anchor="t">
              <a:spAutoFit/>
            </a:bodyPr>
            <a:lstStyle/>
            <a:p>
              <a:pPr algn="ctr">
                <a:lnSpc>
                  <a:spcPct val="150000"/>
                </a:lnSpc>
              </a:pPr>
              <a:r>
                <a:rPr lang="zh-CN" altLang="en-US" dirty="0">
                  <a:solidFill>
                    <a:srgbClr val="061244"/>
                  </a:solidFill>
                  <a:latin typeface="微软雅黑" panose="020B0503020204020204" pitchFamily="34" charset="-122"/>
                  <a:ea typeface="微软雅黑" panose="020B0503020204020204" pitchFamily="34" charset="-122"/>
                  <a:cs typeface="华文黑体" pitchFamily="2" charset="-122"/>
                </a:rPr>
                <a:t>添加标题内容</a:t>
              </a:r>
              <a:endParaRPr lang="zh-CN" altLang="en-US" dirty="0">
                <a:solidFill>
                  <a:srgbClr val="061244"/>
                </a:solidFill>
                <a:latin typeface="微软雅黑" panose="020B0503020204020204" pitchFamily="34" charset="-122"/>
                <a:ea typeface="微软雅黑" panose="020B0503020204020204" pitchFamily="34" charset="-122"/>
                <a:cs typeface="华文黑体" pitchFamily="2" charset="-122"/>
              </a:endParaRPr>
            </a:p>
          </p:txBody>
        </p:sp>
        <p:sp>
          <p:nvSpPr>
            <p:cNvPr id="32" name="TextBox 31"/>
            <p:cNvSpPr txBox="1"/>
            <p:nvPr/>
          </p:nvSpPr>
          <p:spPr>
            <a:xfrm>
              <a:off x="2287339" y="3932736"/>
              <a:ext cx="2434142" cy="731098"/>
            </a:xfrm>
            <a:prstGeom prst="rect">
              <a:avLst/>
            </a:prstGeom>
            <a:noFill/>
          </p:spPr>
          <p:txBody>
            <a:bodyPr wrap="square" rtlCol="0">
              <a:spAutoFit/>
            </a:bodyPr>
            <a:lstStyle/>
            <a:p>
              <a:pPr algn="ct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8230295" y="3092229"/>
            <a:ext cx="2421964" cy="1079943"/>
            <a:chOff x="7667774" y="1909413"/>
            <a:chExt cx="3743482" cy="1079943"/>
          </a:xfrm>
        </p:grpSpPr>
        <p:sp>
          <p:nvSpPr>
            <p:cNvPr id="33" name="TextBox 32"/>
            <p:cNvSpPr txBox="1"/>
            <p:nvPr/>
          </p:nvSpPr>
          <p:spPr>
            <a:xfrm>
              <a:off x="8058983" y="1909413"/>
              <a:ext cx="2961066" cy="366575"/>
            </a:xfrm>
            <a:prstGeom prst="rect">
              <a:avLst/>
            </a:prstGeom>
            <a:noFill/>
          </p:spPr>
          <p:txBody>
            <a:bodyPr wrap="square" tIns="0" bIns="0" rtlCol="0" anchor="t">
              <a:spAutoFit/>
            </a:bodyPr>
            <a:lstStyle/>
            <a:p>
              <a:pPr algn="ctr">
                <a:lnSpc>
                  <a:spcPct val="150000"/>
                </a:lnSpc>
              </a:pPr>
              <a:r>
                <a:rPr lang="zh-CN" altLang="en-US" dirty="0">
                  <a:solidFill>
                    <a:srgbClr val="061244"/>
                  </a:solidFill>
                  <a:latin typeface="微软雅黑" panose="020B0503020204020204" pitchFamily="34" charset="-122"/>
                  <a:ea typeface="微软雅黑" panose="020B0503020204020204" pitchFamily="34" charset="-122"/>
                  <a:cs typeface="华文黑体" pitchFamily="2" charset="-122"/>
                </a:rPr>
                <a:t>添加标题内容</a:t>
              </a:r>
              <a:endParaRPr lang="zh-CN" altLang="en-US" dirty="0">
                <a:solidFill>
                  <a:srgbClr val="061244"/>
                </a:solidFill>
                <a:latin typeface="微软雅黑" panose="020B0503020204020204" pitchFamily="34" charset="-122"/>
                <a:ea typeface="微软雅黑" panose="020B0503020204020204" pitchFamily="34" charset="-122"/>
                <a:cs typeface="华文黑体" pitchFamily="2" charset="-122"/>
              </a:endParaRPr>
            </a:p>
          </p:txBody>
        </p:sp>
        <p:sp>
          <p:nvSpPr>
            <p:cNvPr id="34" name="TextBox 33"/>
            <p:cNvSpPr txBox="1"/>
            <p:nvPr/>
          </p:nvSpPr>
          <p:spPr>
            <a:xfrm>
              <a:off x="7667774" y="2258258"/>
              <a:ext cx="3743482" cy="731098"/>
            </a:xfrm>
            <a:prstGeom prst="rect">
              <a:avLst/>
            </a:prstGeom>
            <a:noFill/>
          </p:spPr>
          <p:txBody>
            <a:bodyPr wrap="square" rtlCol="0">
              <a:spAutoFit/>
            </a:bodyPr>
            <a:lstStyle/>
            <a:p>
              <a:pPr algn="ct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865968" y="4496512"/>
            <a:ext cx="2421964" cy="1300003"/>
            <a:chOff x="2389449" y="3583891"/>
            <a:chExt cx="3743482" cy="1300003"/>
          </a:xfrm>
        </p:grpSpPr>
        <p:sp>
          <p:nvSpPr>
            <p:cNvPr id="35" name="TextBox 34"/>
            <p:cNvSpPr txBox="1"/>
            <p:nvPr/>
          </p:nvSpPr>
          <p:spPr>
            <a:xfrm>
              <a:off x="2780658" y="3583891"/>
              <a:ext cx="2961066" cy="366575"/>
            </a:xfrm>
            <a:prstGeom prst="rect">
              <a:avLst/>
            </a:prstGeom>
            <a:noFill/>
          </p:spPr>
          <p:txBody>
            <a:bodyPr wrap="square" tIns="0" bIns="0" rtlCol="0" anchor="t">
              <a:spAutoFit/>
            </a:bodyPr>
            <a:lstStyle/>
            <a:p>
              <a:pPr algn="ctr">
                <a:lnSpc>
                  <a:spcPct val="150000"/>
                </a:lnSpc>
              </a:pPr>
              <a:r>
                <a:rPr lang="zh-CN" altLang="en-US" dirty="0">
                  <a:solidFill>
                    <a:srgbClr val="061244"/>
                  </a:solidFill>
                  <a:latin typeface="微软雅黑" panose="020B0503020204020204" pitchFamily="34" charset="-122"/>
                  <a:ea typeface="微软雅黑" panose="020B0503020204020204" pitchFamily="34" charset="-122"/>
                  <a:cs typeface="华文黑体" pitchFamily="2" charset="-122"/>
                </a:rPr>
                <a:t>添加标题内容</a:t>
              </a:r>
              <a:endParaRPr lang="zh-CN" altLang="en-US" dirty="0">
                <a:solidFill>
                  <a:srgbClr val="061244"/>
                </a:solidFill>
                <a:latin typeface="微软雅黑" panose="020B0503020204020204" pitchFamily="34" charset="-122"/>
                <a:ea typeface="微软雅黑" panose="020B0503020204020204" pitchFamily="34" charset="-122"/>
                <a:cs typeface="华文黑体" pitchFamily="2" charset="-122"/>
              </a:endParaRPr>
            </a:p>
          </p:txBody>
        </p:sp>
        <p:sp>
          <p:nvSpPr>
            <p:cNvPr id="36" name="TextBox 35"/>
            <p:cNvSpPr txBox="1"/>
            <p:nvPr/>
          </p:nvSpPr>
          <p:spPr>
            <a:xfrm>
              <a:off x="2389449" y="3932736"/>
              <a:ext cx="3743482" cy="951158"/>
            </a:xfrm>
            <a:prstGeom prst="rect">
              <a:avLst/>
            </a:prstGeom>
            <a:noFill/>
          </p:spPr>
          <p:txBody>
            <a:bodyPr wrap="square" rtlCol="0">
              <a:spAutoFit/>
            </a:bodyPr>
            <a:lstStyle/>
            <a:p>
              <a:pPr algn="ct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您的内容打在这里，或者通过复制您的文本后，在此框中选择粘贴，并选择只保留文字。通过通过复制您的文本。</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660400" y="-44538"/>
            <a:ext cx="2507750" cy="1057275"/>
            <a:chOff x="-11859" y="-28575"/>
            <a:chExt cx="2507750" cy="1057275"/>
          </a:xfrm>
        </p:grpSpPr>
        <p:sp>
          <p:nvSpPr>
            <p:cNvPr id="28" name="平行四边形 27"/>
            <p:cNvSpPr/>
            <p:nvPr/>
          </p:nvSpPr>
          <p:spPr>
            <a:xfrm flipH="1">
              <a:off x="497035"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flipH="1">
              <a:off x="242588"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平行四边形 37"/>
            <p:cNvSpPr/>
            <p:nvPr/>
          </p:nvSpPr>
          <p:spPr>
            <a:xfrm flipH="1">
              <a:off x="-1185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平行四边形 38"/>
            <p:cNvSpPr/>
            <p:nvPr/>
          </p:nvSpPr>
          <p:spPr>
            <a:xfrm flipH="1">
              <a:off x="1260376"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平行四边形 39"/>
            <p:cNvSpPr/>
            <p:nvPr/>
          </p:nvSpPr>
          <p:spPr>
            <a:xfrm flipH="1">
              <a:off x="100592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平行四边形 40"/>
            <p:cNvSpPr/>
            <p:nvPr/>
          </p:nvSpPr>
          <p:spPr>
            <a:xfrm flipH="1">
              <a:off x="751482"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平行四边形 41"/>
            <p:cNvSpPr/>
            <p:nvPr/>
          </p:nvSpPr>
          <p:spPr>
            <a:xfrm flipH="1">
              <a:off x="2023719"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平行四边形 42"/>
            <p:cNvSpPr/>
            <p:nvPr/>
          </p:nvSpPr>
          <p:spPr>
            <a:xfrm flipH="1">
              <a:off x="1769270"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平行四边形 43"/>
            <p:cNvSpPr/>
            <p:nvPr/>
          </p:nvSpPr>
          <p:spPr>
            <a:xfrm flipH="1">
              <a:off x="1514823"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664909" y="6308362"/>
            <a:ext cx="1070304" cy="472172"/>
            <a:chOff x="664909" y="6308362"/>
            <a:chExt cx="1070304" cy="472172"/>
          </a:xfrm>
        </p:grpSpPr>
        <p:sp>
          <p:nvSpPr>
            <p:cNvPr id="46" name="等腰三角形 45"/>
            <p:cNvSpPr/>
            <p:nvPr/>
          </p:nvSpPr>
          <p:spPr>
            <a:xfrm rot="16200000" flipH="1">
              <a:off x="696399" y="6276872"/>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等腰三角形 46"/>
            <p:cNvSpPr/>
            <p:nvPr/>
          </p:nvSpPr>
          <p:spPr>
            <a:xfrm rot="16200000" flipH="1">
              <a:off x="1231551" y="6276872"/>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10355783" y="386126"/>
            <a:ext cx="1075251" cy="472172"/>
            <a:chOff x="10355783" y="386126"/>
            <a:chExt cx="1075251" cy="472172"/>
          </a:xfrm>
        </p:grpSpPr>
        <p:sp>
          <p:nvSpPr>
            <p:cNvPr id="49" name="等腰三角形 48"/>
            <p:cNvSpPr/>
            <p:nvPr/>
          </p:nvSpPr>
          <p:spPr>
            <a:xfrm rot="5400000">
              <a:off x="10927372" y="354636"/>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rot="5400000">
              <a:off x="10387273" y="354636"/>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矩形 50"/>
          <p:cNvSpPr>
            <a:spLocks noChangeArrowheads="1"/>
          </p:cNvSpPr>
          <p:nvPr/>
        </p:nvSpPr>
        <p:spPr bwMode="auto">
          <a:xfrm flipH="1">
            <a:off x="8471470" y="6459189"/>
            <a:ext cx="2963706" cy="338554"/>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2A3553"/>
                </a:solidFill>
                <a:latin typeface="微软雅黑" panose="020B0503020204020204" pitchFamily="34" charset="-122"/>
                <a:ea typeface="微软雅黑" panose="020B0503020204020204" pitchFamily="34" charset="-122"/>
                <a:sym typeface="方正兰亭黑_GBK" pitchFamily="2" charset="-122"/>
              </a:rPr>
              <a:t>工作中的发展建议    工作心得</a:t>
            </a:r>
            <a:endParaRPr lang="en-US" altLang="zh-CN" sz="1050" dirty="0">
              <a:solidFill>
                <a:srgbClr val="2A3553"/>
              </a:solidFill>
              <a:latin typeface="微软雅黑" panose="020B0503020204020204" pitchFamily="34" charset="-122"/>
              <a:ea typeface="微软雅黑" panose="020B0503020204020204" pitchFamily="34" charset="-122"/>
              <a:sym typeface="方正兰亭黑_GBK" pitchFamily="2" charset="-122"/>
            </a:endParaRPr>
          </a:p>
        </p:txBody>
      </p:sp>
      <p:grpSp>
        <p:nvGrpSpPr>
          <p:cNvPr id="52" name="组合 51"/>
          <p:cNvGrpSpPr/>
          <p:nvPr/>
        </p:nvGrpSpPr>
        <p:grpSpPr>
          <a:xfrm>
            <a:off x="7624280" y="5900839"/>
            <a:ext cx="900000" cy="900000"/>
            <a:chOff x="6455246" y="5205801"/>
            <a:chExt cx="900000" cy="900000"/>
          </a:xfrm>
        </p:grpSpPr>
        <p:sp>
          <p:nvSpPr>
            <p:cNvPr id="53" name="椭圆 52"/>
            <p:cNvSpPr/>
            <p:nvPr/>
          </p:nvSpPr>
          <p:spPr>
            <a:xfrm>
              <a:off x="6455246" y="5205801"/>
              <a:ext cx="900000" cy="900000"/>
            </a:xfrm>
            <a:prstGeom prst="ellips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4" name="直接连接符 53"/>
            <p:cNvCxnSpPr/>
            <p:nvPr/>
          </p:nvCxnSpPr>
          <p:spPr>
            <a:xfrm rot="5400000">
              <a:off x="6902181" y="5897745"/>
              <a:ext cx="258258" cy="0"/>
            </a:xfrm>
            <a:prstGeom prst="line">
              <a:avLst/>
            </a:prstGeom>
            <a:ln w="76200">
              <a:solidFill>
                <a:srgbClr val="2A3553"/>
              </a:solidFill>
            </a:ln>
          </p:spPr>
          <p:style>
            <a:lnRef idx="1">
              <a:schemeClr val="accent1"/>
            </a:lnRef>
            <a:fillRef idx="0">
              <a:schemeClr val="accent1"/>
            </a:fillRef>
            <a:effectRef idx="0">
              <a:schemeClr val="accent1"/>
            </a:effectRef>
            <a:fontRef idx="minor">
              <a:schemeClr val="tx1"/>
            </a:fontRef>
          </p:style>
        </p:cxnSp>
      </p:grpSp>
      <p:cxnSp>
        <p:nvCxnSpPr>
          <p:cNvPr id="56" name="直接连接符 55"/>
          <p:cNvCxnSpPr>
            <a:cxnSpLocks noChangeAspect="1"/>
          </p:cNvCxnSpPr>
          <p:nvPr/>
        </p:nvCxnSpPr>
        <p:spPr>
          <a:xfrm flipH="1" flipV="1">
            <a:off x="2171931" y="1822288"/>
            <a:ext cx="7810039" cy="3600000"/>
          </a:xfrm>
          <a:prstGeom prst="line">
            <a:avLst/>
          </a:prstGeom>
          <a:ln w="28575">
            <a:solidFill>
              <a:srgbClr val="FFC7CA"/>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cxnSpLocks noChangeAspect="1"/>
          </p:cNvCxnSpPr>
          <p:nvPr/>
        </p:nvCxnSpPr>
        <p:spPr>
          <a:xfrm flipV="1">
            <a:off x="2171931" y="1842112"/>
            <a:ext cx="7810039" cy="3600000"/>
          </a:xfrm>
          <a:prstGeom prst="line">
            <a:avLst/>
          </a:prstGeom>
          <a:ln w="28575">
            <a:solidFill>
              <a:srgbClr val="FFC7CA"/>
            </a:solidFill>
          </a:ln>
        </p:spPr>
        <p:style>
          <a:lnRef idx="1">
            <a:schemeClr val="accent1"/>
          </a:lnRef>
          <a:fillRef idx="0">
            <a:schemeClr val="accent1"/>
          </a:fillRef>
          <a:effectRef idx="0">
            <a:schemeClr val="accent1"/>
          </a:effectRef>
          <a:fontRef idx="minor">
            <a:schemeClr val="tx1"/>
          </a:fontRef>
        </p:style>
      </p:cxnSp>
      <p:pic>
        <p:nvPicPr>
          <p:cNvPr id="59" name="图形 58"/>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453064" y="3092200"/>
            <a:ext cx="1247773" cy="1080000"/>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nodeType="afterEffect">
                                  <p:stCondLst>
                                    <p:cond delay="0"/>
                                  </p:stCondLst>
                                  <p:childTnLst>
                                    <p:animClr clrSpc="hsl" dir="cw">
                                      <p:cBhvr override="childStyle">
                                        <p:cTn id="6" dur="500" fill="hold"/>
                                        <p:tgtEl>
                                          <p:spTgt spid="59"/>
                                        </p:tgtEl>
                                        <p:attrNameLst>
                                          <p:attrName>style.color</p:attrName>
                                        </p:attrNameLst>
                                      </p:cBhvr>
                                      <p:by>
                                        <p:hsl h="0" s="12549" l="25098"/>
                                      </p:by>
                                    </p:animClr>
                                    <p:animClr clrSpc="hsl" dir="cw">
                                      <p:cBhvr>
                                        <p:cTn id="7" dur="500" fill="hold"/>
                                        <p:tgtEl>
                                          <p:spTgt spid="59"/>
                                        </p:tgtEl>
                                        <p:attrNameLst>
                                          <p:attrName>fillcolor</p:attrName>
                                        </p:attrNameLst>
                                      </p:cBhvr>
                                      <p:by>
                                        <p:hsl h="0" s="12549" l="25098"/>
                                      </p:by>
                                    </p:animClr>
                                    <p:animClr clrSpc="hsl" dir="cw">
                                      <p:cBhvr>
                                        <p:cTn id="8" dur="500" fill="hold"/>
                                        <p:tgtEl>
                                          <p:spTgt spid="59"/>
                                        </p:tgtEl>
                                        <p:attrNameLst>
                                          <p:attrName>stroke.color</p:attrName>
                                        </p:attrNameLst>
                                      </p:cBhvr>
                                      <p:by>
                                        <p:hsl h="0" s="12549" l="25098"/>
                                      </p:by>
                                    </p:animClr>
                                    <p:set>
                                      <p:cBhvr>
                                        <p:cTn id="9" dur="500" fill="hold"/>
                                        <p:tgtEl>
                                          <p:spTgt spid="59"/>
                                        </p:tgtEl>
                                        <p:attrNameLst>
                                          <p:attrName>fill.type</p:attrName>
                                        </p:attrNameLst>
                                      </p:cBhvr>
                                      <p:to>
                                        <p:strVal val="solid"/>
                                      </p:to>
                                    </p:set>
                                  </p:childTnLst>
                                </p:cTn>
                              </p:par>
                            </p:childTnLst>
                          </p:cTn>
                        </p:par>
                        <p:par>
                          <p:cTn id="10" fill="hold">
                            <p:stCondLst>
                              <p:cond delay="500"/>
                            </p:stCondLst>
                            <p:childTnLst>
                              <p:par>
                                <p:cTn id="11" presetID="26"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par>
                                <p:cTn id="27" presetID="26"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80">
                                          <p:stCondLst>
                                            <p:cond delay="0"/>
                                          </p:stCondLst>
                                        </p:cTn>
                                        <p:tgtEl>
                                          <p:spTgt spid="23"/>
                                        </p:tgtEl>
                                      </p:cBhvr>
                                    </p:animEffect>
                                    <p:anim calcmode="lin" valueType="num">
                                      <p:cBhvr>
                                        <p:cTn id="3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35" dur="26">
                                          <p:stCondLst>
                                            <p:cond delay="650"/>
                                          </p:stCondLst>
                                        </p:cTn>
                                        <p:tgtEl>
                                          <p:spTgt spid="23"/>
                                        </p:tgtEl>
                                      </p:cBhvr>
                                      <p:to x="100000" y="60000"/>
                                    </p:animScale>
                                    <p:animScale>
                                      <p:cBhvr>
                                        <p:cTn id="36" dur="166" decel="50000">
                                          <p:stCondLst>
                                            <p:cond delay="676"/>
                                          </p:stCondLst>
                                        </p:cTn>
                                        <p:tgtEl>
                                          <p:spTgt spid="23"/>
                                        </p:tgtEl>
                                      </p:cBhvr>
                                      <p:to x="100000" y="100000"/>
                                    </p:animScale>
                                    <p:animScale>
                                      <p:cBhvr>
                                        <p:cTn id="37" dur="26">
                                          <p:stCondLst>
                                            <p:cond delay="1312"/>
                                          </p:stCondLst>
                                        </p:cTn>
                                        <p:tgtEl>
                                          <p:spTgt spid="23"/>
                                        </p:tgtEl>
                                      </p:cBhvr>
                                      <p:to x="100000" y="80000"/>
                                    </p:animScale>
                                    <p:animScale>
                                      <p:cBhvr>
                                        <p:cTn id="38" dur="166" decel="50000">
                                          <p:stCondLst>
                                            <p:cond delay="1338"/>
                                          </p:stCondLst>
                                        </p:cTn>
                                        <p:tgtEl>
                                          <p:spTgt spid="23"/>
                                        </p:tgtEl>
                                      </p:cBhvr>
                                      <p:to x="100000" y="100000"/>
                                    </p:animScale>
                                    <p:animScale>
                                      <p:cBhvr>
                                        <p:cTn id="39" dur="26">
                                          <p:stCondLst>
                                            <p:cond delay="1642"/>
                                          </p:stCondLst>
                                        </p:cTn>
                                        <p:tgtEl>
                                          <p:spTgt spid="23"/>
                                        </p:tgtEl>
                                      </p:cBhvr>
                                      <p:to x="100000" y="90000"/>
                                    </p:animScale>
                                    <p:animScale>
                                      <p:cBhvr>
                                        <p:cTn id="40" dur="166" decel="50000">
                                          <p:stCondLst>
                                            <p:cond delay="1668"/>
                                          </p:stCondLst>
                                        </p:cTn>
                                        <p:tgtEl>
                                          <p:spTgt spid="23"/>
                                        </p:tgtEl>
                                      </p:cBhvr>
                                      <p:to x="100000" y="100000"/>
                                    </p:animScale>
                                    <p:animScale>
                                      <p:cBhvr>
                                        <p:cTn id="41" dur="26">
                                          <p:stCondLst>
                                            <p:cond delay="1808"/>
                                          </p:stCondLst>
                                        </p:cTn>
                                        <p:tgtEl>
                                          <p:spTgt spid="23"/>
                                        </p:tgtEl>
                                      </p:cBhvr>
                                      <p:to x="100000" y="95000"/>
                                    </p:animScale>
                                    <p:animScale>
                                      <p:cBhvr>
                                        <p:cTn id="42" dur="166" decel="50000">
                                          <p:stCondLst>
                                            <p:cond delay="1834"/>
                                          </p:stCondLst>
                                        </p:cTn>
                                        <p:tgtEl>
                                          <p:spTgt spid="23"/>
                                        </p:tgtEl>
                                      </p:cBhvr>
                                      <p:to x="100000" y="100000"/>
                                    </p:animScale>
                                  </p:childTnLst>
                                </p:cTn>
                              </p:par>
                              <p:par>
                                <p:cTn id="43" presetID="26"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80">
                                          <p:stCondLst>
                                            <p:cond delay="0"/>
                                          </p:stCondLst>
                                        </p:cTn>
                                        <p:tgtEl>
                                          <p:spTgt spid="21"/>
                                        </p:tgtEl>
                                      </p:cBhvr>
                                    </p:animEffect>
                                    <p:anim calcmode="lin" valueType="num">
                                      <p:cBhvr>
                                        <p:cTn id="4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51" dur="26">
                                          <p:stCondLst>
                                            <p:cond delay="650"/>
                                          </p:stCondLst>
                                        </p:cTn>
                                        <p:tgtEl>
                                          <p:spTgt spid="21"/>
                                        </p:tgtEl>
                                      </p:cBhvr>
                                      <p:to x="100000" y="60000"/>
                                    </p:animScale>
                                    <p:animScale>
                                      <p:cBhvr>
                                        <p:cTn id="52" dur="166" decel="50000">
                                          <p:stCondLst>
                                            <p:cond delay="676"/>
                                          </p:stCondLst>
                                        </p:cTn>
                                        <p:tgtEl>
                                          <p:spTgt spid="21"/>
                                        </p:tgtEl>
                                      </p:cBhvr>
                                      <p:to x="100000" y="100000"/>
                                    </p:animScale>
                                    <p:animScale>
                                      <p:cBhvr>
                                        <p:cTn id="53" dur="26">
                                          <p:stCondLst>
                                            <p:cond delay="1312"/>
                                          </p:stCondLst>
                                        </p:cTn>
                                        <p:tgtEl>
                                          <p:spTgt spid="21"/>
                                        </p:tgtEl>
                                      </p:cBhvr>
                                      <p:to x="100000" y="80000"/>
                                    </p:animScale>
                                    <p:animScale>
                                      <p:cBhvr>
                                        <p:cTn id="54" dur="166" decel="50000">
                                          <p:stCondLst>
                                            <p:cond delay="1338"/>
                                          </p:stCondLst>
                                        </p:cTn>
                                        <p:tgtEl>
                                          <p:spTgt spid="21"/>
                                        </p:tgtEl>
                                      </p:cBhvr>
                                      <p:to x="100000" y="100000"/>
                                    </p:animScale>
                                    <p:animScale>
                                      <p:cBhvr>
                                        <p:cTn id="55" dur="26">
                                          <p:stCondLst>
                                            <p:cond delay="1642"/>
                                          </p:stCondLst>
                                        </p:cTn>
                                        <p:tgtEl>
                                          <p:spTgt spid="21"/>
                                        </p:tgtEl>
                                      </p:cBhvr>
                                      <p:to x="100000" y="90000"/>
                                    </p:animScale>
                                    <p:animScale>
                                      <p:cBhvr>
                                        <p:cTn id="56" dur="166" decel="50000">
                                          <p:stCondLst>
                                            <p:cond delay="1668"/>
                                          </p:stCondLst>
                                        </p:cTn>
                                        <p:tgtEl>
                                          <p:spTgt spid="21"/>
                                        </p:tgtEl>
                                      </p:cBhvr>
                                      <p:to x="100000" y="100000"/>
                                    </p:animScale>
                                    <p:animScale>
                                      <p:cBhvr>
                                        <p:cTn id="57" dur="26">
                                          <p:stCondLst>
                                            <p:cond delay="1808"/>
                                          </p:stCondLst>
                                        </p:cTn>
                                        <p:tgtEl>
                                          <p:spTgt spid="21"/>
                                        </p:tgtEl>
                                      </p:cBhvr>
                                      <p:to x="100000" y="95000"/>
                                    </p:animScale>
                                    <p:animScale>
                                      <p:cBhvr>
                                        <p:cTn id="58" dur="166" decel="50000">
                                          <p:stCondLst>
                                            <p:cond delay="1834"/>
                                          </p:stCondLst>
                                        </p:cTn>
                                        <p:tgtEl>
                                          <p:spTgt spid="21"/>
                                        </p:tgtEl>
                                      </p:cBhvr>
                                      <p:to x="100000" y="100000"/>
                                    </p:animScale>
                                  </p:childTnLst>
                                </p:cTn>
                              </p:par>
                              <p:par>
                                <p:cTn id="59" presetID="26" presetClass="entr" presetSubtype="0" fill="hold"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wipe(down)">
                                      <p:cBhvr>
                                        <p:cTn id="61" dur="580">
                                          <p:stCondLst>
                                            <p:cond delay="0"/>
                                          </p:stCondLst>
                                        </p:cTn>
                                        <p:tgtEl>
                                          <p:spTgt spid="3"/>
                                        </p:tgtEl>
                                      </p:cBhvr>
                                    </p:animEffect>
                                    <p:anim calcmode="lin" valueType="num">
                                      <p:cBhvr>
                                        <p:cTn id="6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gtEl>
                                      </p:cBhvr>
                                      <p:to x="100000" y="60000"/>
                                    </p:animScale>
                                    <p:animScale>
                                      <p:cBhvr>
                                        <p:cTn id="68" dur="166" decel="50000">
                                          <p:stCondLst>
                                            <p:cond delay="676"/>
                                          </p:stCondLst>
                                        </p:cTn>
                                        <p:tgtEl>
                                          <p:spTgt spid="3"/>
                                        </p:tgtEl>
                                      </p:cBhvr>
                                      <p:to x="100000" y="100000"/>
                                    </p:animScale>
                                    <p:animScale>
                                      <p:cBhvr>
                                        <p:cTn id="69" dur="26">
                                          <p:stCondLst>
                                            <p:cond delay="1312"/>
                                          </p:stCondLst>
                                        </p:cTn>
                                        <p:tgtEl>
                                          <p:spTgt spid="3"/>
                                        </p:tgtEl>
                                      </p:cBhvr>
                                      <p:to x="100000" y="80000"/>
                                    </p:animScale>
                                    <p:animScale>
                                      <p:cBhvr>
                                        <p:cTn id="70" dur="166" decel="50000">
                                          <p:stCondLst>
                                            <p:cond delay="1338"/>
                                          </p:stCondLst>
                                        </p:cTn>
                                        <p:tgtEl>
                                          <p:spTgt spid="3"/>
                                        </p:tgtEl>
                                      </p:cBhvr>
                                      <p:to x="100000" y="100000"/>
                                    </p:animScale>
                                    <p:animScale>
                                      <p:cBhvr>
                                        <p:cTn id="71" dur="26">
                                          <p:stCondLst>
                                            <p:cond delay="1642"/>
                                          </p:stCondLst>
                                        </p:cTn>
                                        <p:tgtEl>
                                          <p:spTgt spid="3"/>
                                        </p:tgtEl>
                                      </p:cBhvr>
                                      <p:to x="100000" y="90000"/>
                                    </p:animScale>
                                    <p:animScale>
                                      <p:cBhvr>
                                        <p:cTn id="72" dur="166" decel="50000">
                                          <p:stCondLst>
                                            <p:cond delay="1668"/>
                                          </p:stCondLst>
                                        </p:cTn>
                                        <p:tgtEl>
                                          <p:spTgt spid="3"/>
                                        </p:tgtEl>
                                      </p:cBhvr>
                                      <p:to x="100000" y="100000"/>
                                    </p:animScale>
                                    <p:animScale>
                                      <p:cBhvr>
                                        <p:cTn id="73" dur="26">
                                          <p:stCondLst>
                                            <p:cond delay="1808"/>
                                          </p:stCondLst>
                                        </p:cTn>
                                        <p:tgtEl>
                                          <p:spTgt spid="3"/>
                                        </p:tgtEl>
                                      </p:cBhvr>
                                      <p:to x="100000" y="95000"/>
                                    </p:animScale>
                                    <p:animScale>
                                      <p:cBhvr>
                                        <p:cTn id="7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022255" y="1814294"/>
            <a:ext cx="3743482" cy="859883"/>
            <a:chOff x="7022255" y="1814294"/>
            <a:chExt cx="3743482" cy="859883"/>
          </a:xfrm>
        </p:grpSpPr>
        <p:sp>
          <p:nvSpPr>
            <p:cNvPr id="19" name="TextBox 18"/>
            <p:cNvSpPr txBox="1"/>
            <p:nvPr/>
          </p:nvSpPr>
          <p:spPr>
            <a:xfrm>
              <a:off x="7022255" y="1814294"/>
              <a:ext cx="2961066" cy="366575"/>
            </a:xfrm>
            <a:prstGeom prst="rect">
              <a:avLst/>
            </a:prstGeom>
            <a:noFill/>
          </p:spPr>
          <p:txBody>
            <a:bodyPr wrap="square" tIns="0" bIns="0" rtlCol="0" anchor="t">
              <a:spAutoFit/>
            </a:bodyPr>
            <a:lstStyle/>
            <a:p>
              <a:pPr>
                <a:lnSpc>
                  <a:spcPct val="150000"/>
                </a:lnSpc>
              </a:pPr>
              <a:r>
                <a:rPr lang="zh-CN" altLang="en-US" dirty="0">
                  <a:solidFill>
                    <a:srgbClr val="2A3553"/>
                  </a:solidFill>
                  <a:latin typeface="微软雅黑" panose="020B0503020204020204" pitchFamily="34" charset="-122"/>
                  <a:ea typeface="微软雅黑" panose="020B0503020204020204" pitchFamily="34" charset="-122"/>
                  <a:cs typeface="华文黑体" pitchFamily="2" charset="-122"/>
                </a:rPr>
                <a:t>添加标题内容</a:t>
              </a:r>
              <a:endParaRPr lang="zh-CN" altLang="en-US" dirty="0">
                <a:solidFill>
                  <a:srgbClr val="2A3553"/>
                </a:solidFill>
                <a:latin typeface="微软雅黑" panose="020B0503020204020204" pitchFamily="34" charset="-122"/>
                <a:ea typeface="微软雅黑" panose="020B0503020204020204" pitchFamily="34" charset="-122"/>
                <a:cs typeface="华文黑体" pitchFamily="2" charset="-122"/>
              </a:endParaRPr>
            </a:p>
          </p:txBody>
        </p:sp>
        <p:sp>
          <p:nvSpPr>
            <p:cNvPr id="20" name="TextBox 19"/>
            <p:cNvSpPr txBox="1"/>
            <p:nvPr/>
          </p:nvSpPr>
          <p:spPr>
            <a:xfrm>
              <a:off x="7022255" y="2163140"/>
              <a:ext cx="3743482" cy="511037"/>
            </a:xfrm>
            <a:prstGeom prst="rect">
              <a:avLst/>
            </a:prstGeom>
            <a:noFill/>
          </p:spPr>
          <p:txBody>
            <a:bodyPr wrap="square" rtlCol="0">
              <a:spAutoFit/>
            </a:bodyPr>
            <a:lstStyle/>
            <a:p>
              <a:pPr>
                <a:lnSpc>
                  <a:spcPct val="130000"/>
                </a:lnSpc>
              </a:pPr>
              <a:r>
                <a:rPr lang="zh-CN" altLang="en-US" sz="1100" dirty="0">
                  <a:solidFill>
                    <a:srgbClr val="2A3553"/>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100" dirty="0">
                <a:solidFill>
                  <a:srgbClr val="2A3553"/>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1849798" y="4475892"/>
            <a:ext cx="3743482" cy="859882"/>
            <a:chOff x="2063692" y="5161406"/>
            <a:chExt cx="3743482" cy="859882"/>
          </a:xfrm>
        </p:grpSpPr>
        <p:sp>
          <p:nvSpPr>
            <p:cNvPr id="17" name="TextBox 16"/>
            <p:cNvSpPr txBox="1"/>
            <p:nvPr/>
          </p:nvSpPr>
          <p:spPr>
            <a:xfrm>
              <a:off x="2063692" y="5161406"/>
              <a:ext cx="2961066" cy="366575"/>
            </a:xfrm>
            <a:prstGeom prst="rect">
              <a:avLst/>
            </a:prstGeom>
            <a:noFill/>
          </p:spPr>
          <p:txBody>
            <a:bodyPr wrap="square" tIns="0" bIns="0" rtlCol="0" anchor="t">
              <a:spAutoFit/>
            </a:bodyPr>
            <a:lstStyle/>
            <a:p>
              <a:pPr>
                <a:lnSpc>
                  <a:spcPct val="150000"/>
                </a:lnSpc>
              </a:pPr>
              <a:r>
                <a:rPr lang="zh-CN" altLang="en-US" dirty="0">
                  <a:solidFill>
                    <a:srgbClr val="2A3553"/>
                  </a:solidFill>
                  <a:latin typeface="微软雅黑" panose="020B0503020204020204" pitchFamily="34" charset="-122"/>
                  <a:ea typeface="微软雅黑" panose="020B0503020204020204" pitchFamily="34" charset="-122"/>
                  <a:cs typeface="华文黑体" pitchFamily="2" charset="-122"/>
                </a:rPr>
                <a:t>添加标题内容</a:t>
              </a:r>
              <a:endParaRPr lang="zh-CN" altLang="en-US" dirty="0">
                <a:solidFill>
                  <a:srgbClr val="2A3553"/>
                </a:solidFill>
                <a:latin typeface="微软雅黑" panose="020B0503020204020204" pitchFamily="34" charset="-122"/>
                <a:ea typeface="微软雅黑" panose="020B0503020204020204" pitchFamily="34" charset="-122"/>
                <a:cs typeface="华文黑体" pitchFamily="2" charset="-122"/>
              </a:endParaRPr>
            </a:p>
          </p:txBody>
        </p:sp>
        <p:sp>
          <p:nvSpPr>
            <p:cNvPr id="18" name="TextBox 17"/>
            <p:cNvSpPr txBox="1"/>
            <p:nvPr/>
          </p:nvSpPr>
          <p:spPr>
            <a:xfrm>
              <a:off x="2063692" y="5510251"/>
              <a:ext cx="3743482" cy="511037"/>
            </a:xfrm>
            <a:prstGeom prst="rect">
              <a:avLst/>
            </a:prstGeom>
            <a:noFill/>
          </p:spPr>
          <p:txBody>
            <a:bodyPr wrap="square" rtlCol="0">
              <a:spAutoFit/>
            </a:bodyPr>
            <a:lstStyle/>
            <a:p>
              <a:pPr>
                <a:lnSpc>
                  <a:spcPct val="130000"/>
                </a:lnSpc>
              </a:pPr>
              <a:r>
                <a:rPr lang="zh-CN" altLang="en-US" sz="1100" dirty="0">
                  <a:solidFill>
                    <a:srgbClr val="2A3553"/>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100" dirty="0">
                <a:solidFill>
                  <a:srgbClr val="2A3553"/>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1803421" y="1814294"/>
            <a:ext cx="3743482" cy="859882"/>
            <a:chOff x="2063692" y="3998403"/>
            <a:chExt cx="3743482" cy="859882"/>
          </a:xfrm>
        </p:grpSpPr>
        <p:sp>
          <p:nvSpPr>
            <p:cNvPr id="15" name="TextBox 14"/>
            <p:cNvSpPr txBox="1"/>
            <p:nvPr/>
          </p:nvSpPr>
          <p:spPr>
            <a:xfrm>
              <a:off x="2063692" y="3998403"/>
              <a:ext cx="2961066" cy="366575"/>
            </a:xfrm>
            <a:prstGeom prst="rect">
              <a:avLst/>
            </a:prstGeom>
            <a:noFill/>
          </p:spPr>
          <p:txBody>
            <a:bodyPr wrap="square" tIns="0" bIns="0" rtlCol="0" anchor="t">
              <a:spAutoFit/>
            </a:bodyPr>
            <a:lstStyle/>
            <a:p>
              <a:pPr>
                <a:lnSpc>
                  <a:spcPct val="150000"/>
                </a:lnSpc>
              </a:pPr>
              <a:r>
                <a:rPr lang="zh-CN" altLang="en-US" dirty="0">
                  <a:solidFill>
                    <a:srgbClr val="2A3553"/>
                  </a:solidFill>
                  <a:latin typeface="微软雅黑" panose="020B0503020204020204" pitchFamily="34" charset="-122"/>
                  <a:ea typeface="微软雅黑" panose="020B0503020204020204" pitchFamily="34" charset="-122"/>
                  <a:cs typeface="华文黑体" pitchFamily="2" charset="-122"/>
                </a:rPr>
                <a:t>添加标题内容</a:t>
              </a:r>
              <a:endParaRPr lang="zh-CN" altLang="en-US" dirty="0">
                <a:solidFill>
                  <a:srgbClr val="2A3553"/>
                </a:solidFill>
                <a:latin typeface="微软雅黑" panose="020B0503020204020204" pitchFamily="34" charset="-122"/>
                <a:ea typeface="微软雅黑" panose="020B0503020204020204" pitchFamily="34" charset="-122"/>
                <a:cs typeface="华文黑体" pitchFamily="2" charset="-122"/>
              </a:endParaRPr>
            </a:p>
          </p:txBody>
        </p:sp>
        <p:sp>
          <p:nvSpPr>
            <p:cNvPr id="16" name="TextBox 15"/>
            <p:cNvSpPr txBox="1"/>
            <p:nvPr/>
          </p:nvSpPr>
          <p:spPr>
            <a:xfrm>
              <a:off x="2063692" y="4347248"/>
              <a:ext cx="3743482" cy="511037"/>
            </a:xfrm>
            <a:prstGeom prst="rect">
              <a:avLst/>
            </a:prstGeom>
            <a:noFill/>
          </p:spPr>
          <p:txBody>
            <a:bodyPr wrap="square" rtlCol="0">
              <a:spAutoFit/>
            </a:bodyPr>
            <a:lstStyle/>
            <a:p>
              <a:pPr>
                <a:lnSpc>
                  <a:spcPct val="130000"/>
                </a:lnSpc>
              </a:pPr>
              <a:r>
                <a:rPr lang="zh-CN" altLang="en-US" sz="1100" dirty="0">
                  <a:solidFill>
                    <a:srgbClr val="2A3553"/>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100" dirty="0">
                <a:solidFill>
                  <a:srgbClr val="2A3553"/>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7048658" y="4394796"/>
            <a:ext cx="3743482" cy="859882"/>
            <a:chOff x="7084824" y="5161406"/>
            <a:chExt cx="3743482" cy="859882"/>
          </a:xfrm>
        </p:grpSpPr>
        <p:sp>
          <p:nvSpPr>
            <p:cNvPr id="21" name="TextBox 20"/>
            <p:cNvSpPr txBox="1"/>
            <p:nvPr/>
          </p:nvSpPr>
          <p:spPr>
            <a:xfrm>
              <a:off x="7084824" y="5161406"/>
              <a:ext cx="2961066" cy="366575"/>
            </a:xfrm>
            <a:prstGeom prst="rect">
              <a:avLst/>
            </a:prstGeom>
            <a:noFill/>
          </p:spPr>
          <p:txBody>
            <a:bodyPr wrap="square" tIns="0" bIns="0" rtlCol="0" anchor="t">
              <a:spAutoFit/>
            </a:bodyPr>
            <a:lstStyle/>
            <a:p>
              <a:pPr>
                <a:lnSpc>
                  <a:spcPct val="150000"/>
                </a:lnSpc>
              </a:pPr>
              <a:r>
                <a:rPr lang="zh-CN" altLang="en-US" dirty="0">
                  <a:solidFill>
                    <a:srgbClr val="2A3553"/>
                  </a:solidFill>
                  <a:latin typeface="微软雅黑" panose="020B0503020204020204" pitchFamily="34" charset="-122"/>
                  <a:ea typeface="微软雅黑" panose="020B0503020204020204" pitchFamily="34" charset="-122"/>
                  <a:cs typeface="华文黑体" pitchFamily="2" charset="-122"/>
                </a:rPr>
                <a:t>添加标题内容</a:t>
              </a:r>
              <a:endParaRPr lang="zh-CN" altLang="en-US" dirty="0">
                <a:solidFill>
                  <a:srgbClr val="2A3553"/>
                </a:solidFill>
                <a:latin typeface="微软雅黑" panose="020B0503020204020204" pitchFamily="34" charset="-122"/>
                <a:ea typeface="微软雅黑" panose="020B0503020204020204" pitchFamily="34" charset="-122"/>
                <a:cs typeface="华文黑体" pitchFamily="2" charset="-122"/>
              </a:endParaRPr>
            </a:p>
          </p:txBody>
        </p:sp>
        <p:sp>
          <p:nvSpPr>
            <p:cNvPr id="22" name="TextBox 21"/>
            <p:cNvSpPr txBox="1"/>
            <p:nvPr/>
          </p:nvSpPr>
          <p:spPr>
            <a:xfrm>
              <a:off x="7084824" y="5510251"/>
              <a:ext cx="3743482" cy="511037"/>
            </a:xfrm>
            <a:prstGeom prst="rect">
              <a:avLst/>
            </a:prstGeom>
            <a:noFill/>
          </p:spPr>
          <p:txBody>
            <a:bodyPr wrap="square" rtlCol="0">
              <a:spAutoFit/>
            </a:bodyPr>
            <a:lstStyle/>
            <a:p>
              <a:pPr>
                <a:lnSpc>
                  <a:spcPct val="130000"/>
                </a:lnSpc>
              </a:pPr>
              <a:r>
                <a:rPr lang="zh-CN" altLang="en-US" sz="1100" dirty="0">
                  <a:solidFill>
                    <a:srgbClr val="2A3553"/>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您的内容打在这里，或者通过复制您的文本后，在此框中选择粘贴，并选择只保留文字。通过通过复制您的文本。</a:t>
              </a:r>
              <a:endParaRPr lang="zh-CN" altLang="en-US" sz="1100" dirty="0">
                <a:solidFill>
                  <a:srgbClr val="2A3553"/>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660400" y="-44538"/>
            <a:ext cx="2507750" cy="1057275"/>
            <a:chOff x="-11859" y="-28575"/>
            <a:chExt cx="2507750" cy="1057275"/>
          </a:xfrm>
        </p:grpSpPr>
        <p:sp>
          <p:nvSpPr>
            <p:cNvPr id="30" name="平行四边形 29"/>
            <p:cNvSpPr/>
            <p:nvPr/>
          </p:nvSpPr>
          <p:spPr>
            <a:xfrm flipH="1">
              <a:off x="497035"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平行四边形 30"/>
            <p:cNvSpPr/>
            <p:nvPr/>
          </p:nvSpPr>
          <p:spPr>
            <a:xfrm flipH="1">
              <a:off x="242588"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平行四边形 31"/>
            <p:cNvSpPr/>
            <p:nvPr/>
          </p:nvSpPr>
          <p:spPr>
            <a:xfrm flipH="1">
              <a:off x="-1185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平行四边形 32"/>
            <p:cNvSpPr/>
            <p:nvPr/>
          </p:nvSpPr>
          <p:spPr>
            <a:xfrm flipH="1">
              <a:off x="1260376"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平行四边形 33"/>
            <p:cNvSpPr/>
            <p:nvPr/>
          </p:nvSpPr>
          <p:spPr>
            <a:xfrm flipH="1">
              <a:off x="100592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平行四边形 34"/>
            <p:cNvSpPr/>
            <p:nvPr/>
          </p:nvSpPr>
          <p:spPr>
            <a:xfrm flipH="1">
              <a:off x="751482"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平行四边形 35"/>
            <p:cNvSpPr/>
            <p:nvPr/>
          </p:nvSpPr>
          <p:spPr>
            <a:xfrm flipH="1">
              <a:off x="2023719"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flipH="1">
              <a:off x="1769270"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平行四边形 37"/>
            <p:cNvSpPr/>
            <p:nvPr/>
          </p:nvSpPr>
          <p:spPr>
            <a:xfrm flipH="1">
              <a:off x="1514823"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664909" y="6308362"/>
            <a:ext cx="1070304" cy="472172"/>
            <a:chOff x="664909" y="6308362"/>
            <a:chExt cx="1070304" cy="472172"/>
          </a:xfrm>
        </p:grpSpPr>
        <p:sp>
          <p:nvSpPr>
            <p:cNvPr id="40" name="等腰三角形 39"/>
            <p:cNvSpPr/>
            <p:nvPr/>
          </p:nvSpPr>
          <p:spPr>
            <a:xfrm rot="16200000" flipH="1">
              <a:off x="696399" y="6276872"/>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等腰三角形 40"/>
            <p:cNvSpPr/>
            <p:nvPr/>
          </p:nvSpPr>
          <p:spPr>
            <a:xfrm rot="16200000" flipH="1">
              <a:off x="1231551" y="6276872"/>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a:off x="10355783" y="386126"/>
            <a:ext cx="1075251" cy="472172"/>
            <a:chOff x="10355783" y="386126"/>
            <a:chExt cx="1075251" cy="472172"/>
          </a:xfrm>
        </p:grpSpPr>
        <p:sp>
          <p:nvSpPr>
            <p:cNvPr id="43" name="等腰三角形 42"/>
            <p:cNvSpPr/>
            <p:nvPr/>
          </p:nvSpPr>
          <p:spPr>
            <a:xfrm rot="5400000">
              <a:off x="10927372" y="354636"/>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p:cNvSpPr/>
            <p:nvPr/>
          </p:nvSpPr>
          <p:spPr>
            <a:xfrm rot="5400000">
              <a:off x="10387273" y="354636"/>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矩形 44"/>
          <p:cNvSpPr>
            <a:spLocks noChangeArrowheads="1"/>
          </p:cNvSpPr>
          <p:nvPr/>
        </p:nvSpPr>
        <p:spPr bwMode="auto">
          <a:xfrm flipH="1">
            <a:off x="8577965" y="6459189"/>
            <a:ext cx="2857211" cy="338554"/>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2A3553"/>
                </a:solidFill>
                <a:latin typeface="微软雅黑" panose="020B0503020204020204" pitchFamily="34" charset="-122"/>
                <a:ea typeface="微软雅黑" panose="020B0503020204020204" pitchFamily="34" charset="-122"/>
                <a:sym typeface="方正兰亭黑_GBK" pitchFamily="2" charset="-122"/>
              </a:rPr>
              <a:t>工作中的发展建议</a:t>
            </a:r>
            <a:r>
              <a:rPr lang="en-US" altLang="zh-CN" sz="1050" dirty="0">
                <a:solidFill>
                  <a:srgbClr val="2A3553"/>
                </a:solidFill>
                <a:latin typeface="微软雅黑" panose="020B0503020204020204" pitchFamily="34" charset="-122"/>
                <a:ea typeface="微软雅黑" panose="020B0503020204020204" pitchFamily="34" charset="-122"/>
                <a:sym typeface="方正兰亭黑_GBK" pitchFamily="2" charset="-122"/>
              </a:rPr>
              <a:t>    </a:t>
            </a:r>
            <a:r>
              <a:rPr lang="zh-CN" altLang="en-US" sz="1600" dirty="0">
                <a:solidFill>
                  <a:srgbClr val="2A3553"/>
                </a:solidFill>
                <a:latin typeface="微软雅黑" panose="020B0503020204020204" pitchFamily="34" charset="-122"/>
                <a:ea typeface="微软雅黑" panose="020B0503020204020204" pitchFamily="34" charset="-122"/>
                <a:sym typeface="方正兰亭黑_GBK" pitchFamily="2" charset="-122"/>
              </a:rPr>
              <a:t>责任义务</a:t>
            </a:r>
            <a:endParaRPr lang="en-US" altLang="zh-CN" sz="1050" dirty="0">
              <a:solidFill>
                <a:srgbClr val="2A3553"/>
              </a:solidFill>
              <a:latin typeface="微软雅黑" panose="020B0503020204020204" pitchFamily="34" charset="-122"/>
              <a:ea typeface="微软雅黑" panose="020B0503020204020204" pitchFamily="34" charset="-122"/>
              <a:sym typeface="方正兰亭黑_GBK" pitchFamily="2" charset="-122"/>
            </a:endParaRPr>
          </a:p>
        </p:txBody>
      </p:sp>
      <p:grpSp>
        <p:nvGrpSpPr>
          <p:cNvPr id="46" name="组合 45"/>
          <p:cNvGrpSpPr/>
          <p:nvPr/>
        </p:nvGrpSpPr>
        <p:grpSpPr>
          <a:xfrm>
            <a:off x="7677965" y="5918236"/>
            <a:ext cx="900000" cy="900000"/>
            <a:chOff x="6455246" y="5205801"/>
            <a:chExt cx="900000" cy="900000"/>
          </a:xfrm>
        </p:grpSpPr>
        <p:sp>
          <p:nvSpPr>
            <p:cNvPr id="47" name="椭圆 46"/>
            <p:cNvSpPr/>
            <p:nvPr/>
          </p:nvSpPr>
          <p:spPr>
            <a:xfrm>
              <a:off x="6455246" y="5205801"/>
              <a:ext cx="900000" cy="900000"/>
            </a:xfrm>
            <a:prstGeom prst="ellips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8" name="直接连接符 47"/>
            <p:cNvCxnSpPr/>
            <p:nvPr/>
          </p:nvCxnSpPr>
          <p:spPr>
            <a:xfrm rot="5400000">
              <a:off x="6902181" y="5897745"/>
              <a:ext cx="258258" cy="0"/>
            </a:xfrm>
            <a:prstGeom prst="line">
              <a:avLst/>
            </a:prstGeom>
            <a:ln w="76200">
              <a:solidFill>
                <a:srgbClr val="2A3553"/>
              </a:solidFill>
            </a:ln>
          </p:spPr>
          <p:style>
            <a:lnRef idx="1">
              <a:schemeClr val="accent1"/>
            </a:lnRef>
            <a:fillRef idx="0">
              <a:schemeClr val="accent1"/>
            </a:fillRef>
            <a:effectRef idx="0">
              <a:schemeClr val="accent1"/>
            </a:effectRef>
            <a:fontRef idx="minor">
              <a:schemeClr val="tx1"/>
            </a:fontRef>
          </p:style>
        </p:cxnSp>
      </p:grpSp>
      <p:cxnSp>
        <p:nvCxnSpPr>
          <p:cNvPr id="3" name="直接连接符 2"/>
          <p:cNvCxnSpPr/>
          <p:nvPr/>
        </p:nvCxnSpPr>
        <p:spPr>
          <a:xfrm>
            <a:off x="1361760" y="3632200"/>
            <a:ext cx="3810506" cy="0"/>
          </a:xfrm>
          <a:prstGeom prst="line">
            <a:avLst/>
          </a:prstGeom>
          <a:ln w="28575">
            <a:solidFill>
              <a:srgbClr val="FFC7CA"/>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6577964" y="3632200"/>
            <a:ext cx="3810506" cy="0"/>
          </a:xfrm>
          <a:prstGeom prst="line">
            <a:avLst/>
          </a:prstGeom>
          <a:ln w="28575">
            <a:solidFill>
              <a:srgbClr val="FFC7CA"/>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5875115" y="1287417"/>
            <a:ext cx="0" cy="1386759"/>
          </a:xfrm>
          <a:prstGeom prst="line">
            <a:avLst/>
          </a:prstGeom>
          <a:ln w="28575">
            <a:solidFill>
              <a:srgbClr val="FFC7CA"/>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5875115" y="4743641"/>
            <a:ext cx="18256" cy="1233341"/>
          </a:xfrm>
          <a:prstGeom prst="line">
            <a:avLst/>
          </a:prstGeom>
          <a:ln w="28575">
            <a:solidFill>
              <a:srgbClr val="FFC7CA"/>
            </a:solidFill>
          </a:ln>
        </p:spPr>
        <p:style>
          <a:lnRef idx="1">
            <a:schemeClr val="accent1"/>
          </a:lnRef>
          <a:fillRef idx="0">
            <a:schemeClr val="accent1"/>
          </a:fillRef>
          <a:effectRef idx="0">
            <a:schemeClr val="accent1"/>
          </a:effectRef>
          <a:fontRef idx="minor">
            <a:schemeClr val="tx1"/>
          </a:fontRef>
        </p:style>
      </p:cxnSp>
      <p:pic>
        <p:nvPicPr>
          <p:cNvPr id="56" name="图形 55"/>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49945" y="2912201"/>
            <a:ext cx="1250340" cy="1440000"/>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down)">
                                      <p:cBhvr>
                                        <p:cTn id="15" dur="500"/>
                                        <p:tgtEl>
                                          <p:spTgt spid="5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down)">
                                      <p:cBhvr>
                                        <p:cTn id="1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任意多边形: 形状 18"/>
          <p:cNvSpPr/>
          <p:nvPr/>
        </p:nvSpPr>
        <p:spPr>
          <a:xfrm flipH="1">
            <a:off x="630753" y="1142936"/>
            <a:ext cx="2880000" cy="2880000"/>
          </a:xfrm>
          <a:custGeom>
            <a:avLst/>
            <a:gdLst>
              <a:gd name="connsiteX0" fmla="*/ 264172 w 6087491"/>
              <a:gd name="connsiteY0" fmla="*/ 205288 h 4730576"/>
              <a:gd name="connsiteX1" fmla="*/ 264172 w 6087491"/>
              <a:gd name="connsiteY1" fmla="*/ 4525288 h 4730576"/>
              <a:gd name="connsiteX2" fmla="*/ 5823318 w 6087491"/>
              <a:gd name="connsiteY2" fmla="*/ 4525288 h 4730576"/>
              <a:gd name="connsiteX3" fmla="*/ 5823318 w 6087491"/>
              <a:gd name="connsiteY3" fmla="*/ 205288 h 4730576"/>
              <a:gd name="connsiteX4" fmla="*/ 0 w 6087491"/>
              <a:gd name="connsiteY4" fmla="*/ 0 h 4730576"/>
              <a:gd name="connsiteX5" fmla="*/ 6087491 w 6087491"/>
              <a:gd name="connsiteY5" fmla="*/ 0 h 4730576"/>
              <a:gd name="connsiteX6" fmla="*/ 6087491 w 6087491"/>
              <a:gd name="connsiteY6" fmla="*/ 4730576 h 4730576"/>
              <a:gd name="connsiteX7" fmla="*/ 0 w 6087491"/>
              <a:gd name="connsiteY7" fmla="*/ 4730576 h 473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7491" h="4730576">
                <a:moveTo>
                  <a:pt x="264172" y="205288"/>
                </a:moveTo>
                <a:lnTo>
                  <a:pt x="264172" y="4525288"/>
                </a:lnTo>
                <a:lnTo>
                  <a:pt x="5823318" y="4525288"/>
                </a:lnTo>
                <a:lnTo>
                  <a:pt x="5823318" y="205288"/>
                </a:lnTo>
                <a:close/>
                <a:moveTo>
                  <a:pt x="0" y="0"/>
                </a:moveTo>
                <a:lnTo>
                  <a:pt x="6087491" y="0"/>
                </a:lnTo>
                <a:lnTo>
                  <a:pt x="6087491" y="4730576"/>
                </a:lnTo>
                <a:lnTo>
                  <a:pt x="0" y="4730576"/>
                </a:lnTo>
                <a:close/>
              </a:path>
            </a:pathLst>
          </a:custGeom>
          <a:gradFill>
            <a:gsLst>
              <a:gs pos="100000">
                <a:srgbClr val="91BBF7"/>
              </a:gs>
              <a:gs pos="0">
                <a:srgbClr val="FFC7C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466363" y="1793540"/>
            <a:ext cx="1943100" cy="1616410"/>
            <a:chOff x="5466363" y="1793540"/>
            <a:chExt cx="1943100" cy="1616410"/>
          </a:xfrm>
        </p:grpSpPr>
        <p:sp>
          <p:nvSpPr>
            <p:cNvPr id="13" name="KSO_Shape"/>
            <p:cNvSpPr/>
            <p:nvPr/>
          </p:nvSpPr>
          <p:spPr bwMode="auto">
            <a:xfrm>
              <a:off x="6170988" y="1793540"/>
              <a:ext cx="627380" cy="53431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2A3553"/>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2A3553"/>
                </a:solidFill>
                <a:ea typeface="宋体" panose="02010600030101010101" pitchFamily="2" charset="-122"/>
              </a:endParaRPr>
            </a:p>
          </p:txBody>
        </p:sp>
        <p:sp>
          <p:nvSpPr>
            <p:cNvPr id="14" name="文本框 26"/>
            <p:cNvSpPr txBox="1"/>
            <p:nvPr/>
          </p:nvSpPr>
          <p:spPr>
            <a:xfrm>
              <a:off x="5466363" y="2732842"/>
              <a:ext cx="1943100" cy="677108"/>
            </a:xfrm>
            <a:prstGeom prst="rect">
              <a:avLst/>
            </a:prstGeom>
            <a:noFill/>
          </p:spPr>
          <p:txBody>
            <a:bodyPr wrap="square" rtlCol="0">
              <a:spAutoFit/>
            </a:bodyPr>
            <a:lstStyle/>
            <a:p>
              <a:pPr algn="ctr">
                <a:spcBef>
                  <a:spcPts val="500"/>
                </a:spcBef>
                <a:spcAft>
                  <a:spcPts val="0"/>
                </a:spcAft>
                <a:defRPr/>
              </a:pPr>
              <a:r>
                <a:rPr lang="zh-CN" altLang="en-US" sz="2400" kern="100" dirty="0">
                  <a:solidFill>
                    <a:srgbClr val="2A3553"/>
                  </a:solidFill>
                  <a:latin typeface="微软雅黑" panose="020B0503020204020204" pitchFamily="34" charset="-122"/>
                  <a:ea typeface="微软雅黑" panose="020B0503020204020204" pitchFamily="34" charset="-122"/>
                  <a:cs typeface="Times New Roman" panose="02020603050405020304" pitchFamily="18" charset="0"/>
                </a:rPr>
                <a:t>工作回顾</a:t>
              </a:r>
              <a:endParaRPr lang="zh-CN" altLang="en-US" sz="2400" kern="100" dirty="0">
                <a:solidFill>
                  <a:srgbClr val="2A3553"/>
                </a:solidFill>
                <a:latin typeface="微软雅黑" panose="020B0503020204020204" pitchFamily="34" charset="-122"/>
                <a:ea typeface="微软雅黑" panose="020B0503020204020204" pitchFamily="34" charset="-122"/>
                <a:cs typeface="Times New Roman" panose="02020603050405020304" pitchFamily="18" charset="0"/>
              </a:endParaRPr>
            </a:p>
            <a:p>
              <a:pPr algn="ctr">
                <a:spcAft>
                  <a:spcPts val="0"/>
                </a:spcAft>
                <a:defRPr/>
              </a:pPr>
              <a:r>
                <a:rPr lang="zh-CN" altLang="en-US" sz="1400" kern="100" dirty="0">
                  <a:solidFill>
                    <a:srgbClr val="2A3553"/>
                  </a:solidFill>
                  <a:latin typeface="Arial" panose="020B0604020202020204" pitchFamily="34" charset="0"/>
                  <a:ea typeface="微软雅黑" panose="020B0503020204020204" pitchFamily="34" charset="-122"/>
                  <a:cs typeface="Arial" panose="020B0604020202020204" pitchFamily="34" charset="0"/>
                </a:rPr>
                <a:t>（上阶段工作概述）</a:t>
              </a:r>
              <a:endParaRPr lang="zh-CN" altLang="zh-CN" sz="1400" kern="100" dirty="0">
                <a:solidFill>
                  <a:srgbClr val="2A3553"/>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0" name="组合 9"/>
          <p:cNvGrpSpPr/>
          <p:nvPr/>
        </p:nvGrpSpPr>
        <p:grpSpPr>
          <a:xfrm>
            <a:off x="8527962" y="1676019"/>
            <a:ext cx="1943100" cy="1733931"/>
            <a:chOff x="7771735" y="1676019"/>
            <a:chExt cx="1943100" cy="1733931"/>
          </a:xfrm>
        </p:grpSpPr>
        <p:sp>
          <p:nvSpPr>
            <p:cNvPr id="16" name="KSO_Shape"/>
            <p:cNvSpPr/>
            <p:nvPr/>
          </p:nvSpPr>
          <p:spPr bwMode="auto">
            <a:xfrm>
              <a:off x="8432323" y="1676019"/>
              <a:ext cx="664715" cy="658069"/>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2A3553"/>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2A3553"/>
                </a:solidFill>
                <a:ea typeface="宋体" panose="02010600030101010101" pitchFamily="2" charset="-122"/>
              </a:endParaRPr>
            </a:p>
          </p:txBody>
        </p:sp>
        <p:sp>
          <p:nvSpPr>
            <p:cNvPr id="17" name="文本框 26"/>
            <p:cNvSpPr txBox="1"/>
            <p:nvPr/>
          </p:nvSpPr>
          <p:spPr>
            <a:xfrm>
              <a:off x="7771735" y="2732842"/>
              <a:ext cx="1943100" cy="677108"/>
            </a:xfrm>
            <a:prstGeom prst="rect">
              <a:avLst/>
            </a:prstGeom>
            <a:noFill/>
          </p:spPr>
          <p:txBody>
            <a:bodyPr wrap="square" rtlCol="0">
              <a:spAutoFit/>
            </a:bodyPr>
            <a:lstStyle/>
            <a:p>
              <a:pPr algn="ctr">
                <a:spcBef>
                  <a:spcPts val="500"/>
                </a:spcBef>
                <a:defRPr/>
              </a:pPr>
              <a:r>
                <a:rPr lang="zh-CN" altLang="en-US" sz="2400" kern="100" dirty="0">
                  <a:solidFill>
                    <a:srgbClr val="2A3553"/>
                  </a:solidFill>
                  <a:latin typeface="微软雅黑" panose="020B0503020204020204" pitchFamily="34" charset="-122"/>
                  <a:ea typeface="微软雅黑" panose="020B0503020204020204" pitchFamily="34" charset="-122"/>
                  <a:cs typeface="Times New Roman" panose="02020603050405020304" pitchFamily="18" charset="0"/>
                </a:rPr>
                <a:t>自我评价</a:t>
              </a:r>
              <a:endParaRPr lang="zh-CN" altLang="en-US" sz="2400" kern="100" dirty="0">
                <a:solidFill>
                  <a:srgbClr val="2A3553"/>
                </a:solidFill>
                <a:latin typeface="微软雅黑" panose="020B0503020204020204" pitchFamily="34" charset="-122"/>
                <a:ea typeface="微软雅黑" panose="020B0503020204020204" pitchFamily="34" charset="-122"/>
                <a:cs typeface="Times New Roman" panose="02020603050405020304" pitchFamily="18" charset="0"/>
              </a:endParaRPr>
            </a:p>
            <a:p>
              <a:pPr algn="ctr">
                <a:defRPr/>
              </a:pPr>
              <a:r>
                <a:rPr lang="zh-CN" altLang="en-US" sz="1400" kern="100" dirty="0">
                  <a:solidFill>
                    <a:srgbClr val="2A3553"/>
                  </a:solidFill>
                  <a:latin typeface="Arial" panose="020B0604020202020204" pitchFamily="34" charset="0"/>
                  <a:ea typeface="微软雅黑" panose="020B0503020204020204" pitchFamily="34" charset="-122"/>
                  <a:cs typeface="Arial" panose="020B0604020202020204" pitchFamily="34" charset="0"/>
                </a:rPr>
                <a:t>（工作中自我感悟）</a:t>
              </a:r>
              <a:endParaRPr lang="zh-CN" altLang="zh-CN" sz="1400" kern="100" dirty="0">
                <a:solidFill>
                  <a:srgbClr val="2A3553"/>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 name="组合 10"/>
          <p:cNvGrpSpPr/>
          <p:nvPr/>
        </p:nvGrpSpPr>
        <p:grpSpPr>
          <a:xfrm>
            <a:off x="5502367" y="4189253"/>
            <a:ext cx="1943100" cy="1737287"/>
            <a:chOff x="5502367" y="4189253"/>
            <a:chExt cx="1943100" cy="1737287"/>
          </a:xfrm>
        </p:grpSpPr>
        <p:sp>
          <p:nvSpPr>
            <p:cNvPr id="22" name="Freeform 206"/>
            <p:cNvSpPr>
              <a:spLocks noChangeAspect="1" noEditPoints="1"/>
            </p:cNvSpPr>
            <p:nvPr/>
          </p:nvSpPr>
          <p:spPr bwMode="auto">
            <a:xfrm>
              <a:off x="6240261" y="4189253"/>
              <a:ext cx="542023" cy="65519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2A3553"/>
            </a:solidFill>
            <a:ln>
              <a:solidFill>
                <a:schemeClr val="bg1"/>
              </a:solidFill>
            </a:ln>
          </p:spPr>
          <p:txBody>
            <a:bodyPr vert="horz" wrap="square" lIns="91440" tIns="45720" rIns="91440" bIns="45720" numCol="1" anchor="t" anchorCtr="0" compatLnSpc="1"/>
            <a:lstStyle/>
            <a:p>
              <a:endParaRPr lang="zh-CN" altLang="en-US">
                <a:solidFill>
                  <a:srgbClr val="2A3553"/>
                </a:solidFill>
                <a:latin typeface="Arial" panose="020B0604020202020204" pitchFamily="34" charset="0"/>
                <a:cs typeface="Arial" panose="020B0604020202020204" pitchFamily="34" charset="0"/>
              </a:endParaRPr>
            </a:p>
          </p:txBody>
        </p:sp>
        <p:sp>
          <p:nvSpPr>
            <p:cNvPr id="23" name="文本框 26"/>
            <p:cNvSpPr txBox="1"/>
            <p:nvPr/>
          </p:nvSpPr>
          <p:spPr>
            <a:xfrm>
              <a:off x="5502367" y="5249432"/>
              <a:ext cx="1943100" cy="677108"/>
            </a:xfrm>
            <a:prstGeom prst="rect">
              <a:avLst/>
            </a:prstGeom>
            <a:noFill/>
          </p:spPr>
          <p:txBody>
            <a:bodyPr wrap="square" rtlCol="0">
              <a:spAutoFit/>
            </a:bodyPr>
            <a:lstStyle/>
            <a:p>
              <a:pPr algn="ctr">
                <a:spcBef>
                  <a:spcPts val="500"/>
                </a:spcBef>
                <a:defRPr/>
              </a:pPr>
              <a:r>
                <a:rPr lang="zh-CN" altLang="en-US" sz="2400" kern="100" dirty="0">
                  <a:solidFill>
                    <a:srgbClr val="2A3553"/>
                  </a:solidFill>
                  <a:latin typeface="微软雅黑" panose="020B0503020204020204" pitchFamily="34" charset="-122"/>
                  <a:ea typeface="微软雅黑" panose="020B0503020204020204" pitchFamily="34" charset="-122"/>
                  <a:cs typeface="Times New Roman" panose="02020603050405020304" pitchFamily="18" charset="0"/>
                </a:rPr>
                <a:t>心得体会</a:t>
              </a:r>
              <a:endParaRPr lang="zh-CN" altLang="en-US" sz="2400" kern="100" dirty="0">
                <a:solidFill>
                  <a:srgbClr val="2A3553"/>
                </a:solidFill>
                <a:latin typeface="微软雅黑" panose="020B0503020204020204" pitchFamily="34" charset="-122"/>
                <a:ea typeface="微软雅黑" panose="020B0503020204020204" pitchFamily="34" charset="-122"/>
                <a:cs typeface="Times New Roman" panose="02020603050405020304" pitchFamily="18" charset="0"/>
              </a:endParaRPr>
            </a:p>
            <a:p>
              <a:pPr algn="ctr">
                <a:defRPr/>
              </a:pPr>
              <a:r>
                <a:rPr lang="zh-CN" altLang="en-US" sz="1400" kern="100" dirty="0">
                  <a:solidFill>
                    <a:srgbClr val="2A3553"/>
                  </a:solidFill>
                  <a:latin typeface="Arial" panose="020B0604020202020204" pitchFamily="34" charset="0"/>
                  <a:ea typeface="微软雅黑" panose="020B0503020204020204" pitchFamily="34" charset="-122"/>
                  <a:cs typeface="Arial" panose="020B0604020202020204" pitchFamily="34" charset="0"/>
                </a:rPr>
                <a:t>（工作中发展建议）</a:t>
              </a:r>
              <a:endParaRPr lang="zh-CN" altLang="zh-CN" sz="1400" kern="100" dirty="0">
                <a:solidFill>
                  <a:srgbClr val="2A3553"/>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0" name="组合 19"/>
          <p:cNvGrpSpPr/>
          <p:nvPr/>
        </p:nvGrpSpPr>
        <p:grpSpPr>
          <a:xfrm>
            <a:off x="8491958" y="4241320"/>
            <a:ext cx="1943100" cy="1685220"/>
            <a:chOff x="7735731" y="4241320"/>
            <a:chExt cx="1943100" cy="1685220"/>
          </a:xfrm>
        </p:grpSpPr>
        <p:sp>
          <p:nvSpPr>
            <p:cNvPr id="25" name="KSO_Shape"/>
            <p:cNvSpPr/>
            <p:nvPr/>
          </p:nvSpPr>
          <p:spPr bwMode="auto">
            <a:xfrm>
              <a:off x="8455811" y="4241320"/>
              <a:ext cx="648072" cy="550859"/>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2A3553"/>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2A3553"/>
                </a:solidFill>
                <a:ea typeface="宋体" panose="02010600030101010101" pitchFamily="2" charset="-122"/>
              </a:endParaRPr>
            </a:p>
          </p:txBody>
        </p:sp>
        <p:sp>
          <p:nvSpPr>
            <p:cNvPr id="26" name="文本框 26"/>
            <p:cNvSpPr txBox="1"/>
            <p:nvPr/>
          </p:nvSpPr>
          <p:spPr>
            <a:xfrm>
              <a:off x="7735731" y="5249432"/>
              <a:ext cx="1943100" cy="677108"/>
            </a:xfrm>
            <a:prstGeom prst="rect">
              <a:avLst/>
            </a:prstGeom>
            <a:noFill/>
          </p:spPr>
          <p:txBody>
            <a:bodyPr wrap="square" rtlCol="0">
              <a:spAutoFit/>
            </a:bodyPr>
            <a:lstStyle/>
            <a:p>
              <a:pPr algn="ctr">
                <a:spcBef>
                  <a:spcPts val="500"/>
                </a:spcBef>
                <a:spcAft>
                  <a:spcPts val="0"/>
                </a:spcAft>
                <a:defRPr/>
              </a:pPr>
              <a:r>
                <a:rPr lang="zh-CN" altLang="en-US" sz="2400" kern="100" dirty="0">
                  <a:solidFill>
                    <a:srgbClr val="2A3553"/>
                  </a:solidFill>
                  <a:latin typeface="微软雅黑" panose="020B0503020204020204" pitchFamily="34" charset="-122"/>
                  <a:ea typeface="微软雅黑" panose="020B0503020204020204" pitchFamily="34" charset="-122"/>
                  <a:cs typeface="Times New Roman" panose="02020603050405020304" pitchFamily="18" charset="0"/>
                </a:rPr>
                <a:t>展望规划</a:t>
              </a:r>
              <a:endParaRPr lang="en-US" altLang="zh-CN" sz="2400" kern="100" dirty="0">
                <a:solidFill>
                  <a:srgbClr val="2A3553"/>
                </a:solidFill>
                <a:latin typeface="微软雅黑" panose="020B0503020204020204" pitchFamily="34" charset="-122"/>
                <a:ea typeface="微软雅黑" panose="020B0503020204020204" pitchFamily="34" charset="-122"/>
                <a:cs typeface="Times New Roman" panose="02020603050405020304" pitchFamily="18" charset="0"/>
              </a:endParaRPr>
            </a:p>
            <a:p>
              <a:pPr algn="ctr">
                <a:spcAft>
                  <a:spcPts val="0"/>
                </a:spcAft>
                <a:defRPr/>
              </a:pPr>
              <a:r>
                <a:rPr lang="zh-CN" altLang="en-US" sz="1400" kern="100" dirty="0">
                  <a:solidFill>
                    <a:srgbClr val="2A3553"/>
                  </a:solidFill>
                  <a:latin typeface="Arial" panose="020B0604020202020204" pitchFamily="34" charset="0"/>
                  <a:ea typeface="微软雅黑" panose="020B0503020204020204" pitchFamily="34" charset="-122"/>
                  <a:cs typeface="Arial" panose="020B0604020202020204" pitchFamily="34" charset="0"/>
                </a:rPr>
                <a:t>（未来的发展计划）</a:t>
              </a:r>
              <a:endParaRPr lang="zh-CN" altLang="zh-CN" sz="1400" kern="100" dirty="0">
                <a:solidFill>
                  <a:srgbClr val="2A3553"/>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9" name="TextBox 7"/>
          <p:cNvSpPr>
            <a:spLocks noChangeArrowheads="1"/>
          </p:cNvSpPr>
          <p:nvPr/>
        </p:nvSpPr>
        <p:spPr bwMode="auto">
          <a:xfrm>
            <a:off x="1719351" y="2121291"/>
            <a:ext cx="3246755" cy="923290"/>
          </a:xfrm>
          <a:prstGeom prst="rect">
            <a:avLst/>
          </a:prstGeom>
          <a:solidFill>
            <a:schemeClr val="bg1"/>
          </a:solidFill>
          <a:ln>
            <a:noFill/>
          </a:ln>
          <a:effectLst/>
        </p:spPr>
        <p:txBody>
          <a:bodyPr wrap="square" lIns="0" tIns="0" rIns="0" bIns="0">
            <a:spAutoFit/>
          </a:bodyPr>
          <a:lstStyle/>
          <a:p>
            <a:pPr algn="ctr"/>
            <a:r>
              <a:rPr lang="zh-CN" altLang="en-US" sz="6000" dirty="0">
                <a:solidFill>
                  <a:srgbClr val="2A3553"/>
                </a:solidFill>
                <a:latin typeface="微软雅黑" panose="020B0503020204020204" pitchFamily="34" charset="-122"/>
                <a:ea typeface="微软雅黑" panose="020B0503020204020204" pitchFamily="34" charset="-122"/>
                <a:sym typeface="方正兰亭黑_GBK" pitchFamily="2" charset="-122"/>
              </a:rPr>
              <a:t>目录</a:t>
            </a:r>
            <a:endParaRPr lang="zh-CN" altLang="en-US" sz="6000" dirty="0">
              <a:solidFill>
                <a:srgbClr val="2A3553"/>
              </a:solidFill>
              <a:latin typeface="微软雅黑" panose="020B0503020204020204" pitchFamily="34" charset="-122"/>
              <a:ea typeface="微软雅黑" panose="020B0503020204020204" pitchFamily="34" charset="-122"/>
              <a:sym typeface="方正兰亭黑_GBK" pitchFamily="2" charset="-122"/>
            </a:endParaRPr>
          </a:p>
        </p:txBody>
      </p:sp>
      <p:grpSp>
        <p:nvGrpSpPr>
          <p:cNvPr id="27" name="组合 26"/>
          <p:cNvGrpSpPr/>
          <p:nvPr/>
        </p:nvGrpSpPr>
        <p:grpSpPr>
          <a:xfrm>
            <a:off x="660400" y="-44538"/>
            <a:ext cx="2507750" cy="1057275"/>
            <a:chOff x="-11859" y="-28575"/>
            <a:chExt cx="2507750" cy="1057275"/>
          </a:xfrm>
        </p:grpSpPr>
        <p:sp>
          <p:nvSpPr>
            <p:cNvPr id="28" name="平行四边形 27"/>
            <p:cNvSpPr/>
            <p:nvPr/>
          </p:nvSpPr>
          <p:spPr>
            <a:xfrm flipH="1">
              <a:off x="497035"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平行四边形 28"/>
            <p:cNvSpPr/>
            <p:nvPr/>
          </p:nvSpPr>
          <p:spPr>
            <a:xfrm flipH="1">
              <a:off x="242588"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平行四边形 29"/>
            <p:cNvSpPr/>
            <p:nvPr/>
          </p:nvSpPr>
          <p:spPr>
            <a:xfrm flipH="1">
              <a:off x="-1185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平行四边形 30"/>
            <p:cNvSpPr/>
            <p:nvPr/>
          </p:nvSpPr>
          <p:spPr>
            <a:xfrm flipH="1">
              <a:off x="1260376"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平行四边形 31"/>
            <p:cNvSpPr/>
            <p:nvPr/>
          </p:nvSpPr>
          <p:spPr>
            <a:xfrm flipH="1">
              <a:off x="100592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平行四边形 32"/>
            <p:cNvSpPr/>
            <p:nvPr/>
          </p:nvSpPr>
          <p:spPr>
            <a:xfrm flipH="1">
              <a:off x="751482"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平行四边形 33"/>
            <p:cNvSpPr/>
            <p:nvPr/>
          </p:nvSpPr>
          <p:spPr>
            <a:xfrm flipH="1">
              <a:off x="2023719"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平行四边形 34"/>
            <p:cNvSpPr/>
            <p:nvPr/>
          </p:nvSpPr>
          <p:spPr>
            <a:xfrm flipH="1">
              <a:off x="1769270"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平行四边形 35"/>
            <p:cNvSpPr/>
            <p:nvPr/>
          </p:nvSpPr>
          <p:spPr>
            <a:xfrm flipH="1">
              <a:off x="1514823"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664909" y="6308362"/>
            <a:ext cx="1070304" cy="472172"/>
            <a:chOff x="664909" y="6308362"/>
            <a:chExt cx="1070304" cy="472172"/>
          </a:xfrm>
        </p:grpSpPr>
        <p:sp>
          <p:nvSpPr>
            <p:cNvPr id="38" name="等腰三角形 37"/>
            <p:cNvSpPr/>
            <p:nvPr/>
          </p:nvSpPr>
          <p:spPr>
            <a:xfrm rot="16200000" flipH="1">
              <a:off x="696399" y="6276872"/>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等腰三角形 38"/>
            <p:cNvSpPr/>
            <p:nvPr/>
          </p:nvSpPr>
          <p:spPr>
            <a:xfrm rot="16200000" flipH="1">
              <a:off x="1231551" y="6276872"/>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10355783" y="386126"/>
            <a:ext cx="1075251" cy="472172"/>
            <a:chOff x="10355783" y="386126"/>
            <a:chExt cx="1075251" cy="472172"/>
          </a:xfrm>
        </p:grpSpPr>
        <p:sp>
          <p:nvSpPr>
            <p:cNvPr id="52" name="等腰三角形 51"/>
            <p:cNvSpPr/>
            <p:nvPr/>
          </p:nvSpPr>
          <p:spPr>
            <a:xfrm rot="5400000">
              <a:off x="10927372" y="354636"/>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p:nvSpPr>
          <p:spPr>
            <a:xfrm rot="5400000">
              <a:off x="10387273" y="354636"/>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10"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par>
                                <p:cTn id="18" presetID="10" presetClass="entr" presetSubtype="0"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par>
                          <p:cTn id="21" fill="hold">
                            <p:stCondLst>
                              <p:cond delay="1000"/>
                            </p:stCondLst>
                            <p:childTnLst>
                              <p:par>
                                <p:cTn id="22" presetID="21" presetClass="entr" presetSubtype="1"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childTnLst>
                          </p:cTn>
                        </p:par>
                        <p:par>
                          <p:cTn id="25" fill="hold">
                            <p:stCondLst>
                              <p:cond delay="3000"/>
                            </p:stCondLst>
                            <p:childTnLst>
                              <p:par>
                                <p:cTn id="26" presetID="21"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2000"/>
                                        <p:tgtEl>
                                          <p:spTgt spid="10"/>
                                        </p:tgtEl>
                                      </p:cBhvr>
                                    </p:animEffect>
                                  </p:childTnLst>
                                </p:cTn>
                              </p:par>
                            </p:childTnLst>
                          </p:cTn>
                        </p:par>
                        <p:par>
                          <p:cTn id="29" fill="hold">
                            <p:stCondLst>
                              <p:cond delay="5000"/>
                            </p:stCondLst>
                            <p:childTnLst>
                              <p:par>
                                <p:cTn id="30" presetID="21"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2000"/>
                                        <p:tgtEl>
                                          <p:spTgt spid="11"/>
                                        </p:tgtEl>
                                      </p:cBhvr>
                                    </p:animEffect>
                                  </p:childTnLst>
                                </p:cTn>
                              </p:par>
                            </p:childTnLst>
                          </p:cTn>
                        </p:par>
                        <p:par>
                          <p:cTn id="33" fill="hold">
                            <p:stCondLst>
                              <p:cond delay="7000"/>
                            </p:stCondLst>
                            <p:childTnLst>
                              <p:par>
                                <p:cTn id="34" presetID="21" presetClass="entr" presetSubtype="1"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heel(1)">
                                      <p:cBhvr>
                                        <p:cTn id="36"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660400" y="-44538"/>
            <a:ext cx="2507750" cy="1057275"/>
            <a:chOff x="-11859" y="-28575"/>
            <a:chExt cx="2507750" cy="1057275"/>
          </a:xfrm>
        </p:grpSpPr>
        <p:sp>
          <p:nvSpPr>
            <p:cNvPr id="34" name="平行四边形 33"/>
            <p:cNvSpPr/>
            <p:nvPr/>
          </p:nvSpPr>
          <p:spPr>
            <a:xfrm flipH="1">
              <a:off x="497035"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平行四边形 34"/>
            <p:cNvSpPr/>
            <p:nvPr/>
          </p:nvSpPr>
          <p:spPr>
            <a:xfrm flipH="1">
              <a:off x="242588"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平行四边形 35"/>
            <p:cNvSpPr/>
            <p:nvPr/>
          </p:nvSpPr>
          <p:spPr>
            <a:xfrm flipH="1">
              <a:off x="-1185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flipH="1">
              <a:off x="1260376"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平行四边形 37"/>
            <p:cNvSpPr/>
            <p:nvPr/>
          </p:nvSpPr>
          <p:spPr>
            <a:xfrm flipH="1">
              <a:off x="100592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平行四边形 38"/>
            <p:cNvSpPr/>
            <p:nvPr/>
          </p:nvSpPr>
          <p:spPr>
            <a:xfrm flipH="1">
              <a:off x="751482"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平行四边形 39"/>
            <p:cNvSpPr/>
            <p:nvPr/>
          </p:nvSpPr>
          <p:spPr>
            <a:xfrm flipH="1">
              <a:off x="2023719"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平行四边形 40"/>
            <p:cNvSpPr/>
            <p:nvPr/>
          </p:nvSpPr>
          <p:spPr>
            <a:xfrm flipH="1">
              <a:off x="1769270"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平行四边形 41"/>
            <p:cNvSpPr/>
            <p:nvPr/>
          </p:nvSpPr>
          <p:spPr>
            <a:xfrm flipH="1">
              <a:off x="1514823"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664909" y="6308362"/>
            <a:ext cx="1070304" cy="472172"/>
            <a:chOff x="664909" y="6308362"/>
            <a:chExt cx="1070304" cy="472172"/>
          </a:xfrm>
        </p:grpSpPr>
        <p:sp>
          <p:nvSpPr>
            <p:cNvPr id="44" name="等腰三角形 43"/>
            <p:cNvSpPr/>
            <p:nvPr/>
          </p:nvSpPr>
          <p:spPr>
            <a:xfrm rot="16200000" flipH="1">
              <a:off x="696399" y="6276872"/>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等腰三角形 44"/>
            <p:cNvSpPr/>
            <p:nvPr/>
          </p:nvSpPr>
          <p:spPr>
            <a:xfrm rot="16200000" flipH="1">
              <a:off x="1231551" y="6276872"/>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10355783" y="386126"/>
            <a:ext cx="1075251" cy="472172"/>
            <a:chOff x="10355783" y="386126"/>
            <a:chExt cx="1075251" cy="472172"/>
          </a:xfrm>
        </p:grpSpPr>
        <p:sp>
          <p:nvSpPr>
            <p:cNvPr id="47" name="等腰三角形 46"/>
            <p:cNvSpPr/>
            <p:nvPr/>
          </p:nvSpPr>
          <p:spPr>
            <a:xfrm rot="5400000">
              <a:off x="10927372" y="354636"/>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等腰三角形 47"/>
            <p:cNvSpPr/>
            <p:nvPr/>
          </p:nvSpPr>
          <p:spPr>
            <a:xfrm rot="5400000">
              <a:off x="10387273" y="354636"/>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矩形 48"/>
          <p:cNvSpPr>
            <a:spLocks noChangeArrowheads="1"/>
          </p:cNvSpPr>
          <p:nvPr/>
        </p:nvSpPr>
        <p:spPr bwMode="auto">
          <a:xfrm flipH="1">
            <a:off x="8471470" y="6459189"/>
            <a:ext cx="2963706" cy="338554"/>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2A3553"/>
                </a:solidFill>
                <a:latin typeface="微软雅黑" panose="020B0503020204020204" pitchFamily="34" charset="-122"/>
                <a:ea typeface="微软雅黑" panose="020B0503020204020204" pitchFamily="34" charset="-122"/>
                <a:sym typeface="方正兰亭黑_GBK" pitchFamily="2" charset="-122"/>
              </a:rPr>
              <a:t>工作中的发展建议    机遇挑战</a:t>
            </a:r>
            <a:endParaRPr lang="en-US" altLang="zh-CN" sz="1050" dirty="0">
              <a:solidFill>
                <a:srgbClr val="2A3553"/>
              </a:solidFill>
              <a:latin typeface="微软雅黑" panose="020B0503020204020204" pitchFamily="34" charset="-122"/>
              <a:ea typeface="微软雅黑" panose="020B0503020204020204" pitchFamily="34" charset="-122"/>
              <a:sym typeface="方正兰亭黑_GBK" pitchFamily="2" charset="-122"/>
            </a:endParaRPr>
          </a:p>
        </p:txBody>
      </p:sp>
      <p:grpSp>
        <p:nvGrpSpPr>
          <p:cNvPr id="50" name="组合 49"/>
          <p:cNvGrpSpPr/>
          <p:nvPr/>
        </p:nvGrpSpPr>
        <p:grpSpPr>
          <a:xfrm>
            <a:off x="7571470" y="5897743"/>
            <a:ext cx="900000" cy="900000"/>
            <a:chOff x="6455246" y="5205801"/>
            <a:chExt cx="900000" cy="900000"/>
          </a:xfrm>
        </p:grpSpPr>
        <p:sp>
          <p:nvSpPr>
            <p:cNvPr id="51" name="椭圆 50"/>
            <p:cNvSpPr/>
            <p:nvPr/>
          </p:nvSpPr>
          <p:spPr>
            <a:xfrm>
              <a:off x="6455246" y="5205801"/>
              <a:ext cx="900000" cy="900000"/>
            </a:xfrm>
            <a:prstGeom prst="ellips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2" name="直接连接符 51"/>
            <p:cNvCxnSpPr/>
            <p:nvPr/>
          </p:nvCxnSpPr>
          <p:spPr>
            <a:xfrm rot="5400000">
              <a:off x="6902181" y="5897745"/>
              <a:ext cx="258258" cy="0"/>
            </a:xfrm>
            <a:prstGeom prst="line">
              <a:avLst/>
            </a:prstGeom>
            <a:ln w="76200">
              <a:solidFill>
                <a:srgbClr val="2A3553"/>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1537629" y="3458617"/>
            <a:ext cx="3646697" cy="2214016"/>
            <a:chOff x="1054646" y="3458617"/>
            <a:chExt cx="3646697" cy="2214016"/>
          </a:xfrm>
        </p:grpSpPr>
        <p:grpSp>
          <p:nvGrpSpPr>
            <p:cNvPr id="55" name="Group 27"/>
            <p:cNvGrpSpPr/>
            <p:nvPr/>
          </p:nvGrpSpPr>
          <p:grpSpPr>
            <a:xfrm>
              <a:off x="1054646" y="4666262"/>
              <a:ext cx="3646697" cy="1006371"/>
              <a:chOff x="7693287" y="1521219"/>
              <a:chExt cx="3646697" cy="1006371"/>
            </a:xfrm>
          </p:grpSpPr>
          <p:sp>
            <p:nvSpPr>
              <p:cNvPr id="59" name="TextBox 24"/>
              <p:cNvSpPr txBox="1"/>
              <p:nvPr/>
            </p:nvSpPr>
            <p:spPr>
              <a:xfrm>
                <a:off x="10693653" y="1521219"/>
                <a:ext cx="646331" cy="369332"/>
              </a:xfrm>
              <a:prstGeom prst="rect">
                <a:avLst/>
              </a:prstGeom>
              <a:noFill/>
            </p:spPr>
            <p:txBody>
              <a:bodyPr wrap="none" rtlCol="0">
                <a:spAutoFit/>
              </a:bodyPr>
              <a:lstStyle/>
              <a:p>
                <a:r>
                  <a:rPr lang="zh-CN" altLang="en-US" dirty="0">
                    <a:solidFill>
                      <a:srgbClr val="2A3553"/>
                    </a:solidFill>
                    <a:latin typeface="微软雅黑" panose="020B0503020204020204" pitchFamily="34" charset="-122"/>
                    <a:ea typeface="微软雅黑" panose="020B0503020204020204" pitchFamily="34" charset="-122"/>
                  </a:rPr>
                  <a:t>挑战</a:t>
                </a:r>
                <a:endParaRPr lang="en-GB" dirty="0">
                  <a:solidFill>
                    <a:srgbClr val="2A3553"/>
                  </a:solidFill>
                  <a:latin typeface="微软雅黑" panose="020B0503020204020204" pitchFamily="34" charset="-122"/>
                  <a:ea typeface="微软雅黑" panose="020B0503020204020204" pitchFamily="34" charset="-122"/>
                </a:endParaRPr>
              </a:p>
            </p:txBody>
          </p:sp>
          <p:sp>
            <p:nvSpPr>
              <p:cNvPr id="60" name="Rectangle 29"/>
              <p:cNvSpPr/>
              <p:nvPr/>
            </p:nvSpPr>
            <p:spPr>
              <a:xfrm>
                <a:off x="7693287" y="1881259"/>
                <a:ext cx="3646697" cy="646331"/>
              </a:xfrm>
              <a:prstGeom prst="rect">
                <a:avLst/>
              </a:prstGeom>
            </p:spPr>
            <p:txBody>
              <a:bodyPr wrap="square">
                <a:spAutoFit/>
              </a:bodyPr>
              <a:lstStyle/>
              <a:p>
                <a:r>
                  <a:rPr lang="zh-CN" altLang="en-US" sz="1200" dirty="0">
                    <a:solidFill>
                      <a:srgbClr val="2A3553"/>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endParaRPr lang="zh-CN" altLang="en-US" sz="1200" dirty="0">
                  <a:solidFill>
                    <a:srgbClr val="2A3553"/>
                  </a:solidFill>
                  <a:latin typeface="微软雅黑" panose="020B0503020204020204" pitchFamily="34" charset="-122"/>
                  <a:ea typeface="微软雅黑" panose="020B0503020204020204" pitchFamily="34" charset="-122"/>
                </a:endParaRPr>
              </a:p>
            </p:txBody>
          </p:sp>
        </p:grpSp>
        <p:grpSp>
          <p:nvGrpSpPr>
            <p:cNvPr id="56" name="Group 27"/>
            <p:cNvGrpSpPr/>
            <p:nvPr/>
          </p:nvGrpSpPr>
          <p:grpSpPr>
            <a:xfrm>
              <a:off x="1054646" y="3458617"/>
              <a:ext cx="3646697" cy="1006371"/>
              <a:chOff x="7693287" y="1521219"/>
              <a:chExt cx="3646697" cy="1006371"/>
            </a:xfrm>
          </p:grpSpPr>
          <p:sp>
            <p:nvSpPr>
              <p:cNvPr id="57" name="TextBox 27"/>
              <p:cNvSpPr txBox="1"/>
              <p:nvPr/>
            </p:nvSpPr>
            <p:spPr>
              <a:xfrm>
                <a:off x="10693653" y="1521219"/>
                <a:ext cx="646331" cy="369332"/>
              </a:xfrm>
              <a:prstGeom prst="rect">
                <a:avLst/>
              </a:prstGeom>
              <a:noFill/>
            </p:spPr>
            <p:txBody>
              <a:bodyPr wrap="none" rtlCol="0">
                <a:spAutoFit/>
              </a:bodyPr>
              <a:lstStyle/>
              <a:p>
                <a:r>
                  <a:rPr lang="zh-CN" altLang="en-US" dirty="0">
                    <a:solidFill>
                      <a:srgbClr val="2A3553"/>
                    </a:solidFill>
                    <a:latin typeface="微软雅黑" panose="020B0503020204020204" pitchFamily="34" charset="-122"/>
                    <a:ea typeface="微软雅黑" panose="020B0503020204020204" pitchFamily="34" charset="-122"/>
                  </a:rPr>
                  <a:t>优势</a:t>
                </a:r>
                <a:endParaRPr lang="en-GB" dirty="0">
                  <a:solidFill>
                    <a:srgbClr val="2A3553"/>
                  </a:solidFill>
                  <a:latin typeface="微软雅黑" panose="020B0503020204020204" pitchFamily="34" charset="-122"/>
                  <a:ea typeface="微软雅黑" panose="020B0503020204020204" pitchFamily="34" charset="-122"/>
                </a:endParaRPr>
              </a:p>
            </p:txBody>
          </p:sp>
          <p:sp>
            <p:nvSpPr>
              <p:cNvPr id="58" name="Rectangle 29"/>
              <p:cNvSpPr/>
              <p:nvPr/>
            </p:nvSpPr>
            <p:spPr>
              <a:xfrm>
                <a:off x="7693287" y="1881259"/>
                <a:ext cx="3646697" cy="646331"/>
              </a:xfrm>
              <a:prstGeom prst="rect">
                <a:avLst/>
              </a:prstGeom>
            </p:spPr>
            <p:txBody>
              <a:bodyPr wrap="square">
                <a:spAutoFit/>
              </a:bodyPr>
              <a:lstStyle/>
              <a:p>
                <a:r>
                  <a:rPr lang="zh-CN" altLang="en-US" sz="1200" dirty="0">
                    <a:solidFill>
                      <a:srgbClr val="2A3553"/>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endParaRPr lang="zh-CN" altLang="en-US" sz="1200" dirty="0">
                  <a:solidFill>
                    <a:srgbClr val="2A3553"/>
                  </a:solidFill>
                  <a:latin typeface="微软雅黑" panose="020B0503020204020204" pitchFamily="34" charset="-122"/>
                  <a:ea typeface="微软雅黑" panose="020B0503020204020204" pitchFamily="34" charset="-122"/>
                </a:endParaRPr>
              </a:p>
            </p:txBody>
          </p:sp>
        </p:grpSp>
      </p:grpSp>
      <p:grpSp>
        <p:nvGrpSpPr>
          <p:cNvPr id="61" name="组合 60"/>
          <p:cNvGrpSpPr/>
          <p:nvPr/>
        </p:nvGrpSpPr>
        <p:grpSpPr>
          <a:xfrm>
            <a:off x="7007675" y="3458617"/>
            <a:ext cx="3646697" cy="2214016"/>
            <a:chOff x="6524692" y="3458617"/>
            <a:chExt cx="3646697" cy="2214016"/>
          </a:xfrm>
        </p:grpSpPr>
        <p:grpSp>
          <p:nvGrpSpPr>
            <p:cNvPr id="62" name="Group 27"/>
            <p:cNvGrpSpPr/>
            <p:nvPr/>
          </p:nvGrpSpPr>
          <p:grpSpPr>
            <a:xfrm>
              <a:off x="6524692" y="3458617"/>
              <a:ext cx="3646697" cy="1006371"/>
              <a:chOff x="7693287" y="1521219"/>
              <a:chExt cx="3646697" cy="1006371"/>
            </a:xfrm>
          </p:grpSpPr>
          <p:sp>
            <p:nvSpPr>
              <p:cNvPr id="66" name="TextBox 21"/>
              <p:cNvSpPr txBox="1"/>
              <p:nvPr/>
            </p:nvSpPr>
            <p:spPr>
              <a:xfrm>
                <a:off x="7693288" y="1521219"/>
                <a:ext cx="646331" cy="369332"/>
              </a:xfrm>
              <a:prstGeom prst="rect">
                <a:avLst/>
              </a:prstGeom>
              <a:noFill/>
            </p:spPr>
            <p:txBody>
              <a:bodyPr wrap="none" rtlCol="0">
                <a:spAutoFit/>
              </a:bodyPr>
              <a:lstStyle/>
              <a:p>
                <a:r>
                  <a:rPr lang="zh-CN" altLang="en-US" dirty="0">
                    <a:solidFill>
                      <a:srgbClr val="2A3553"/>
                    </a:solidFill>
                    <a:latin typeface="微软雅黑" panose="020B0503020204020204" pitchFamily="34" charset="-122"/>
                    <a:ea typeface="微软雅黑" panose="020B0503020204020204" pitchFamily="34" charset="-122"/>
                  </a:rPr>
                  <a:t>机遇</a:t>
                </a:r>
                <a:endParaRPr lang="en-GB" dirty="0">
                  <a:solidFill>
                    <a:srgbClr val="2A3553"/>
                  </a:solidFill>
                  <a:latin typeface="微软雅黑" panose="020B0503020204020204" pitchFamily="34" charset="-122"/>
                  <a:ea typeface="微软雅黑" panose="020B0503020204020204" pitchFamily="34" charset="-122"/>
                </a:endParaRPr>
              </a:p>
            </p:txBody>
          </p:sp>
          <p:sp>
            <p:nvSpPr>
              <p:cNvPr id="67" name="Rectangle 29"/>
              <p:cNvSpPr/>
              <p:nvPr/>
            </p:nvSpPr>
            <p:spPr>
              <a:xfrm>
                <a:off x="7693287" y="1881259"/>
                <a:ext cx="3646697" cy="646331"/>
              </a:xfrm>
              <a:prstGeom prst="rect">
                <a:avLst/>
              </a:prstGeom>
            </p:spPr>
            <p:txBody>
              <a:bodyPr wrap="square">
                <a:spAutoFit/>
              </a:bodyPr>
              <a:lstStyle/>
              <a:p>
                <a:r>
                  <a:rPr lang="zh-CN" altLang="en-US" sz="1200" dirty="0">
                    <a:solidFill>
                      <a:srgbClr val="2A3553"/>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endParaRPr lang="zh-CN" altLang="en-US" sz="1200" dirty="0">
                  <a:solidFill>
                    <a:srgbClr val="2A3553"/>
                  </a:solidFill>
                  <a:latin typeface="微软雅黑" panose="020B0503020204020204" pitchFamily="34" charset="-122"/>
                  <a:ea typeface="微软雅黑" panose="020B0503020204020204" pitchFamily="34" charset="-122"/>
                </a:endParaRPr>
              </a:p>
            </p:txBody>
          </p:sp>
        </p:grpSp>
        <p:grpSp>
          <p:nvGrpSpPr>
            <p:cNvPr id="63" name="Group 27"/>
            <p:cNvGrpSpPr/>
            <p:nvPr/>
          </p:nvGrpSpPr>
          <p:grpSpPr>
            <a:xfrm>
              <a:off x="6524692" y="4666262"/>
              <a:ext cx="3646697" cy="1006371"/>
              <a:chOff x="7693287" y="1521219"/>
              <a:chExt cx="3646697" cy="1006371"/>
            </a:xfrm>
          </p:grpSpPr>
          <p:sp>
            <p:nvSpPr>
              <p:cNvPr id="64" name="TextBox 30"/>
              <p:cNvSpPr txBox="1"/>
              <p:nvPr/>
            </p:nvSpPr>
            <p:spPr>
              <a:xfrm>
                <a:off x="7693288" y="1521219"/>
                <a:ext cx="646331" cy="369332"/>
              </a:xfrm>
              <a:prstGeom prst="rect">
                <a:avLst/>
              </a:prstGeom>
              <a:noFill/>
            </p:spPr>
            <p:txBody>
              <a:bodyPr wrap="none" rtlCol="0">
                <a:spAutoFit/>
              </a:bodyPr>
              <a:lstStyle/>
              <a:p>
                <a:r>
                  <a:rPr lang="zh-CN" altLang="en-US" dirty="0">
                    <a:solidFill>
                      <a:srgbClr val="2A3553"/>
                    </a:solidFill>
                    <a:latin typeface="微软雅黑" panose="020B0503020204020204" pitchFamily="34" charset="-122"/>
                    <a:ea typeface="微软雅黑" panose="020B0503020204020204" pitchFamily="34" charset="-122"/>
                  </a:rPr>
                  <a:t>劣势</a:t>
                </a:r>
                <a:endParaRPr lang="en-GB" dirty="0">
                  <a:solidFill>
                    <a:srgbClr val="2A3553"/>
                  </a:solidFill>
                  <a:latin typeface="微软雅黑" panose="020B0503020204020204" pitchFamily="34" charset="-122"/>
                  <a:ea typeface="微软雅黑" panose="020B0503020204020204" pitchFamily="34" charset="-122"/>
                </a:endParaRPr>
              </a:p>
            </p:txBody>
          </p:sp>
          <p:sp>
            <p:nvSpPr>
              <p:cNvPr id="65" name="Rectangle 29"/>
              <p:cNvSpPr/>
              <p:nvPr/>
            </p:nvSpPr>
            <p:spPr>
              <a:xfrm>
                <a:off x="7693287" y="1881259"/>
                <a:ext cx="3646697" cy="646331"/>
              </a:xfrm>
              <a:prstGeom prst="rect">
                <a:avLst/>
              </a:prstGeom>
            </p:spPr>
            <p:txBody>
              <a:bodyPr wrap="square">
                <a:spAutoFit/>
              </a:bodyPr>
              <a:lstStyle/>
              <a:p>
                <a:r>
                  <a:rPr lang="zh-CN" altLang="en-US" sz="1200" dirty="0">
                    <a:solidFill>
                      <a:srgbClr val="2A3553"/>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endParaRPr lang="zh-CN" altLang="en-US" sz="1200" dirty="0">
                  <a:solidFill>
                    <a:srgbClr val="2A3553"/>
                  </a:solidFill>
                  <a:latin typeface="微软雅黑" panose="020B0503020204020204" pitchFamily="34" charset="-122"/>
                  <a:ea typeface="微软雅黑" panose="020B0503020204020204" pitchFamily="34" charset="-122"/>
                </a:endParaRPr>
              </a:p>
            </p:txBody>
          </p:sp>
        </p:grpSp>
      </p:grpSp>
      <p:cxnSp>
        <p:nvCxnSpPr>
          <p:cNvPr id="68" name="直接连接符 67"/>
          <p:cNvCxnSpPr/>
          <p:nvPr/>
        </p:nvCxnSpPr>
        <p:spPr>
          <a:xfrm>
            <a:off x="6096000" y="3643086"/>
            <a:ext cx="0" cy="2029547"/>
          </a:xfrm>
          <a:prstGeom prst="line">
            <a:avLst/>
          </a:prstGeom>
          <a:solidFill>
            <a:schemeClr val="bg1"/>
          </a:solidFill>
          <a:ln w="25400">
            <a:solidFill>
              <a:srgbClr val="FFC7CA"/>
            </a:solidFill>
            <a:prstDash val="solid"/>
          </a:ln>
        </p:spPr>
        <p:style>
          <a:lnRef idx="2">
            <a:schemeClr val="accent1">
              <a:shade val="50000"/>
            </a:schemeClr>
          </a:lnRef>
          <a:fillRef idx="1">
            <a:schemeClr val="accent1"/>
          </a:fillRef>
          <a:effectRef idx="0">
            <a:schemeClr val="accent1"/>
          </a:effectRef>
          <a:fontRef idx="minor">
            <a:schemeClr val="lt1"/>
          </a:fontRef>
        </p:style>
      </p:cxnSp>
      <p:pic>
        <p:nvPicPr>
          <p:cNvPr id="14" name="图形 13"/>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042693" y="1246529"/>
            <a:ext cx="2105025" cy="2076450"/>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1000"/>
                                        <p:tgtEl>
                                          <p:spTgt spid="61"/>
                                        </p:tgtEl>
                                      </p:cBhvr>
                                    </p:animEffect>
                                    <p:anim calcmode="lin" valueType="num">
                                      <p:cBhvr>
                                        <p:cTn id="14" dur="1000" fill="hold"/>
                                        <p:tgtEl>
                                          <p:spTgt spid="61"/>
                                        </p:tgtEl>
                                        <p:attrNameLst>
                                          <p:attrName>ppt_x</p:attrName>
                                        </p:attrNameLst>
                                      </p:cBhvr>
                                      <p:tavLst>
                                        <p:tav tm="0">
                                          <p:val>
                                            <p:strVal val="#ppt_x"/>
                                          </p:val>
                                        </p:tav>
                                        <p:tav tm="100000">
                                          <p:val>
                                            <p:strVal val="#ppt_x"/>
                                          </p:val>
                                        </p:tav>
                                      </p:tavLst>
                                    </p:anim>
                                    <p:anim calcmode="lin" valueType="num">
                                      <p:cBhvr>
                                        <p:cTn id="1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连接符: 肘形 21"/>
          <p:cNvCxnSpPr>
            <a:endCxn id="83" idx="7"/>
          </p:cNvCxnSpPr>
          <p:nvPr/>
        </p:nvCxnSpPr>
        <p:spPr>
          <a:xfrm>
            <a:off x="1624652" y="3789040"/>
            <a:ext cx="1404833" cy="1249213"/>
          </a:xfrm>
          <a:prstGeom prst="bentConnector3">
            <a:avLst>
              <a:gd name="adj1" fmla="val 458"/>
            </a:avLst>
          </a:prstGeom>
          <a:ln w="28575">
            <a:solidFill>
              <a:srgbClr val="FFC7CA"/>
            </a:solidFill>
          </a:ln>
        </p:spPr>
        <p:style>
          <a:lnRef idx="1">
            <a:schemeClr val="accent1"/>
          </a:lnRef>
          <a:fillRef idx="0">
            <a:schemeClr val="accent1"/>
          </a:fillRef>
          <a:effectRef idx="0">
            <a:schemeClr val="accent1"/>
          </a:effectRef>
          <a:fontRef idx="minor">
            <a:schemeClr val="tx1"/>
          </a:fontRef>
        </p:style>
      </p:cxnSp>
      <p:cxnSp>
        <p:nvCxnSpPr>
          <p:cNvPr id="32" name="连接符: 肘形 31"/>
          <p:cNvCxnSpPr/>
          <p:nvPr/>
        </p:nvCxnSpPr>
        <p:spPr>
          <a:xfrm>
            <a:off x="3168150" y="2009227"/>
            <a:ext cx="2416517" cy="265848"/>
          </a:xfrm>
          <a:prstGeom prst="bentConnector3">
            <a:avLst/>
          </a:prstGeom>
          <a:ln w="28575">
            <a:solidFill>
              <a:srgbClr val="FFC7CA"/>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5584667" y="1905751"/>
            <a:ext cx="5885377" cy="823555"/>
            <a:chOff x="5754445" y="2317413"/>
            <a:chExt cx="5885377" cy="823555"/>
          </a:xfrm>
        </p:grpSpPr>
        <p:sp>
          <p:nvSpPr>
            <p:cNvPr id="75" name="Freeform 5"/>
            <p:cNvSpPr/>
            <p:nvPr/>
          </p:nvSpPr>
          <p:spPr bwMode="auto">
            <a:xfrm>
              <a:off x="5754445" y="2420889"/>
              <a:ext cx="775015" cy="69876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91BBF7"/>
            </a:solidFill>
            <a:ln w="9525" cap="flat">
              <a:noFill/>
              <a:prstDash val="solid"/>
              <a:miter lim="800000"/>
            </a:ln>
            <a:effectLst>
              <a:outerShdw blurRad="177800" dir="13500000" sy="23000" kx="1200000" algn="br" rotWithShape="0">
                <a:prstClr val="black">
                  <a:alpha val="20000"/>
                </a:prstClr>
              </a:outerShdw>
            </a:effectLst>
          </p:spPr>
          <p:txBody>
            <a:bodyPr vert="horz" wrap="square" lIns="91440" tIns="45720" rIns="91440" bIns="45720" numCol="1" anchor="t" anchorCtr="0" compatLnSpc="1"/>
            <a:lstStyle/>
            <a:p>
              <a:endParaRPr lang="zh-CN" altLang="en-US">
                <a:solidFill>
                  <a:srgbClr val="2A3553"/>
                </a:solidFill>
              </a:endParaRPr>
            </a:p>
          </p:txBody>
        </p:sp>
        <p:sp>
          <p:nvSpPr>
            <p:cNvPr id="76" name="TextBox 7"/>
            <p:cNvSpPr>
              <a:spLocks noChangeArrowheads="1"/>
            </p:cNvSpPr>
            <p:nvPr/>
          </p:nvSpPr>
          <p:spPr bwMode="auto">
            <a:xfrm>
              <a:off x="5844073" y="2524050"/>
              <a:ext cx="595758"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3200" dirty="0">
                  <a:solidFill>
                    <a:srgbClr val="2A3553"/>
                  </a:solidFill>
                  <a:latin typeface="微软雅黑" panose="020B0503020204020204" pitchFamily="34" charset="-122"/>
                  <a:ea typeface="微软雅黑" panose="020B0503020204020204" pitchFamily="34" charset="-122"/>
                  <a:sym typeface="方正兰亭黑_GBK" pitchFamily="2" charset="-122"/>
                </a:rPr>
                <a:t>1</a:t>
              </a:r>
              <a:endParaRPr lang="en-US" altLang="zh-CN" dirty="0">
                <a:solidFill>
                  <a:srgbClr val="2A3553"/>
                </a:solidFill>
                <a:latin typeface="微软雅黑" panose="020B0503020204020204" pitchFamily="34" charset="-122"/>
                <a:ea typeface="微软雅黑" panose="020B0503020204020204" pitchFamily="34" charset="-122"/>
                <a:sym typeface="方正兰亭黑_GBK" pitchFamily="2" charset="-122"/>
              </a:endParaRPr>
            </a:p>
          </p:txBody>
        </p:sp>
        <p:sp>
          <p:nvSpPr>
            <p:cNvPr id="77" name="矩形 76"/>
            <p:cNvSpPr/>
            <p:nvPr/>
          </p:nvSpPr>
          <p:spPr>
            <a:xfrm>
              <a:off x="6599949" y="2317413"/>
              <a:ext cx="2758205"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rgbClr val="2A3553"/>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2A355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8" name="矩形 47"/>
            <p:cNvSpPr>
              <a:spLocks noChangeArrowheads="1"/>
            </p:cNvSpPr>
            <p:nvPr/>
          </p:nvSpPr>
          <p:spPr bwMode="auto">
            <a:xfrm>
              <a:off x="6599262" y="2605445"/>
              <a:ext cx="5040560" cy="53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rgbClr val="2A3553"/>
                  </a:solidFill>
                  <a:sym typeface="微软雅黑" panose="020B0503020204020204" pitchFamily="34" charset="-122"/>
                </a:rPr>
                <a:t>在此录入上述图表的综合说明，在此录入上述图表的综合描述说在此录入上述图表的综合说明，在此录入上述图表的综合描述说明。</a:t>
              </a:r>
              <a:endParaRPr lang="zh-CN" altLang="en-US" sz="1200" dirty="0">
                <a:solidFill>
                  <a:srgbClr val="2A3553"/>
                </a:solidFill>
                <a:sym typeface="微软雅黑" panose="020B0503020204020204" pitchFamily="34" charset="-122"/>
              </a:endParaRPr>
            </a:p>
          </p:txBody>
        </p:sp>
      </p:grpSp>
      <p:grpSp>
        <p:nvGrpSpPr>
          <p:cNvPr id="8" name="组合 7"/>
          <p:cNvGrpSpPr/>
          <p:nvPr/>
        </p:nvGrpSpPr>
        <p:grpSpPr>
          <a:xfrm>
            <a:off x="4463370" y="3256497"/>
            <a:ext cx="5885377" cy="823555"/>
            <a:chOff x="5754445" y="3212976"/>
            <a:chExt cx="5885377" cy="823555"/>
          </a:xfrm>
        </p:grpSpPr>
        <p:sp>
          <p:nvSpPr>
            <p:cNvPr id="79" name="Freeform 5"/>
            <p:cNvSpPr/>
            <p:nvPr/>
          </p:nvSpPr>
          <p:spPr bwMode="auto">
            <a:xfrm>
              <a:off x="5754445" y="3316452"/>
              <a:ext cx="775015" cy="69876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91BBF7"/>
            </a:solidFill>
            <a:ln w="9525" cap="flat">
              <a:noFill/>
              <a:prstDash val="solid"/>
              <a:miter lim="800000"/>
            </a:ln>
            <a:effectLst>
              <a:outerShdw blurRad="177800" dir="13500000" sy="23000" kx="1200000" algn="br" rotWithShape="0">
                <a:prstClr val="black">
                  <a:alpha val="20000"/>
                </a:prstClr>
              </a:outerShdw>
            </a:effectLst>
          </p:spPr>
          <p:txBody>
            <a:bodyPr vert="horz" wrap="square" lIns="91440" tIns="45720" rIns="91440" bIns="45720" numCol="1" anchor="t" anchorCtr="0" compatLnSpc="1"/>
            <a:lstStyle/>
            <a:p>
              <a:endParaRPr lang="zh-CN" altLang="en-US">
                <a:solidFill>
                  <a:srgbClr val="2A3553"/>
                </a:solidFill>
              </a:endParaRPr>
            </a:p>
          </p:txBody>
        </p:sp>
        <p:sp>
          <p:nvSpPr>
            <p:cNvPr id="80" name="TextBox 7"/>
            <p:cNvSpPr>
              <a:spLocks noChangeArrowheads="1"/>
            </p:cNvSpPr>
            <p:nvPr/>
          </p:nvSpPr>
          <p:spPr bwMode="auto">
            <a:xfrm>
              <a:off x="5844073" y="3419613"/>
              <a:ext cx="595758"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3200" dirty="0">
                  <a:solidFill>
                    <a:srgbClr val="2A3553"/>
                  </a:solidFill>
                  <a:latin typeface="微软雅黑" panose="020B0503020204020204" pitchFamily="34" charset="-122"/>
                  <a:ea typeface="微软雅黑" panose="020B0503020204020204" pitchFamily="34" charset="-122"/>
                  <a:sym typeface="方正兰亭黑_GBK" pitchFamily="2" charset="-122"/>
                </a:rPr>
                <a:t>2</a:t>
              </a:r>
              <a:endParaRPr lang="en-US" altLang="zh-CN" dirty="0">
                <a:solidFill>
                  <a:srgbClr val="2A3553"/>
                </a:solidFill>
                <a:latin typeface="微软雅黑" panose="020B0503020204020204" pitchFamily="34" charset="-122"/>
                <a:ea typeface="微软雅黑" panose="020B0503020204020204" pitchFamily="34" charset="-122"/>
                <a:sym typeface="方正兰亭黑_GBK" pitchFamily="2" charset="-122"/>
              </a:endParaRPr>
            </a:p>
          </p:txBody>
        </p:sp>
        <p:sp>
          <p:nvSpPr>
            <p:cNvPr id="81" name="矩形 80"/>
            <p:cNvSpPr/>
            <p:nvPr/>
          </p:nvSpPr>
          <p:spPr>
            <a:xfrm>
              <a:off x="6599949" y="3212976"/>
              <a:ext cx="2758205"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rgbClr val="2A3553"/>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2A355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2" name="矩形 47"/>
            <p:cNvSpPr>
              <a:spLocks noChangeArrowheads="1"/>
            </p:cNvSpPr>
            <p:nvPr/>
          </p:nvSpPr>
          <p:spPr bwMode="auto">
            <a:xfrm>
              <a:off x="6599262" y="3501008"/>
              <a:ext cx="5040560" cy="53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rgbClr val="2A3553"/>
                  </a:solidFill>
                  <a:sym typeface="微软雅黑" panose="020B0503020204020204" pitchFamily="34" charset="-122"/>
                </a:rPr>
                <a:t>在此录入上述图表的综合说明，在此录入上述图表的综合描述说在此录入上述图表的综合说明，在此录入上述图表的综合描述说明。</a:t>
              </a:r>
              <a:endParaRPr lang="zh-CN" altLang="en-US" sz="1200" dirty="0">
                <a:solidFill>
                  <a:srgbClr val="2A3553"/>
                </a:solidFill>
                <a:sym typeface="微软雅黑" panose="020B0503020204020204" pitchFamily="34" charset="-122"/>
              </a:endParaRPr>
            </a:p>
          </p:txBody>
        </p:sp>
      </p:grpSp>
      <p:grpSp>
        <p:nvGrpSpPr>
          <p:cNvPr id="9" name="组合 8"/>
          <p:cNvGrpSpPr/>
          <p:nvPr/>
        </p:nvGrpSpPr>
        <p:grpSpPr>
          <a:xfrm>
            <a:off x="3029485" y="4585395"/>
            <a:ext cx="5885377" cy="823555"/>
            <a:chOff x="5754445" y="4117613"/>
            <a:chExt cx="5885377" cy="823555"/>
          </a:xfrm>
        </p:grpSpPr>
        <p:sp>
          <p:nvSpPr>
            <p:cNvPr id="83" name="Freeform 5"/>
            <p:cNvSpPr/>
            <p:nvPr/>
          </p:nvSpPr>
          <p:spPr bwMode="auto">
            <a:xfrm>
              <a:off x="5754445" y="4221089"/>
              <a:ext cx="775015" cy="69876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91BBF7"/>
            </a:solidFill>
            <a:ln w="9525" cap="flat">
              <a:noFill/>
              <a:prstDash val="solid"/>
              <a:miter lim="800000"/>
            </a:ln>
            <a:effectLst>
              <a:outerShdw blurRad="177800" dir="13500000" sy="23000" kx="1200000" algn="br" rotWithShape="0">
                <a:prstClr val="black">
                  <a:alpha val="20000"/>
                </a:prstClr>
              </a:outerShdw>
            </a:effectLst>
          </p:spPr>
          <p:txBody>
            <a:bodyPr vert="horz" wrap="square" lIns="91440" tIns="45720" rIns="91440" bIns="45720" numCol="1" anchor="t" anchorCtr="0" compatLnSpc="1"/>
            <a:lstStyle/>
            <a:p>
              <a:endParaRPr lang="zh-CN" altLang="en-US">
                <a:solidFill>
                  <a:srgbClr val="2A3553"/>
                </a:solidFill>
              </a:endParaRPr>
            </a:p>
          </p:txBody>
        </p:sp>
        <p:sp>
          <p:nvSpPr>
            <p:cNvPr id="84" name="TextBox 7"/>
            <p:cNvSpPr>
              <a:spLocks noChangeArrowheads="1"/>
            </p:cNvSpPr>
            <p:nvPr/>
          </p:nvSpPr>
          <p:spPr bwMode="auto">
            <a:xfrm>
              <a:off x="5844073" y="4324250"/>
              <a:ext cx="595758" cy="492443"/>
            </a:xfrm>
            <a:prstGeom prst="rect">
              <a:avLst/>
            </a:prstGeom>
            <a:noFill/>
            <a:ln>
              <a:noFill/>
            </a:ln>
            <a:effectLst/>
          </p:spPr>
          <p:txBody>
            <a:bodyPr wrap="square" lIns="0" tIns="0" rIns="0" bIns="0">
              <a:spAutoFit/>
            </a:bodyPr>
            <a:lstStyle/>
            <a:p>
              <a:pPr algn="ctr"/>
              <a:r>
                <a:rPr lang="en-US" altLang="zh-CN" sz="3200" dirty="0">
                  <a:solidFill>
                    <a:srgbClr val="2A3553"/>
                  </a:solidFill>
                  <a:latin typeface="微软雅黑" panose="020B0503020204020204" pitchFamily="34" charset="-122"/>
                  <a:ea typeface="微软雅黑" panose="020B0503020204020204" pitchFamily="34" charset="-122"/>
                  <a:sym typeface="方正兰亭黑_GBK" pitchFamily="2" charset="-122"/>
                </a:rPr>
                <a:t>3</a:t>
              </a:r>
              <a:endParaRPr lang="en-US" altLang="zh-CN" dirty="0">
                <a:solidFill>
                  <a:srgbClr val="2A3553"/>
                </a:solidFill>
                <a:latin typeface="微软雅黑" panose="020B0503020204020204" pitchFamily="34" charset="-122"/>
                <a:ea typeface="微软雅黑" panose="020B0503020204020204" pitchFamily="34" charset="-122"/>
                <a:sym typeface="方正兰亭黑_GBK" pitchFamily="2" charset="-122"/>
              </a:endParaRPr>
            </a:p>
          </p:txBody>
        </p:sp>
        <p:sp>
          <p:nvSpPr>
            <p:cNvPr id="85" name="矩形 84"/>
            <p:cNvSpPr/>
            <p:nvPr/>
          </p:nvSpPr>
          <p:spPr>
            <a:xfrm>
              <a:off x="6599949" y="4117613"/>
              <a:ext cx="2758205"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rgbClr val="2A3553"/>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2A355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6" name="矩形 47"/>
            <p:cNvSpPr>
              <a:spLocks noChangeArrowheads="1"/>
            </p:cNvSpPr>
            <p:nvPr/>
          </p:nvSpPr>
          <p:spPr bwMode="auto">
            <a:xfrm>
              <a:off x="6599262" y="4405645"/>
              <a:ext cx="5040560" cy="53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rgbClr val="2A3553"/>
                  </a:solidFill>
                  <a:sym typeface="微软雅黑" panose="020B0503020204020204" pitchFamily="34" charset="-122"/>
                </a:rPr>
                <a:t>在此录入上述图表的综合说明，在此录入上述图表的综合描述说在此录入上述图表的综合说明，在此录入上述图表的综合描述说明。</a:t>
              </a:r>
              <a:endParaRPr lang="zh-CN" altLang="en-US" sz="1200" dirty="0">
                <a:solidFill>
                  <a:srgbClr val="2A3553"/>
                </a:solidFill>
                <a:sym typeface="微软雅黑" panose="020B0503020204020204" pitchFamily="34" charset="-122"/>
              </a:endParaRPr>
            </a:p>
          </p:txBody>
        </p:sp>
      </p:grpSp>
      <p:grpSp>
        <p:nvGrpSpPr>
          <p:cNvPr id="91" name="组合 90"/>
          <p:cNvGrpSpPr/>
          <p:nvPr/>
        </p:nvGrpSpPr>
        <p:grpSpPr>
          <a:xfrm>
            <a:off x="660400" y="-44538"/>
            <a:ext cx="2507750" cy="1057275"/>
            <a:chOff x="-11859" y="-28575"/>
            <a:chExt cx="2507750" cy="1057275"/>
          </a:xfrm>
        </p:grpSpPr>
        <p:sp>
          <p:nvSpPr>
            <p:cNvPr id="92" name="平行四边形 91"/>
            <p:cNvSpPr/>
            <p:nvPr/>
          </p:nvSpPr>
          <p:spPr>
            <a:xfrm flipH="1">
              <a:off x="497035"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平行四边形 92"/>
            <p:cNvSpPr/>
            <p:nvPr/>
          </p:nvSpPr>
          <p:spPr>
            <a:xfrm flipH="1">
              <a:off x="242588"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平行四边形 93"/>
            <p:cNvSpPr/>
            <p:nvPr/>
          </p:nvSpPr>
          <p:spPr>
            <a:xfrm flipH="1">
              <a:off x="-1185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平行四边形 94"/>
            <p:cNvSpPr/>
            <p:nvPr/>
          </p:nvSpPr>
          <p:spPr>
            <a:xfrm flipH="1">
              <a:off x="1260376"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平行四边形 95"/>
            <p:cNvSpPr/>
            <p:nvPr/>
          </p:nvSpPr>
          <p:spPr>
            <a:xfrm flipH="1">
              <a:off x="100592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平行四边形 96"/>
            <p:cNvSpPr/>
            <p:nvPr/>
          </p:nvSpPr>
          <p:spPr>
            <a:xfrm flipH="1">
              <a:off x="751482"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平行四边形 97"/>
            <p:cNvSpPr/>
            <p:nvPr/>
          </p:nvSpPr>
          <p:spPr>
            <a:xfrm flipH="1">
              <a:off x="2023719"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平行四边形 98"/>
            <p:cNvSpPr/>
            <p:nvPr/>
          </p:nvSpPr>
          <p:spPr>
            <a:xfrm flipH="1">
              <a:off x="1769270"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平行四边形 99"/>
            <p:cNvSpPr/>
            <p:nvPr/>
          </p:nvSpPr>
          <p:spPr>
            <a:xfrm flipH="1">
              <a:off x="1514823"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1" name="组合 100"/>
          <p:cNvGrpSpPr/>
          <p:nvPr/>
        </p:nvGrpSpPr>
        <p:grpSpPr>
          <a:xfrm>
            <a:off x="664909" y="6308362"/>
            <a:ext cx="1070304" cy="472172"/>
            <a:chOff x="664909" y="6308362"/>
            <a:chExt cx="1070304" cy="472172"/>
          </a:xfrm>
        </p:grpSpPr>
        <p:sp>
          <p:nvSpPr>
            <p:cNvPr id="102" name="等腰三角形 101"/>
            <p:cNvSpPr/>
            <p:nvPr/>
          </p:nvSpPr>
          <p:spPr>
            <a:xfrm rot="16200000" flipH="1">
              <a:off x="696399" y="6276872"/>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等腰三角形 102"/>
            <p:cNvSpPr/>
            <p:nvPr/>
          </p:nvSpPr>
          <p:spPr>
            <a:xfrm rot="16200000" flipH="1">
              <a:off x="1231551" y="6276872"/>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4" name="组合 103"/>
          <p:cNvGrpSpPr/>
          <p:nvPr/>
        </p:nvGrpSpPr>
        <p:grpSpPr>
          <a:xfrm>
            <a:off x="10355783" y="386126"/>
            <a:ext cx="1075251" cy="472172"/>
            <a:chOff x="10355783" y="386126"/>
            <a:chExt cx="1075251" cy="472172"/>
          </a:xfrm>
        </p:grpSpPr>
        <p:sp>
          <p:nvSpPr>
            <p:cNvPr id="105" name="等腰三角形 104"/>
            <p:cNvSpPr/>
            <p:nvPr/>
          </p:nvSpPr>
          <p:spPr>
            <a:xfrm rot="5400000">
              <a:off x="10927372" y="354636"/>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等腰三角形 105"/>
            <p:cNvSpPr/>
            <p:nvPr/>
          </p:nvSpPr>
          <p:spPr>
            <a:xfrm rot="5400000">
              <a:off x="10387273" y="354636"/>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7" name="矩形 106"/>
          <p:cNvSpPr>
            <a:spLocks noChangeArrowheads="1"/>
          </p:cNvSpPr>
          <p:nvPr/>
        </p:nvSpPr>
        <p:spPr bwMode="auto">
          <a:xfrm flipH="1">
            <a:off x="8577965" y="6459189"/>
            <a:ext cx="2857211" cy="338554"/>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2A3553"/>
                </a:solidFill>
                <a:latin typeface="微软雅黑" panose="020B0503020204020204" pitchFamily="34" charset="-122"/>
                <a:ea typeface="微软雅黑" panose="020B0503020204020204" pitchFamily="34" charset="-122"/>
                <a:sym typeface="方正兰亭黑_GBK" pitchFamily="2" charset="-122"/>
              </a:rPr>
              <a:t>工作中的发展建议</a:t>
            </a:r>
            <a:r>
              <a:rPr lang="en-US" altLang="zh-CN" sz="1050" dirty="0">
                <a:solidFill>
                  <a:srgbClr val="2A3553"/>
                </a:solidFill>
                <a:latin typeface="微软雅黑" panose="020B0503020204020204" pitchFamily="34" charset="-122"/>
                <a:ea typeface="微软雅黑" panose="020B0503020204020204" pitchFamily="34" charset="-122"/>
                <a:sym typeface="方正兰亭黑_GBK" pitchFamily="2" charset="-122"/>
              </a:rPr>
              <a:t>    </a:t>
            </a:r>
            <a:r>
              <a:rPr lang="zh-CN" altLang="en-US" sz="1600" dirty="0">
                <a:solidFill>
                  <a:srgbClr val="2A3553"/>
                </a:solidFill>
                <a:latin typeface="微软雅黑" panose="020B0503020204020204" pitchFamily="34" charset="-122"/>
                <a:ea typeface="微软雅黑" panose="020B0503020204020204" pitchFamily="34" charset="-122"/>
                <a:sym typeface="方正兰亭黑_GBK" pitchFamily="2" charset="-122"/>
              </a:rPr>
              <a:t>发展报告</a:t>
            </a:r>
            <a:endParaRPr lang="en-US" altLang="zh-CN" sz="1050" dirty="0">
              <a:solidFill>
                <a:srgbClr val="2A3553"/>
              </a:solidFill>
              <a:latin typeface="微软雅黑" panose="020B0503020204020204" pitchFamily="34" charset="-122"/>
              <a:ea typeface="微软雅黑" panose="020B0503020204020204" pitchFamily="34" charset="-122"/>
              <a:sym typeface="方正兰亭黑_GBK" pitchFamily="2" charset="-122"/>
            </a:endParaRPr>
          </a:p>
        </p:txBody>
      </p:sp>
      <p:grpSp>
        <p:nvGrpSpPr>
          <p:cNvPr id="108" name="组合 107"/>
          <p:cNvGrpSpPr/>
          <p:nvPr/>
        </p:nvGrpSpPr>
        <p:grpSpPr>
          <a:xfrm>
            <a:off x="7677965" y="5918236"/>
            <a:ext cx="900000" cy="900000"/>
            <a:chOff x="6455246" y="5205801"/>
            <a:chExt cx="900000" cy="900000"/>
          </a:xfrm>
        </p:grpSpPr>
        <p:sp>
          <p:nvSpPr>
            <p:cNvPr id="109" name="椭圆 108"/>
            <p:cNvSpPr/>
            <p:nvPr/>
          </p:nvSpPr>
          <p:spPr>
            <a:xfrm>
              <a:off x="6455246" y="5205801"/>
              <a:ext cx="900000" cy="900000"/>
            </a:xfrm>
            <a:prstGeom prst="ellips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0" name="直接连接符 109"/>
            <p:cNvCxnSpPr/>
            <p:nvPr/>
          </p:nvCxnSpPr>
          <p:spPr>
            <a:xfrm rot="5400000">
              <a:off x="6902181" y="5897745"/>
              <a:ext cx="258258" cy="0"/>
            </a:xfrm>
            <a:prstGeom prst="line">
              <a:avLst/>
            </a:prstGeom>
            <a:ln w="76200">
              <a:solidFill>
                <a:srgbClr val="2A3553"/>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1303105" y="1700438"/>
            <a:ext cx="2377346" cy="2424121"/>
            <a:chOff x="1037941" y="1506610"/>
            <a:chExt cx="2377346" cy="2424121"/>
          </a:xfrm>
        </p:grpSpPr>
        <p:sp>
          <p:nvSpPr>
            <p:cNvPr id="118" name="任意多边形: 形状 117"/>
            <p:cNvSpPr/>
            <p:nvPr/>
          </p:nvSpPr>
          <p:spPr>
            <a:xfrm>
              <a:off x="1037941" y="3090938"/>
              <a:ext cx="1328132" cy="839793"/>
            </a:xfrm>
            <a:custGeom>
              <a:avLst/>
              <a:gdLst>
                <a:gd name="connsiteX0" fmla="*/ 322791 w 1328132"/>
                <a:gd name="connsiteY0" fmla="*/ 0 h 839793"/>
                <a:gd name="connsiteX1" fmla="*/ 396499 w 1328132"/>
                <a:gd name="connsiteY1" fmla="*/ 117891 h 839793"/>
                <a:gd name="connsiteX2" fmla="*/ 1157424 w 1328132"/>
                <a:gd name="connsiteY2" fmla="*/ 478887 h 839793"/>
                <a:gd name="connsiteX3" fmla="*/ 1271279 w 1328132"/>
                <a:gd name="connsiteY3" fmla="*/ 465625 h 839793"/>
                <a:gd name="connsiteX4" fmla="*/ 1328132 w 1328132"/>
                <a:gd name="connsiteY4" fmla="*/ 821255 h 839793"/>
                <a:gd name="connsiteX5" fmla="*/ 1249981 w 1328132"/>
                <a:gd name="connsiteY5" fmla="*/ 832792 h 839793"/>
                <a:gd name="connsiteX6" fmla="*/ 108304 w 1328132"/>
                <a:gd name="connsiteY6" fmla="*/ 333000 h 839793"/>
                <a:gd name="connsiteX7" fmla="*/ 0 w 1328132"/>
                <a:gd name="connsiteY7" fmla="*/ 159618 h 839793"/>
                <a:gd name="connsiteX8" fmla="*/ 322791 w 1328132"/>
                <a:gd name="connsiteY8" fmla="*/ 0 h 83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8132" h="839793">
                  <a:moveTo>
                    <a:pt x="322791" y="0"/>
                  </a:moveTo>
                  <a:lnTo>
                    <a:pt x="396499" y="117891"/>
                  </a:lnTo>
                  <a:cubicBezTo>
                    <a:pt x="574190" y="356269"/>
                    <a:pt x="859649" y="492093"/>
                    <a:pt x="1157424" y="478887"/>
                  </a:cubicBezTo>
                  <a:lnTo>
                    <a:pt x="1271279" y="465625"/>
                  </a:lnTo>
                  <a:lnTo>
                    <a:pt x="1328132" y="821255"/>
                  </a:lnTo>
                  <a:lnTo>
                    <a:pt x="1249981" y="832792"/>
                  </a:lnTo>
                  <a:cubicBezTo>
                    <a:pt x="805980" y="879827"/>
                    <a:pt x="372175" y="687288"/>
                    <a:pt x="108304" y="333000"/>
                  </a:cubicBezTo>
                  <a:lnTo>
                    <a:pt x="0" y="159618"/>
                  </a:lnTo>
                  <a:lnTo>
                    <a:pt x="322791" y="0"/>
                  </a:lnTo>
                  <a:close/>
                </a:path>
              </a:pathLst>
            </a:cu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2" name="任意多边形: 形状 121"/>
            <p:cNvSpPr/>
            <p:nvPr/>
          </p:nvSpPr>
          <p:spPr>
            <a:xfrm>
              <a:off x="2309220" y="2799383"/>
              <a:ext cx="1093717" cy="1112810"/>
            </a:xfrm>
            <a:custGeom>
              <a:avLst/>
              <a:gdLst>
                <a:gd name="connsiteX0" fmla="*/ 735109 w 1093717"/>
                <a:gd name="connsiteY0" fmla="*/ 0 h 1112810"/>
                <a:gd name="connsiteX1" fmla="*/ 1093717 w 1093717"/>
                <a:gd name="connsiteY1" fmla="*/ 39702 h 1112810"/>
                <a:gd name="connsiteX2" fmla="*/ 1084580 w 1093717"/>
                <a:gd name="connsiteY2" fmla="*/ 102966 h 1112810"/>
                <a:gd name="connsiteX3" fmla="*/ 81272 w 1093717"/>
                <a:gd name="connsiteY3" fmla="*/ 1109205 h 1112810"/>
                <a:gd name="connsiteX4" fmla="*/ 56853 w 1093717"/>
                <a:gd name="connsiteY4" fmla="*/ 1112810 h 1112810"/>
                <a:gd name="connsiteX5" fmla="*/ 0 w 1093717"/>
                <a:gd name="connsiteY5" fmla="*/ 757180 h 1112810"/>
                <a:gd name="connsiteX6" fmla="*/ 14238 w 1093717"/>
                <a:gd name="connsiteY6" fmla="*/ 755522 h 1112810"/>
                <a:gd name="connsiteX7" fmla="*/ 714967 w 1093717"/>
                <a:gd name="connsiteY7" fmla="*/ 108142 h 1112810"/>
                <a:gd name="connsiteX8" fmla="*/ 735109 w 1093717"/>
                <a:gd name="connsiteY8" fmla="*/ 0 h 111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3717" h="1112810">
                  <a:moveTo>
                    <a:pt x="735109" y="0"/>
                  </a:moveTo>
                  <a:lnTo>
                    <a:pt x="1093717" y="39702"/>
                  </a:lnTo>
                  <a:lnTo>
                    <a:pt x="1084580" y="102966"/>
                  </a:lnTo>
                  <a:cubicBezTo>
                    <a:pt x="990094" y="609508"/>
                    <a:pt x="594159" y="1011902"/>
                    <a:pt x="81272" y="1109205"/>
                  </a:cubicBezTo>
                  <a:lnTo>
                    <a:pt x="56853" y="1112810"/>
                  </a:lnTo>
                  <a:lnTo>
                    <a:pt x="0" y="757180"/>
                  </a:lnTo>
                  <a:lnTo>
                    <a:pt x="14238" y="755522"/>
                  </a:lnTo>
                  <a:cubicBezTo>
                    <a:pt x="356348" y="690683"/>
                    <a:pt x="625664" y="435989"/>
                    <a:pt x="714967" y="108142"/>
                  </a:cubicBezTo>
                  <a:lnTo>
                    <a:pt x="735109" y="0"/>
                  </a:lnTo>
                  <a:close/>
                </a:path>
              </a:pathLst>
            </a:cu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1" name="任意多边形: 形状 120"/>
            <p:cNvSpPr/>
            <p:nvPr/>
          </p:nvSpPr>
          <p:spPr>
            <a:xfrm>
              <a:off x="2500225" y="1506610"/>
              <a:ext cx="915062" cy="1332475"/>
            </a:xfrm>
            <a:custGeom>
              <a:avLst/>
              <a:gdLst>
                <a:gd name="connsiteX0" fmla="*/ 137708 w 915062"/>
                <a:gd name="connsiteY0" fmla="*/ 0 h 1332475"/>
                <a:gd name="connsiteX1" fmla="*/ 908398 w 915062"/>
                <a:gd name="connsiteY1" fmla="*/ 1293101 h 1332475"/>
                <a:gd name="connsiteX2" fmla="*/ 902712 w 915062"/>
                <a:gd name="connsiteY2" fmla="*/ 1332475 h 1332475"/>
                <a:gd name="connsiteX3" fmla="*/ 544104 w 915062"/>
                <a:gd name="connsiteY3" fmla="*/ 1292773 h 1332475"/>
                <a:gd name="connsiteX4" fmla="*/ 550902 w 915062"/>
                <a:gd name="connsiteY4" fmla="*/ 1256270 h 1332475"/>
                <a:gd name="connsiteX5" fmla="*/ 130903 w 915062"/>
                <a:gd name="connsiteY5" fmla="*/ 399694 h 1332475"/>
                <a:gd name="connsiteX6" fmla="*/ 0 w 915062"/>
                <a:gd name="connsiteY6" fmla="*/ 332522 h 1332475"/>
                <a:gd name="connsiteX7" fmla="*/ 137708 w 915062"/>
                <a:gd name="connsiteY7" fmla="*/ 0 h 133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062" h="1332475">
                  <a:moveTo>
                    <a:pt x="137708" y="0"/>
                  </a:moveTo>
                  <a:cubicBezTo>
                    <a:pt x="652048" y="213215"/>
                    <a:pt x="965426" y="739015"/>
                    <a:pt x="908398" y="1293101"/>
                  </a:cubicBezTo>
                  <a:lnTo>
                    <a:pt x="902712" y="1332475"/>
                  </a:lnTo>
                  <a:lnTo>
                    <a:pt x="544104" y="1292773"/>
                  </a:lnTo>
                  <a:lnTo>
                    <a:pt x="550902" y="1256270"/>
                  </a:lnTo>
                  <a:cubicBezTo>
                    <a:pt x="586586" y="909904"/>
                    <a:pt x="419529" y="579009"/>
                    <a:pt x="130903" y="399694"/>
                  </a:cubicBezTo>
                  <a:lnTo>
                    <a:pt x="0" y="332522"/>
                  </a:lnTo>
                  <a:lnTo>
                    <a:pt x="137708" y="0"/>
                  </a:lnTo>
                  <a:close/>
                </a:path>
              </a:pathLst>
            </a:cu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27" name="连接符: 肘形 26"/>
          <p:cNvCxnSpPr>
            <a:endCxn id="79" idx="8"/>
          </p:cNvCxnSpPr>
          <p:nvPr/>
        </p:nvCxnSpPr>
        <p:spPr>
          <a:xfrm>
            <a:off x="3119113" y="3463134"/>
            <a:ext cx="1354440" cy="207940"/>
          </a:xfrm>
          <a:prstGeom prst="bentConnector5">
            <a:avLst>
              <a:gd name="adj1" fmla="val 49624"/>
              <a:gd name="adj2" fmla="val 99477"/>
              <a:gd name="adj3" fmla="val 62466"/>
            </a:avLst>
          </a:prstGeom>
          <a:ln w="28575">
            <a:solidFill>
              <a:srgbClr val="FFC7CA"/>
            </a:solidFill>
          </a:ln>
        </p:spPr>
        <p:style>
          <a:lnRef idx="1">
            <a:schemeClr val="accent1"/>
          </a:lnRef>
          <a:fillRef idx="0">
            <a:schemeClr val="accent1"/>
          </a:fillRef>
          <a:effectRef idx="0">
            <a:schemeClr val="accent1"/>
          </a:effectRef>
          <a:fontRef idx="minor">
            <a:schemeClr val="tx1"/>
          </a:fontRef>
        </p:style>
      </p:cxnSp>
      <p:pic>
        <p:nvPicPr>
          <p:cNvPr id="33" name="图形 32"/>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979844" y="1503935"/>
            <a:ext cx="1594540" cy="1440000"/>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78612" y="4594840"/>
            <a:ext cx="2342903" cy="1223198"/>
            <a:chOff x="978908" y="4577452"/>
            <a:chExt cx="2342903" cy="1223198"/>
          </a:xfrm>
        </p:grpSpPr>
        <p:grpSp>
          <p:nvGrpSpPr>
            <p:cNvPr id="42" name="Group 35"/>
            <p:cNvGrpSpPr/>
            <p:nvPr/>
          </p:nvGrpSpPr>
          <p:grpSpPr>
            <a:xfrm>
              <a:off x="978908" y="4810701"/>
              <a:ext cx="2342903" cy="989949"/>
              <a:chOff x="1041864" y="2858224"/>
              <a:chExt cx="2342903" cy="989949"/>
            </a:xfrm>
          </p:grpSpPr>
          <p:sp>
            <p:nvSpPr>
              <p:cNvPr id="43" name="TextBox 42"/>
              <p:cNvSpPr txBox="1"/>
              <p:nvPr/>
            </p:nvSpPr>
            <p:spPr>
              <a:xfrm>
                <a:off x="1428482" y="2858224"/>
                <a:ext cx="1569661" cy="369332"/>
              </a:xfrm>
              <a:prstGeom prst="rect">
                <a:avLst/>
              </a:prstGeom>
              <a:noFill/>
            </p:spPr>
            <p:txBody>
              <a:bodyPr wrap="none" rtlCol="0">
                <a:spAutoFit/>
              </a:bodyPr>
              <a:lstStyle/>
              <a:p>
                <a:pPr algn="ctr"/>
                <a:r>
                  <a:rPr lang="zh-CN" altLang="en-US" dirty="0">
                    <a:solidFill>
                      <a:srgbClr val="2A3553"/>
                    </a:solidFill>
                    <a:latin typeface="微软雅黑" panose="020B0503020204020204" pitchFamily="34" charset="-122"/>
                    <a:ea typeface="微软雅黑" panose="020B0503020204020204" pitchFamily="34" charset="-122"/>
                    <a:cs typeface="+mn-ea"/>
                    <a:sym typeface="+mn-lt"/>
                  </a:rPr>
                  <a:t>添加标题内容</a:t>
                </a:r>
                <a:endParaRPr lang="en-GB" dirty="0">
                  <a:solidFill>
                    <a:srgbClr val="2A3553"/>
                  </a:solidFill>
                  <a:latin typeface="微软雅黑" panose="020B0503020204020204" pitchFamily="34" charset="-122"/>
                  <a:ea typeface="微软雅黑" panose="020B0503020204020204" pitchFamily="34" charset="-122"/>
                  <a:cs typeface="+mn-ea"/>
                  <a:sym typeface="+mn-lt"/>
                </a:endParaRPr>
              </a:p>
            </p:txBody>
          </p:sp>
          <p:sp>
            <p:nvSpPr>
              <p:cNvPr id="44" name="TextBox 43"/>
              <p:cNvSpPr txBox="1"/>
              <p:nvPr/>
            </p:nvSpPr>
            <p:spPr>
              <a:xfrm>
                <a:off x="1041864" y="3201842"/>
                <a:ext cx="2342903" cy="646331"/>
              </a:xfrm>
              <a:prstGeom prst="rect">
                <a:avLst/>
              </a:prstGeom>
              <a:noFill/>
            </p:spPr>
            <p:txBody>
              <a:bodyPr wrap="square" rtlCol="0">
                <a:spAutoFit/>
              </a:bodyPr>
              <a:lstStyle/>
              <a:p>
                <a:pPr algn="ctr"/>
                <a:r>
                  <a:rPr lang="zh-CN" altLang="en-US" sz="1200" dirty="0">
                    <a:solidFill>
                      <a:srgbClr val="2A3553"/>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GB" sz="1200" dirty="0">
                  <a:solidFill>
                    <a:srgbClr val="2A3553"/>
                  </a:solidFill>
                  <a:latin typeface="微软雅黑" panose="020B0503020204020204" pitchFamily="34" charset="-122"/>
                  <a:ea typeface="微软雅黑" panose="020B0503020204020204" pitchFamily="34" charset="-122"/>
                  <a:cs typeface="+mn-ea"/>
                  <a:sym typeface="+mn-lt"/>
                </a:endParaRPr>
              </a:p>
            </p:txBody>
          </p:sp>
        </p:grpSp>
        <p:cxnSp>
          <p:nvCxnSpPr>
            <p:cNvPr id="54" name="Straight Connector 36"/>
            <p:cNvCxnSpPr/>
            <p:nvPr/>
          </p:nvCxnSpPr>
          <p:spPr>
            <a:xfrm rot="16200000">
              <a:off x="2150360" y="3559533"/>
              <a:ext cx="0" cy="2035838"/>
            </a:xfrm>
            <a:prstGeom prst="line">
              <a:avLst/>
            </a:prstGeom>
            <a:ln w="28575">
              <a:solidFill>
                <a:srgbClr val="FFC7CA"/>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1189929" y="1446361"/>
            <a:ext cx="2342903" cy="1349168"/>
            <a:chOff x="3612910" y="3068102"/>
            <a:chExt cx="2342903" cy="1349168"/>
          </a:xfrm>
        </p:grpSpPr>
        <p:grpSp>
          <p:nvGrpSpPr>
            <p:cNvPr id="45" name="Group 39"/>
            <p:cNvGrpSpPr/>
            <p:nvPr/>
          </p:nvGrpSpPr>
          <p:grpSpPr>
            <a:xfrm>
              <a:off x="3612910" y="3427321"/>
              <a:ext cx="2342903" cy="989949"/>
              <a:chOff x="3630319" y="2858224"/>
              <a:chExt cx="2342903" cy="989949"/>
            </a:xfrm>
          </p:grpSpPr>
          <p:sp>
            <p:nvSpPr>
              <p:cNvPr id="46" name="TextBox 45"/>
              <p:cNvSpPr txBox="1"/>
              <p:nvPr/>
            </p:nvSpPr>
            <p:spPr>
              <a:xfrm>
                <a:off x="3985875" y="2858224"/>
                <a:ext cx="1631792" cy="369332"/>
              </a:xfrm>
              <a:prstGeom prst="rect">
                <a:avLst/>
              </a:prstGeom>
              <a:noFill/>
            </p:spPr>
            <p:txBody>
              <a:bodyPr wrap="none" rtlCol="0">
                <a:spAutoFit/>
              </a:bodyPr>
              <a:lstStyle/>
              <a:p>
                <a:pPr algn="ctr"/>
                <a:r>
                  <a:rPr lang="zh-CN" altLang="en-US" dirty="0">
                    <a:solidFill>
                      <a:srgbClr val="2A3553"/>
                    </a:solidFill>
                    <a:latin typeface="微软雅黑" panose="020B0503020204020204" pitchFamily="34" charset="-122"/>
                    <a:ea typeface="微软雅黑" panose="020B0503020204020204" pitchFamily="34" charset="-122"/>
                    <a:cs typeface="+mn-ea"/>
                    <a:sym typeface="+mn-lt"/>
                  </a:rPr>
                  <a:t>添加标题内容</a:t>
                </a:r>
                <a:endParaRPr lang="en-GB" altLang="zh-CN" dirty="0">
                  <a:solidFill>
                    <a:srgbClr val="2A3553"/>
                  </a:solidFill>
                  <a:latin typeface="微软雅黑" panose="020B0503020204020204" pitchFamily="34" charset="-122"/>
                  <a:ea typeface="微软雅黑" panose="020B0503020204020204" pitchFamily="34" charset="-122"/>
                  <a:cs typeface="+mn-ea"/>
                  <a:sym typeface="+mn-lt"/>
                </a:endParaRPr>
              </a:p>
            </p:txBody>
          </p:sp>
          <p:sp>
            <p:nvSpPr>
              <p:cNvPr id="47" name="TextBox 46"/>
              <p:cNvSpPr txBox="1"/>
              <p:nvPr/>
            </p:nvSpPr>
            <p:spPr>
              <a:xfrm>
                <a:off x="3630319" y="3201842"/>
                <a:ext cx="2342903" cy="646331"/>
              </a:xfrm>
              <a:prstGeom prst="rect">
                <a:avLst/>
              </a:prstGeom>
              <a:noFill/>
            </p:spPr>
            <p:txBody>
              <a:bodyPr wrap="square" rtlCol="0">
                <a:spAutoFit/>
              </a:bodyPr>
              <a:lstStyle/>
              <a:p>
                <a:pPr algn="ctr"/>
                <a:r>
                  <a:rPr lang="zh-CN" altLang="en-US" sz="1200" dirty="0">
                    <a:solidFill>
                      <a:srgbClr val="2A3553"/>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GB" sz="1200" dirty="0">
                  <a:solidFill>
                    <a:srgbClr val="2A3553"/>
                  </a:solidFill>
                  <a:latin typeface="微软雅黑" panose="020B0503020204020204" pitchFamily="34" charset="-122"/>
                  <a:ea typeface="微软雅黑" panose="020B0503020204020204" pitchFamily="34" charset="-122"/>
                  <a:cs typeface="+mn-ea"/>
                  <a:sym typeface="+mn-lt"/>
                </a:endParaRPr>
              </a:p>
            </p:txBody>
          </p:sp>
        </p:grpSp>
        <p:cxnSp>
          <p:nvCxnSpPr>
            <p:cNvPr id="55" name="Straight Connector 37"/>
            <p:cNvCxnSpPr/>
            <p:nvPr/>
          </p:nvCxnSpPr>
          <p:spPr>
            <a:xfrm rot="16200000">
              <a:off x="4784361" y="2050183"/>
              <a:ext cx="0" cy="2035838"/>
            </a:xfrm>
            <a:prstGeom prst="line">
              <a:avLst/>
            </a:prstGeom>
            <a:ln w="28575">
              <a:solidFill>
                <a:srgbClr val="FFC7CA"/>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8630878" y="4594840"/>
            <a:ext cx="2342903" cy="1223197"/>
            <a:chOff x="6277065" y="4577453"/>
            <a:chExt cx="2342903" cy="1223197"/>
          </a:xfrm>
        </p:grpSpPr>
        <p:grpSp>
          <p:nvGrpSpPr>
            <p:cNvPr id="48" name="Group 40"/>
            <p:cNvGrpSpPr/>
            <p:nvPr/>
          </p:nvGrpSpPr>
          <p:grpSpPr>
            <a:xfrm>
              <a:off x="6277065" y="4810701"/>
              <a:ext cx="2342903" cy="989949"/>
              <a:chOff x="6218775" y="2858224"/>
              <a:chExt cx="2342903" cy="989949"/>
            </a:xfrm>
          </p:grpSpPr>
          <p:sp>
            <p:nvSpPr>
              <p:cNvPr id="49" name="TextBox 48"/>
              <p:cNvSpPr txBox="1"/>
              <p:nvPr/>
            </p:nvSpPr>
            <p:spPr>
              <a:xfrm>
                <a:off x="6574331" y="2858224"/>
                <a:ext cx="1631792" cy="369332"/>
              </a:xfrm>
              <a:prstGeom prst="rect">
                <a:avLst/>
              </a:prstGeom>
              <a:noFill/>
            </p:spPr>
            <p:txBody>
              <a:bodyPr wrap="none" rtlCol="0">
                <a:spAutoFit/>
              </a:bodyPr>
              <a:lstStyle/>
              <a:p>
                <a:pPr algn="ctr"/>
                <a:r>
                  <a:rPr lang="zh-CN" altLang="en-US" dirty="0">
                    <a:solidFill>
                      <a:srgbClr val="2A3553"/>
                    </a:solidFill>
                    <a:latin typeface="微软雅黑" panose="020B0503020204020204" pitchFamily="34" charset="-122"/>
                    <a:ea typeface="微软雅黑" panose="020B0503020204020204" pitchFamily="34" charset="-122"/>
                    <a:cs typeface="+mn-ea"/>
                    <a:sym typeface="+mn-lt"/>
                  </a:rPr>
                  <a:t>添加标题内容</a:t>
                </a:r>
                <a:endParaRPr lang="en-GB" altLang="zh-CN" dirty="0">
                  <a:solidFill>
                    <a:srgbClr val="2A3553"/>
                  </a:solidFill>
                  <a:latin typeface="微软雅黑" panose="020B0503020204020204" pitchFamily="34" charset="-122"/>
                  <a:ea typeface="微软雅黑" panose="020B0503020204020204" pitchFamily="34" charset="-122"/>
                  <a:cs typeface="+mn-ea"/>
                  <a:sym typeface="+mn-lt"/>
                </a:endParaRPr>
              </a:p>
            </p:txBody>
          </p:sp>
          <p:sp>
            <p:nvSpPr>
              <p:cNvPr id="50" name="TextBox 49"/>
              <p:cNvSpPr txBox="1"/>
              <p:nvPr/>
            </p:nvSpPr>
            <p:spPr>
              <a:xfrm>
                <a:off x="6218775" y="3201842"/>
                <a:ext cx="2342903" cy="646331"/>
              </a:xfrm>
              <a:prstGeom prst="rect">
                <a:avLst/>
              </a:prstGeom>
              <a:noFill/>
            </p:spPr>
            <p:txBody>
              <a:bodyPr wrap="square" rtlCol="0">
                <a:spAutoFit/>
              </a:bodyPr>
              <a:lstStyle/>
              <a:p>
                <a:pPr algn="ctr"/>
                <a:r>
                  <a:rPr lang="zh-CN" altLang="en-US" sz="1200" dirty="0">
                    <a:solidFill>
                      <a:srgbClr val="2A3553"/>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GB" sz="1200" dirty="0">
                  <a:solidFill>
                    <a:srgbClr val="2A3553"/>
                  </a:solidFill>
                  <a:latin typeface="微软雅黑" panose="020B0503020204020204" pitchFamily="34" charset="-122"/>
                  <a:ea typeface="微软雅黑" panose="020B0503020204020204" pitchFamily="34" charset="-122"/>
                  <a:cs typeface="+mn-ea"/>
                  <a:sym typeface="+mn-lt"/>
                </a:endParaRPr>
              </a:p>
            </p:txBody>
          </p:sp>
        </p:grpSp>
        <p:cxnSp>
          <p:nvCxnSpPr>
            <p:cNvPr id="56" name="Straight Connector 38"/>
            <p:cNvCxnSpPr/>
            <p:nvPr/>
          </p:nvCxnSpPr>
          <p:spPr>
            <a:xfrm rot="16200000">
              <a:off x="7448516" y="3559534"/>
              <a:ext cx="0" cy="2035838"/>
            </a:xfrm>
            <a:prstGeom prst="line">
              <a:avLst/>
            </a:prstGeom>
            <a:ln w="28575">
              <a:solidFill>
                <a:srgbClr val="FFC7CA"/>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660400" y="-44538"/>
            <a:ext cx="2507750" cy="1057275"/>
            <a:chOff x="-11859" y="-28575"/>
            <a:chExt cx="2507750" cy="1057275"/>
          </a:xfrm>
        </p:grpSpPr>
        <p:sp>
          <p:nvSpPr>
            <p:cNvPr id="58" name="平行四边形 57"/>
            <p:cNvSpPr/>
            <p:nvPr/>
          </p:nvSpPr>
          <p:spPr>
            <a:xfrm flipH="1">
              <a:off x="497035"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平行四边形 58"/>
            <p:cNvSpPr/>
            <p:nvPr/>
          </p:nvSpPr>
          <p:spPr>
            <a:xfrm flipH="1">
              <a:off x="242588"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平行四边形 59"/>
            <p:cNvSpPr/>
            <p:nvPr/>
          </p:nvSpPr>
          <p:spPr>
            <a:xfrm flipH="1">
              <a:off x="-1185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平行四边形 60"/>
            <p:cNvSpPr/>
            <p:nvPr/>
          </p:nvSpPr>
          <p:spPr>
            <a:xfrm flipH="1">
              <a:off x="1260376"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平行四边形 61"/>
            <p:cNvSpPr/>
            <p:nvPr/>
          </p:nvSpPr>
          <p:spPr>
            <a:xfrm flipH="1">
              <a:off x="100592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平行四边形 62"/>
            <p:cNvSpPr/>
            <p:nvPr/>
          </p:nvSpPr>
          <p:spPr>
            <a:xfrm flipH="1">
              <a:off x="751482"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平行四边形 63"/>
            <p:cNvSpPr/>
            <p:nvPr/>
          </p:nvSpPr>
          <p:spPr>
            <a:xfrm flipH="1">
              <a:off x="2023719"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平行四边形 64"/>
            <p:cNvSpPr/>
            <p:nvPr/>
          </p:nvSpPr>
          <p:spPr>
            <a:xfrm flipH="1">
              <a:off x="1769270"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平行四边形 65"/>
            <p:cNvSpPr/>
            <p:nvPr/>
          </p:nvSpPr>
          <p:spPr>
            <a:xfrm flipH="1">
              <a:off x="1514823"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p:cNvGrpSpPr/>
          <p:nvPr/>
        </p:nvGrpSpPr>
        <p:grpSpPr>
          <a:xfrm>
            <a:off x="664909" y="6308362"/>
            <a:ext cx="1070304" cy="472172"/>
            <a:chOff x="664909" y="6308362"/>
            <a:chExt cx="1070304" cy="472172"/>
          </a:xfrm>
        </p:grpSpPr>
        <p:sp>
          <p:nvSpPr>
            <p:cNvPr id="68" name="等腰三角形 67"/>
            <p:cNvSpPr/>
            <p:nvPr/>
          </p:nvSpPr>
          <p:spPr>
            <a:xfrm rot="16200000" flipH="1">
              <a:off x="696399" y="6276872"/>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等腰三角形 68"/>
            <p:cNvSpPr/>
            <p:nvPr/>
          </p:nvSpPr>
          <p:spPr>
            <a:xfrm rot="16200000" flipH="1">
              <a:off x="1231551" y="6276872"/>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69"/>
          <p:cNvGrpSpPr/>
          <p:nvPr/>
        </p:nvGrpSpPr>
        <p:grpSpPr>
          <a:xfrm>
            <a:off x="10355783" y="386126"/>
            <a:ext cx="1075251" cy="472172"/>
            <a:chOff x="10355783" y="386126"/>
            <a:chExt cx="1075251" cy="472172"/>
          </a:xfrm>
        </p:grpSpPr>
        <p:sp>
          <p:nvSpPr>
            <p:cNvPr id="71" name="等腰三角形 70"/>
            <p:cNvSpPr/>
            <p:nvPr/>
          </p:nvSpPr>
          <p:spPr>
            <a:xfrm rot="5400000">
              <a:off x="10927372" y="354636"/>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等腰三角形 71"/>
            <p:cNvSpPr/>
            <p:nvPr/>
          </p:nvSpPr>
          <p:spPr>
            <a:xfrm rot="5400000">
              <a:off x="10387273" y="354636"/>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3" name="矩形 72"/>
          <p:cNvSpPr>
            <a:spLocks noChangeArrowheads="1"/>
          </p:cNvSpPr>
          <p:nvPr/>
        </p:nvSpPr>
        <p:spPr bwMode="auto">
          <a:xfrm flipH="1">
            <a:off x="8577965" y="6459189"/>
            <a:ext cx="2857211" cy="338554"/>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2A3553"/>
                </a:solidFill>
                <a:latin typeface="微软雅黑" panose="020B0503020204020204" pitchFamily="34" charset="-122"/>
                <a:ea typeface="微软雅黑" panose="020B0503020204020204" pitchFamily="34" charset="-122"/>
                <a:sym typeface="方正兰亭黑_GBK" pitchFamily="2" charset="-122"/>
              </a:rPr>
              <a:t>工作中的发展建议</a:t>
            </a:r>
            <a:r>
              <a:rPr lang="en-US" altLang="zh-CN" sz="1050" dirty="0">
                <a:solidFill>
                  <a:srgbClr val="2A3553"/>
                </a:solidFill>
                <a:latin typeface="微软雅黑" panose="020B0503020204020204" pitchFamily="34" charset="-122"/>
                <a:ea typeface="微软雅黑" panose="020B0503020204020204" pitchFamily="34" charset="-122"/>
                <a:sym typeface="方正兰亭黑_GBK" pitchFamily="2" charset="-122"/>
              </a:rPr>
              <a:t>    </a:t>
            </a:r>
            <a:r>
              <a:rPr lang="zh-CN" altLang="en-US" sz="1600" dirty="0">
                <a:solidFill>
                  <a:srgbClr val="2A3553"/>
                </a:solidFill>
                <a:latin typeface="微软雅黑" panose="020B0503020204020204" pitchFamily="34" charset="-122"/>
                <a:ea typeface="微软雅黑" panose="020B0503020204020204" pitchFamily="34" charset="-122"/>
                <a:sym typeface="方正兰亭黑_GBK" pitchFamily="2" charset="-122"/>
              </a:rPr>
              <a:t>工作规划</a:t>
            </a:r>
            <a:endParaRPr lang="en-US" altLang="zh-CN" sz="1050" dirty="0">
              <a:solidFill>
                <a:srgbClr val="2A3553"/>
              </a:solidFill>
              <a:latin typeface="微软雅黑" panose="020B0503020204020204" pitchFamily="34" charset="-122"/>
              <a:ea typeface="微软雅黑" panose="020B0503020204020204" pitchFamily="34" charset="-122"/>
              <a:sym typeface="方正兰亭黑_GBK" pitchFamily="2" charset="-122"/>
            </a:endParaRPr>
          </a:p>
        </p:txBody>
      </p:sp>
      <p:grpSp>
        <p:nvGrpSpPr>
          <p:cNvPr id="74" name="组合 73"/>
          <p:cNvGrpSpPr/>
          <p:nvPr/>
        </p:nvGrpSpPr>
        <p:grpSpPr>
          <a:xfrm>
            <a:off x="7677965" y="5918236"/>
            <a:ext cx="900000" cy="900000"/>
            <a:chOff x="6455246" y="5205801"/>
            <a:chExt cx="900000" cy="900000"/>
          </a:xfrm>
        </p:grpSpPr>
        <p:sp>
          <p:nvSpPr>
            <p:cNvPr id="75" name="椭圆 74"/>
            <p:cNvSpPr/>
            <p:nvPr/>
          </p:nvSpPr>
          <p:spPr>
            <a:xfrm>
              <a:off x="6455246" y="5205801"/>
              <a:ext cx="900000" cy="900000"/>
            </a:xfrm>
            <a:prstGeom prst="ellips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6" name="直接连接符 75"/>
            <p:cNvCxnSpPr/>
            <p:nvPr/>
          </p:nvCxnSpPr>
          <p:spPr>
            <a:xfrm rot="5400000">
              <a:off x="6902181" y="5897745"/>
              <a:ext cx="258258" cy="0"/>
            </a:xfrm>
            <a:prstGeom prst="line">
              <a:avLst/>
            </a:prstGeom>
            <a:ln w="76200">
              <a:solidFill>
                <a:srgbClr val="2A3553"/>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8632385" y="1481870"/>
            <a:ext cx="2342903" cy="1313659"/>
            <a:chOff x="8835118" y="3104518"/>
            <a:chExt cx="2342903" cy="1313659"/>
          </a:xfrm>
        </p:grpSpPr>
        <p:grpSp>
          <p:nvGrpSpPr>
            <p:cNvPr id="51" name="Group 41"/>
            <p:cNvGrpSpPr/>
            <p:nvPr/>
          </p:nvGrpSpPr>
          <p:grpSpPr>
            <a:xfrm>
              <a:off x="8835118" y="3428228"/>
              <a:ext cx="2342903" cy="989949"/>
              <a:chOff x="8807232" y="2858224"/>
              <a:chExt cx="2342903" cy="989949"/>
            </a:xfrm>
          </p:grpSpPr>
          <p:sp>
            <p:nvSpPr>
              <p:cNvPr id="52" name="TextBox 51"/>
              <p:cNvSpPr txBox="1"/>
              <p:nvPr/>
            </p:nvSpPr>
            <p:spPr>
              <a:xfrm>
                <a:off x="9162788" y="2858224"/>
                <a:ext cx="1631792" cy="369332"/>
              </a:xfrm>
              <a:prstGeom prst="rect">
                <a:avLst/>
              </a:prstGeom>
              <a:noFill/>
            </p:spPr>
            <p:txBody>
              <a:bodyPr wrap="none" rtlCol="0">
                <a:spAutoFit/>
              </a:bodyPr>
              <a:lstStyle/>
              <a:p>
                <a:pPr algn="ctr"/>
                <a:r>
                  <a:rPr lang="zh-CN" altLang="en-US" dirty="0">
                    <a:solidFill>
                      <a:srgbClr val="2A3553"/>
                    </a:solidFill>
                    <a:latin typeface="微软雅黑" panose="020B0503020204020204" pitchFamily="34" charset="-122"/>
                    <a:ea typeface="微软雅黑" panose="020B0503020204020204" pitchFamily="34" charset="-122"/>
                    <a:cs typeface="+mn-ea"/>
                    <a:sym typeface="+mn-lt"/>
                  </a:rPr>
                  <a:t>添加标题内容</a:t>
                </a:r>
                <a:endParaRPr lang="en-GB" altLang="zh-CN" dirty="0">
                  <a:solidFill>
                    <a:srgbClr val="2A3553"/>
                  </a:solidFill>
                  <a:latin typeface="微软雅黑" panose="020B0503020204020204" pitchFamily="34" charset="-122"/>
                  <a:ea typeface="微软雅黑" panose="020B0503020204020204" pitchFamily="34" charset="-122"/>
                  <a:cs typeface="+mn-ea"/>
                  <a:sym typeface="+mn-lt"/>
                </a:endParaRPr>
              </a:p>
            </p:txBody>
          </p:sp>
          <p:sp>
            <p:nvSpPr>
              <p:cNvPr id="53" name="TextBox 52"/>
              <p:cNvSpPr txBox="1"/>
              <p:nvPr/>
            </p:nvSpPr>
            <p:spPr>
              <a:xfrm>
                <a:off x="8807232" y="3201842"/>
                <a:ext cx="2342903" cy="646331"/>
              </a:xfrm>
              <a:prstGeom prst="rect">
                <a:avLst/>
              </a:prstGeom>
              <a:noFill/>
            </p:spPr>
            <p:txBody>
              <a:bodyPr wrap="square" rtlCol="0">
                <a:spAutoFit/>
              </a:bodyPr>
              <a:lstStyle/>
              <a:p>
                <a:pPr algn="ctr"/>
                <a:r>
                  <a:rPr lang="zh-CN" altLang="en-US" sz="1200" dirty="0">
                    <a:solidFill>
                      <a:srgbClr val="2A3553"/>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GB" sz="1200" dirty="0">
                  <a:solidFill>
                    <a:srgbClr val="2A3553"/>
                  </a:solidFill>
                  <a:latin typeface="微软雅黑" panose="020B0503020204020204" pitchFamily="34" charset="-122"/>
                  <a:ea typeface="微软雅黑" panose="020B0503020204020204" pitchFamily="34" charset="-122"/>
                  <a:cs typeface="+mn-ea"/>
                  <a:sym typeface="+mn-lt"/>
                </a:endParaRPr>
              </a:p>
            </p:txBody>
          </p:sp>
        </p:grpSp>
        <p:cxnSp>
          <p:nvCxnSpPr>
            <p:cNvPr id="77" name="Straight Connector 38"/>
            <p:cNvCxnSpPr/>
            <p:nvPr/>
          </p:nvCxnSpPr>
          <p:spPr>
            <a:xfrm rot="16200000">
              <a:off x="10006569" y="2086599"/>
              <a:ext cx="0" cy="2035838"/>
            </a:xfrm>
            <a:prstGeom prst="line">
              <a:avLst/>
            </a:prstGeom>
            <a:ln w="28575">
              <a:solidFill>
                <a:srgbClr val="FFC7CA"/>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4299949" y="1922535"/>
            <a:ext cx="3554002" cy="3419330"/>
            <a:chOff x="4123963" y="2032021"/>
            <a:chExt cx="3554002" cy="3419330"/>
          </a:xfrm>
        </p:grpSpPr>
        <p:sp>
          <p:nvSpPr>
            <p:cNvPr id="11" name="不完整圆 10"/>
            <p:cNvSpPr/>
            <p:nvPr/>
          </p:nvSpPr>
          <p:spPr>
            <a:xfrm>
              <a:off x="4123963" y="3815791"/>
              <a:ext cx="2520000" cy="1502239"/>
            </a:xfrm>
            <a:prstGeom prst="pie">
              <a:avLst>
                <a:gd name="adj1" fmla="val 0"/>
                <a:gd name="adj2" fmla="val 10813020"/>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78" name="不完整圆 77"/>
            <p:cNvSpPr/>
            <p:nvPr/>
          </p:nvSpPr>
          <p:spPr>
            <a:xfrm rot="5400000">
              <a:off x="3901873" y="2540901"/>
              <a:ext cx="2520000" cy="1502239"/>
            </a:xfrm>
            <a:prstGeom prst="pie">
              <a:avLst>
                <a:gd name="adj1" fmla="val 0"/>
                <a:gd name="adj2" fmla="val 10813020"/>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9" name="不完整圆 78"/>
            <p:cNvSpPr/>
            <p:nvPr/>
          </p:nvSpPr>
          <p:spPr>
            <a:xfrm flipV="1">
              <a:off x="5157965" y="2180231"/>
              <a:ext cx="2520000" cy="1502239"/>
            </a:xfrm>
            <a:prstGeom prst="pie">
              <a:avLst>
                <a:gd name="adj1" fmla="val 0"/>
                <a:gd name="adj2" fmla="val 10813020"/>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0" name="不完整圆 79"/>
            <p:cNvSpPr/>
            <p:nvPr/>
          </p:nvSpPr>
          <p:spPr>
            <a:xfrm rot="16200000">
              <a:off x="5383963" y="3440231"/>
              <a:ext cx="2520000" cy="1502239"/>
            </a:xfrm>
            <a:prstGeom prst="pie">
              <a:avLst>
                <a:gd name="adj1" fmla="val 0"/>
                <a:gd name="adj2" fmla="val 10813020"/>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pic>
          <p:nvPicPr>
            <p:cNvPr id="12" name="图形 1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339651" y="2996195"/>
              <a:ext cx="1291480" cy="1440000"/>
            </a:xfrm>
            <a:prstGeom prst="rect">
              <a:avLst/>
            </a:prstGeom>
          </p:spPr>
        </p:pic>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anim calcmode="lin" valueType="num">
                                      <p:cBhvr>
                                        <p:cTn id="13" dur="2000" fill="hold"/>
                                        <p:tgtEl>
                                          <p:spTgt spid="10"/>
                                        </p:tgtEl>
                                        <p:attrNameLst>
                                          <p:attrName>ppt_w</p:attrName>
                                        </p:attrNameLst>
                                      </p:cBhvr>
                                      <p:tavLst>
                                        <p:tav tm="0" fmla="#ppt_w*sin(2.5*pi*$)">
                                          <p:val>
                                            <p:fltVal val="0"/>
                                          </p:val>
                                        </p:tav>
                                        <p:tav tm="100000">
                                          <p:val>
                                            <p:fltVal val="1"/>
                                          </p:val>
                                        </p:tav>
                                      </p:tavLst>
                                    </p:anim>
                                    <p:anim calcmode="lin" valueType="num">
                                      <p:cBhvr>
                                        <p:cTn id="14" dur="2000" fill="hold"/>
                                        <p:tgtEl>
                                          <p:spTgt spid="10"/>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anim calcmode="lin" valueType="num">
                                      <p:cBhvr>
                                        <p:cTn id="18" dur="2000" fill="hold"/>
                                        <p:tgtEl>
                                          <p:spTgt spid="9"/>
                                        </p:tgtEl>
                                        <p:attrNameLst>
                                          <p:attrName>ppt_w</p:attrName>
                                        </p:attrNameLst>
                                      </p:cBhvr>
                                      <p:tavLst>
                                        <p:tav tm="0" fmla="#ppt_w*sin(2.5*pi*$)">
                                          <p:val>
                                            <p:fltVal val="0"/>
                                          </p:val>
                                        </p:tav>
                                        <p:tav tm="100000">
                                          <p:val>
                                            <p:fltVal val="1"/>
                                          </p:val>
                                        </p:tav>
                                      </p:tavLst>
                                    </p:anim>
                                    <p:anim calcmode="lin" valueType="num">
                                      <p:cBhvr>
                                        <p:cTn id="19" dur="2000" fill="hold"/>
                                        <p:tgtEl>
                                          <p:spTgt spid="9"/>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000"/>
                                        <p:tgtEl>
                                          <p:spTgt spid="2"/>
                                        </p:tgtEl>
                                      </p:cBhvr>
                                    </p:animEffect>
                                    <p:anim calcmode="lin" valueType="num">
                                      <p:cBhvr>
                                        <p:cTn id="23" dur="2000" fill="hold"/>
                                        <p:tgtEl>
                                          <p:spTgt spid="2"/>
                                        </p:tgtEl>
                                        <p:attrNameLst>
                                          <p:attrName>ppt_w</p:attrName>
                                        </p:attrNameLst>
                                      </p:cBhvr>
                                      <p:tavLst>
                                        <p:tav tm="0" fmla="#ppt_w*sin(2.5*pi*$)">
                                          <p:val>
                                            <p:fltVal val="0"/>
                                          </p:val>
                                        </p:tav>
                                        <p:tav tm="100000">
                                          <p:val>
                                            <p:fltVal val="1"/>
                                          </p:val>
                                        </p:tav>
                                      </p:tavLst>
                                    </p:anim>
                                    <p:anim calcmode="lin" valueType="num">
                                      <p:cBhvr>
                                        <p:cTn id="24"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形状 21"/>
          <p:cNvSpPr/>
          <p:nvPr/>
        </p:nvSpPr>
        <p:spPr>
          <a:xfrm flipH="1">
            <a:off x="759379" y="1922200"/>
            <a:ext cx="3420000" cy="3420000"/>
          </a:xfrm>
          <a:custGeom>
            <a:avLst/>
            <a:gdLst>
              <a:gd name="connsiteX0" fmla="*/ 264172 w 6087491"/>
              <a:gd name="connsiteY0" fmla="*/ 205288 h 4730576"/>
              <a:gd name="connsiteX1" fmla="*/ 264172 w 6087491"/>
              <a:gd name="connsiteY1" fmla="*/ 4525288 h 4730576"/>
              <a:gd name="connsiteX2" fmla="*/ 5823318 w 6087491"/>
              <a:gd name="connsiteY2" fmla="*/ 4525288 h 4730576"/>
              <a:gd name="connsiteX3" fmla="*/ 5823318 w 6087491"/>
              <a:gd name="connsiteY3" fmla="*/ 205288 h 4730576"/>
              <a:gd name="connsiteX4" fmla="*/ 0 w 6087491"/>
              <a:gd name="connsiteY4" fmla="*/ 0 h 4730576"/>
              <a:gd name="connsiteX5" fmla="*/ 6087491 w 6087491"/>
              <a:gd name="connsiteY5" fmla="*/ 0 h 4730576"/>
              <a:gd name="connsiteX6" fmla="*/ 6087491 w 6087491"/>
              <a:gd name="connsiteY6" fmla="*/ 4730576 h 4730576"/>
              <a:gd name="connsiteX7" fmla="*/ 0 w 6087491"/>
              <a:gd name="connsiteY7" fmla="*/ 4730576 h 473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7491" h="4730576">
                <a:moveTo>
                  <a:pt x="264172" y="205288"/>
                </a:moveTo>
                <a:lnTo>
                  <a:pt x="264172" y="4525288"/>
                </a:lnTo>
                <a:lnTo>
                  <a:pt x="5823318" y="4525288"/>
                </a:lnTo>
                <a:lnTo>
                  <a:pt x="5823318" y="205288"/>
                </a:lnTo>
                <a:close/>
                <a:moveTo>
                  <a:pt x="0" y="0"/>
                </a:moveTo>
                <a:lnTo>
                  <a:pt x="6087491" y="0"/>
                </a:lnTo>
                <a:lnTo>
                  <a:pt x="6087491" y="4730576"/>
                </a:lnTo>
                <a:lnTo>
                  <a:pt x="0" y="4730576"/>
                </a:lnTo>
                <a:close/>
              </a:path>
            </a:pathLst>
          </a:custGeom>
          <a:gradFill>
            <a:gsLst>
              <a:gs pos="100000">
                <a:srgbClr val="91BBF7"/>
              </a:gs>
              <a:gs pos="0">
                <a:srgbClr val="FFC7C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flipH="1">
            <a:off x="9063580" y="1829988"/>
            <a:ext cx="1445786" cy="1200329"/>
          </a:xfrm>
          <a:prstGeom prst="rect">
            <a:avLst/>
          </a:prstGeom>
          <a:solidFill>
            <a:schemeClr val="bg1"/>
          </a:solidFill>
        </p:spPr>
        <p:txBody>
          <a:bodyPr wrap="square" rtlCol="0">
            <a:spAutoFit/>
          </a:bodyPr>
          <a:lstStyle/>
          <a:p>
            <a:pPr algn="r"/>
            <a:r>
              <a:rPr lang="en-US" altLang="zh-CN" sz="7200" b="1" dirty="0">
                <a:solidFill>
                  <a:srgbClr val="2A3553"/>
                </a:solidFill>
                <a:latin typeface="微软雅黑" panose="020B0503020204020204" pitchFamily="34" charset="-122"/>
                <a:ea typeface="微软雅黑" panose="020B0503020204020204" pitchFamily="34" charset="-122"/>
              </a:rPr>
              <a:t>04</a:t>
            </a:r>
            <a:endParaRPr lang="en-US" altLang="zh-CN" sz="7200" b="1" dirty="0">
              <a:solidFill>
                <a:srgbClr val="2A3553"/>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6622686" y="1376202"/>
            <a:ext cx="3731385" cy="360000"/>
            <a:chOff x="6419006" y="1464375"/>
            <a:chExt cx="3731385" cy="360000"/>
          </a:xfrm>
          <a:gradFill flip="none" rotWithShape="1">
            <a:gsLst>
              <a:gs pos="100000">
                <a:srgbClr val="91BBF7"/>
              </a:gs>
              <a:gs pos="0">
                <a:srgbClr val="FFC7CA"/>
              </a:gs>
            </a:gsLst>
            <a:lin ang="10800000" scaled="1"/>
            <a:tileRect/>
          </a:gradFill>
        </p:grpSpPr>
        <p:sp>
          <p:nvSpPr>
            <p:cNvPr id="25" name="椭圆 24"/>
            <p:cNvSpPr/>
            <p:nvPr/>
          </p:nvSpPr>
          <p:spPr>
            <a:xfrm>
              <a:off x="6419006"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6980904"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7542802"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8104700"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8666598"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9228496"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9790391"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10753926" y="1130301"/>
            <a:ext cx="641055" cy="5003800"/>
            <a:chOff x="8630023" y="4893701"/>
            <a:chExt cx="641055" cy="1028700"/>
          </a:xfrm>
        </p:grpSpPr>
        <p:sp>
          <p:nvSpPr>
            <p:cNvPr id="33" name="平行四边形 32"/>
            <p:cNvSpPr/>
            <p:nvPr/>
          </p:nvSpPr>
          <p:spPr>
            <a:xfrm flipH="1">
              <a:off x="8630023" y="4893701"/>
              <a:ext cx="129479" cy="1028700"/>
            </a:xfrm>
            <a:prstGeom prst="parallelogram">
              <a:avLst>
                <a:gd name="adj" fmla="val 0"/>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平行四边形 33"/>
            <p:cNvSpPr/>
            <p:nvPr/>
          </p:nvSpPr>
          <p:spPr>
            <a:xfrm flipH="1">
              <a:off x="8882313" y="4893701"/>
              <a:ext cx="129479" cy="1028700"/>
            </a:xfrm>
            <a:prstGeom prst="parallelogram">
              <a:avLst>
                <a:gd name="adj" fmla="val 0"/>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平行四边形 34"/>
            <p:cNvSpPr/>
            <p:nvPr/>
          </p:nvSpPr>
          <p:spPr>
            <a:xfrm flipH="1">
              <a:off x="9141599" y="4893701"/>
              <a:ext cx="129479" cy="1028700"/>
            </a:xfrm>
            <a:prstGeom prst="parallelogram">
              <a:avLst>
                <a:gd name="adj" fmla="val 0"/>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7926482" y="2855028"/>
            <a:ext cx="2582884" cy="1228029"/>
            <a:chOff x="3850192" y="2471279"/>
            <a:chExt cx="2582884" cy="1228029"/>
          </a:xfrm>
        </p:grpSpPr>
        <p:sp>
          <p:nvSpPr>
            <p:cNvPr id="37" name="TextBox 22"/>
            <p:cNvSpPr txBox="1"/>
            <p:nvPr/>
          </p:nvSpPr>
          <p:spPr>
            <a:xfrm flipH="1">
              <a:off x="3913378" y="2471279"/>
              <a:ext cx="2519698" cy="769441"/>
            </a:xfrm>
            <a:prstGeom prst="rect">
              <a:avLst/>
            </a:prstGeom>
            <a:solidFill>
              <a:schemeClr val="bg1"/>
            </a:solidFill>
          </p:spPr>
          <p:txBody>
            <a:bodyPr wrap="square" rtlCol="0">
              <a:spAutoFit/>
            </a:bodyPr>
            <a:lstStyle/>
            <a:p>
              <a:pPr algn="r"/>
              <a:r>
                <a:rPr lang="zh-CN" altLang="en-US" sz="4400" b="1" spc="100" dirty="0">
                  <a:solidFill>
                    <a:srgbClr val="2A3553"/>
                  </a:solidFill>
                  <a:latin typeface="微软雅黑" panose="020B0503020204020204" pitchFamily="34" charset="-122"/>
                  <a:ea typeface="微软雅黑" panose="020B0503020204020204" pitchFamily="34" charset="-122"/>
                </a:rPr>
                <a:t>展望规划</a:t>
              </a:r>
              <a:endParaRPr lang="zh-CN" altLang="en-US" sz="4400" b="1" spc="100" dirty="0">
                <a:solidFill>
                  <a:srgbClr val="2A3553"/>
                </a:solidFill>
                <a:latin typeface="微软雅黑" panose="020B0503020204020204" pitchFamily="34" charset="-122"/>
                <a:ea typeface="微软雅黑" panose="020B0503020204020204" pitchFamily="34" charset="-122"/>
              </a:endParaRPr>
            </a:p>
          </p:txBody>
        </p:sp>
        <p:sp>
          <p:nvSpPr>
            <p:cNvPr id="38" name="TextBox 22"/>
            <p:cNvSpPr txBox="1"/>
            <p:nvPr/>
          </p:nvSpPr>
          <p:spPr>
            <a:xfrm flipH="1">
              <a:off x="3850192" y="3237643"/>
              <a:ext cx="2519698" cy="461665"/>
            </a:xfrm>
            <a:prstGeom prst="rect">
              <a:avLst/>
            </a:prstGeom>
            <a:solidFill>
              <a:schemeClr val="bg1"/>
            </a:solidFill>
          </p:spPr>
          <p:txBody>
            <a:bodyPr wrap="square" rtlCol="0">
              <a:spAutoFit/>
            </a:bodyPr>
            <a:lstStyle/>
            <a:p>
              <a:pPr algn="r"/>
              <a:r>
                <a:rPr lang="en-US" altLang="zh-CN" sz="2400" spc="100" dirty="0">
                  <a:solidFill>
                    <a:srgbClr val="2A3553"/>
                  </a:solidFill>
                  <a:latin typeface="微软雅黑" panose="020B0503020204020204" pitchFamily="34" charset="-122"/>
                  <a:ea typeface="微软雅黑" panose="020B0503020204020204" pitchFamily="34" charset="-122"/>
                </a:rPr>
                <a:t>Job Review</a:t>
              </a:r>
              <a:endParaRPr lang="zh-CN" altLang="en-US" sz="2400" spc="100" dirty="0">
                <a:solidFill>
                  <a:srgbClr val="2A3553"/>
                </a:solidFill>
                <a:latin typeface="微软雅黑" panose="020B0503020204020204" pitchFamily="34" charset="-122"/>
                <a:ea typeface="微软雅黑" panose="020B0503020204020204" pitchFamily="34" charset="-122"/>
              </a:endParaRPr>
            </a:p>
          </p:txBody>
        </p:sp>
      </p:grpSp>
      <p:sp>
        <p:nvSpPr>
          <p:cNvPr id="39" name="TextBox 7"/>
          <p:cNvSpPr>
            <a:spLocks noChangeArrowheads="1"/>
          </p:cNvSpPr>
          <p:nvPr/>
        </p:nvSpPr>
        <p:spPr bwMode="auto">
          <a:xfrm>
            <a:off x="2945317" y="2420888"/>
            <a:ext cx="2195812"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2000" dirty="0">
                <a:solidFill>
                  <a:srgbClr val="2A3553"/>
                </a:solidFill>
                <a:latin typeface="微软雅黑" panose="020B0503020204020204" pitchFamily="34" charset="-122"/>
                <a:ea typeface="微软雅黑" panose="020B0503020204020204" pitchFamily="34" charset="-122"/>
                <a:sym typeface="方正兰亭黑_GBK" pitchFamily="2" charset="-122"/>
              </a:rPr>
              <a:t>未来的发展计划</a:t>
            </a:r>
            <a:endParaRPr lang="en-US" altLang="zh-CN" sz="1200" dirty="0">
              <a:solidFill>
                <a:srgbClr val="2A3553"/>
              </a:solidFill>
              <a:latin typeface="微软雅黑" panose="020B0503020204020204" pitchFamily="34" charset="-122"/>
              <a:ea typeface="微软雅黑" panose="020B0503020204020204" pitchFamily="34" charset="-122"/>
              <a:sym typeface="方正兰亭黑_GBK" pitchFamily="2" charset="-122"/>
            </a:endParaRPr>
          </a:p>
        </p:txBody>
      </p:sp>
      <p:sp>
        <p:nvSpPr>
          <p:cNvPr id="40" name="Rectangle 4"/>
          <p:cNvSpPr txBox="1">
            <a:spLocks noChangeArrowheads="1"/>
          </p:cNvSpPr>
          <p:nvPr/>
        </p:nvSpPr>
        <p:spPr bwMode="auto">
          <a:xfrm>
            <a:off x="2913701" y="3074703"/>
            <a:ext cx="2933865" cy="11149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en-US" altLang="zh-CN" b="0" dirty="0">
                <a:solidFill>
                  <a:srgbClr val="2A3553"/>
                </a:solidFill>
                <a:latin typeface="微软雅黑" panose="020B0503020204020204" pitchFamily="34" charset="-122"/>
                <a:ea typeface="微软雅黑" panose="020B0503020204020204" pitchFamily="34" charset="-122"/>
              </a:rPr>
              <a:t>Introduction Of Atmospheric</a:t>
            </a:r>
            <a:endParaRPr lang="en-US" altLang="zh-CN" b="0" dirty="0">
              <a:solidFill>
                <a:srgbClr val="2A3553"/>
              </a:solidFill>
              <a:latin typeface="微软雅黑" panose="020B0503020204020204" pitchFamily="34" charset="-122"/>
              <a:ea typeface="微软雅黑" panose="020B0503020204020204" pitchFamily="34" charset="-122"/>
            </a:endParaRPr>
          </a:p>
          <a:p>
            <a:pPr algn="l"/>
            <a:r>
              <a:rPr lang="en-US" altLang="zh-CN" b="0" dirty="0">
                <a:solidFill>
                  <a:srgbClr val="2A3553"/>
                </a:solidFill>
                <a:latin typeface="微软雅黑" panose="020B0503020204020204" pitchFamily="34" charset="-122"/>
                <a:ea typeface="微软雅黑" panose="020B0503020204020204" pitchFamily="34" charset="-122"/>
              </a:rPr>
              <a:t>Business Plan Start up Plan PPT Template, </a:t>
            </a:r>
            <a:endParaRPr lang="en-US" altLang="zh-CN" b="0" dirty="0">
              <a:solidFill>
                <a:srgbClr val="2A3553"/>
              </a:solidFill>
              <a:latin typeface="微软雅黑" panose="020B0503020204020204" pitchFamily="34" charset="-122"/>
              <a:ea typeface="微软雅黑" panose="020B0503020204020204" pitchFamily="34" charset="-122"/>
            </a:endParaRPr>
          </a:p>
          <a:p>
            <a:pPr algn="l"/>
            <a:r>
              <a:rPr lang="en-US" altLang="zh-CN" b="0" dirty="0">
                <a:solidFill>
                  <a:srgbClr val="2A3553"/>
                </a:solidFill>
                <a:latin typeface="微软雅黑" panose="020B0503020204020204" pitchFamily="34" charset="-122"/>
                <a:ea typeface="微软雅黑" panose="020B0503020204020204" pitchFamily="34" charset="-122"/>
              </a:rPr>
              <a:t>Complete Framework</a:t>
            </a:r>
            <a:endParaRPr lang="zh-CN" b="0" dirty="0">
              <a:solidFill>
                <a:srgbClr val="2A3553"/>
              </a:solidFill>
              <a:latin typeface="微软雅黑" panose="020B0503020204020204" pitchFamily="34" charset="-122"/>
              <a:ea typeface="微软雅黑" panose="020B0503020204020204" pitchFamily="34" charset="-122"/>
            </a:endParaRPr>
          </a:p>
        </p:txBody>
      </p:sp>
      <p:grpSp>
        <p:nvGrpSpPr>
          <p:cNvPr id="41" name="组合 40"/>
          <p:cNvGrpSpPr/>
          <p:nvPr/>
        </p:nvGrpSpPr>
        <p:grpSpPr>
          <a:xfrm>
            <a:off x="660400" y="-44538"/>
            <a:ext cx="2507750" cy="1057275"/>
            <a:chOff x="-11859" y="-28575"/>
            <a:chExt cx="2507750" cy="1057275"/>
          </a:xfrm>
        </p:grpSpPr>
        <p:sp>
          <p:nvSpPr>
            <p:cNvPr id="42" name="平行四边形 41"/>
            <p:cNvSpPr/>
            <p:nvPr/>
          </p:nvSpPr>
          <p:spPr>
            <a:xfrm flipH="1">
              <a:off x="497035"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平行四边形 42"/>
            <p:cNvSpPr/>
            <p:nvPr/>
          </p:nvSpPr>
          <p:spPr>
            <a:xfrm flipH="1">
              <a:off x="242588"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平行四边形 43"/>
            <p:cNvSpPr/>
            <p:nvPr/>
          </p:nvSpPr>
          <p:spPr>
            <a:xfrm flipH="1">
              <a:off x="-1185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平行四边形 44"/>
            <p:cNvSpPr/>
            <p:nvPr/>
          </p:nvSpPr>
          <p:spPr>
            <a:xfrm flipH="1">
              <a:off x="1260376"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平行四边形 45"/>
            <p:cNvSpPr/>
            <p:nvPr/>
          </p:nvSpPr>
          <p:spPr>
            <a:xfrm flipH="1">
              <a:off x="100592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flipH="1">
              <a:off x="751482"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flipH="1">
              <a:off x="2023719"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flipH="1">
              <a:off x="1769270"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flipH="1">
              <a:off x="1514823"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664909" y="6308362"/>
            <a:ext cx="1070304" cy="472172"/>
            <a:chOff x="664909" y="6308362"/>
            <a:chExt cx="1070304" cy="472172"/>
          </a:xfrm>
        </p:grpSpPr>
        <p:sp>
          <p:nvSpPr>
            <p:cNvPr id="52" name="等腰三角形 51"/>
            <p:cNvSpPr/>
            <p:nvPr/>
          </p:nvSpPr>
          <p:spPr>
            <a:xfrm rot="16200000" flipH="1">
              <a:off x="696399" y="6276872"/>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p:nvSpPr>
          <p:spPr>
            <a:xfrm rot="16200000" flipH="1">
              <a:off x="1231551" y="6276872"/>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a:off x="10355783" y="386126"/>
            <a:ext cx="1075251" cy="472172"/>
            <a:chOff x="10355783" y="386126"/>
            <a:chExt cx="1075251" cy="472172"/>
          </a:xfrm>
        </p:grpSpPr>
        <p:sp>
          <p:nvSpPr>
            <p:cNvPr id="55" name="等腰三角形 54"/>
            <p:cNvSpPr/>
            <p:nvPr/>
          </p:nvSpPr>
          <p:spPr>
            <a:xfrm rot="5400000">
              <a:off x="10927372" y="354636"/>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p:cNvSpPr/>
            <p:nvPr/>
          </p:nvSpPr>
          <p:spPr>
            <a:xfrm rot="5400000">
              <a:off x="10387273" y="354636"/>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1000"/>
                                        <p:tgtEl>
                                          <p:spTgt spid="40"/>
                                        </p:tgtEl>
                                      </p:cBhvr>
                                    </p:animEffect>
                                    <p:anim calcmode="lin" valueType="num">
                                      <p:cBhvr>
                                        <p:cTn id="14" dur="1000" fill="hold"/>
                                        <p:tgtEl>
                                          <p:spTgt spid="40"/>
                                        </p:tgtEl>
                                        <p:attrNameLst>
                                          <p:attrName>ppt_x</p:attrName>
                                        </p:attrNameLst>
                                      </p:cBhvr>
                                      <p:tavLst>
                                        <p:tav tm="0">
                                          <p:val>
                                            <p:strVal val="#ppt_x"/>
                                          </p:val>
                                        </p:tav>
                                        <p:tav tm="100000">
                                          <p:val>
                                            <p:strVal val="#ppt_x"/>
                                          </p:val>
                                        </p:tav>
                                      </p:tavLst>
                                    </p:anim>
                                    <p:anim calcmode="lin" valueType="num">
                                      <p:cBhvr>
                                        <p:cTn id="15" dur="1000" fill="hold"/>
                                        <p:tgtEl>
                                          <p:spTgt spid="4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strVal val="#ppt_x"/>
                                          </p:val>
                                        </p:tav>
                                        <p:tav tm="100000">
                                          <p:val>
                                            <p:strVal val="#ppt_x"/>
                                          </p:val>
                                        </p:tav>
                                      </p:tavLst>
                                    </p:anim>
                                    <p:anim calcmode="lin" valueType="num">
                                      <p:cBhvr>
                                        <p:cTn id="21" dur="1000" fill="hold"/>
                                        <p:tgtEl>
                                          <p:spTgt spid="3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9" grpId="0"/>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组合 81"/>
          <p:cNvGrpSpPr/>
          <p:nvPr/>
        </p:nvGrpSpPr>
        <p:grpSpPr>
          <a:xfrm>
            <a:off x="660400" y="-44538"/>
            <a:ext cx="2507750" cy="1057275"/>
            <a:chOff x="-11859" y="-28575"/>
            <a:chExt cx="2507750" cy="1057275"/>
          </a:xfrm>
        </p:grpSpPr>
        <p:sp>
          <p:nvSpPr>
            <p:cNvPr id="83" name="平行四边形 82"/>
            <p:cNvSpPr/>
            <p:nvPr/>
          </p:nvSpPr>
          <p:spPr>
            <a:xfrm flipH="1">
              <a:off x="497035"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平行四边形 87"/>
            <p:cNvSpPr/>
            <p:nvPr/>
          </p:nvSpPr>
          <p:spPr>
            <a:xfrm flipH="1">
              <a:off x="242588"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平行四边形 88"/>
            <p:cNvSpPr/>
            <p:nvPr/>
          </p:nvSpPr>
          <p:spPr>
            <a:xfrm flipH="1">
              <a:off x="-1185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平行四边形 89"/>
            <p:cNvSpPr/>
            <p:nvPr/>
          </p:nvSpPr>
          <p:spPr>
            <a:xfrm flipH="1">
              <a:off x="1260376"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平行四边形 90"/>
            <p:cNvSpPr/>
            <p:nvPr/>
          </p:nvSpPr>
          <p:spPr>
            <a:xfrm flipH="1">
              <a:off x="100592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平行四边形 91"/>
            <p:cNvSpPr/>
            <p:nvPr/>
          </p:nvSpPr>
          <p:spPr>
            <a:xfrm flipH="1">
              <a:off x="751482"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平行四边形 92"/>
            <p:cNvSpPr/>
            <p:nvPr/>
          </p:nvSpPr>
          <p:spPr>
            <a:xfrm flipH="1">
              <a:off x="2023719"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平行四边形 93"/>
            <p:cNvSpPr/>
            <p:nvPr/>
          </p:nvSpPr>
          <p:spPr>
            <a:xfrm flipH="1">
              <a:off x="1769270"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平行四边形 94"/>
            <p:cNvSpPr/>
            <p:nvPr/>
          </p:nvSpPr>
          <p:spPr>
            <a:xfrm flipH="1">
              <a:off x="1514823"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6" name="组合 95"/>
          <p:cNvGrpSpPr/>
          <p:nvPr/>
        </p:nvGrpSpPr>
        <p:grpSpPr>
          <a:xfrm>
            <a:off x="664909" y="6308362"/>
            <a:ext cx="1070304" cy="472172"/>
            <a:chOff x="664909" y="6308362"/>
            <a:chExt cx="1070304" cy="472172"/>
          </a:xfrm>
        </p:grpSpPr>
        <p:sp>
          <p:nvSpPr>
            <p:cNvPr id="97" name="等腰三角形 96"/>
            <p:cNvSpPr/>
            <p:nvPr/>
          </p:nvSpPr>
          <p:spPr>
            <a:xfrm rot="16200000" flipH="1">
              <a:off x="696399" y="6276872"/>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等腰三角形 97"/>
            <p:cNvSpPr/>
            <p:nvPr/>
          </p:nvSpPr>
          <p:spPr>
            <a:xfrm rot="16200000" flipH="1">
              <a:off x="1231551" y="6276872"/>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9" name="组合 98"/>
          <p:cNvGrpSpPr/>
          <p:nvPr/>
        </p:nvGrpSpPr>
        <p:grpSpPr>
          <a:xfrm>
            <a:off x="10355783" y="386126"/>
            <a:ext cx="1075251" cy="472172"/>
            <a:chOff x="10355783" y="386126"/>
            <a:chExt cx="1075251" cy="472172"/>
          </a:xfrm>
        </p:grpSpPr>
        <p:sp>
          <p:nvSpPr>
            <p:cNvPr id="100" name="等腰三角形 99"/>
            <p:cNvSpPr/>
            <p:nvPr/>
          </p:nvSpPr>
          <p:spPr>
            <a:xfrm rot="5400000">
              <a:off x="10927372" y="354636"/>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等腰三角形 100"/>
            <p:cNvSpPr/>
            <p:nvPr/>
          </p:nvSpPr>
          <p:spPr>
            <a:xfrm rot="5400000">
              <a:off x="10387273" y="354636"/>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2" name="矩形 101"/>
          <p:cNvSpPr>
            <a:spLocks noChangeArrowheads="1"/>
          </p:cNvSpPr>
          <p:nvPr/>
        </p:nvSpPr>
        <p:spPr bwMode="auto">
          <a:xfrm flipH="1">
            <a:off x="8577965" y="6459189"/>
            <a:ext cx="2857211" cy="338554"/>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2A3553"/>
                </a:solidFill>
                <a:latin typeface="微软雅黑" panose="020B0503020204020204" pitchFamily="34" charset="-122"/>
                <a:ea typeface="微软雅黑" panose="020B0503020204020204" pitchFamily="34" charset="-122"/>
                <a:sym typeface="方正兰亭黑_GBK" pitchFamily="2" charset="-122"/>
              </a:rPr>
              <a:t>未来的发展计划</a:t>
            </a:r>
            <a:r>
              <a:rPr lang="en-US" altLang="zh-CN" sz="1050" dirty="0">
                <a:solidFill>
                  <a:srgbClr val="2A3553"/>
                </a:solidFill>
                <a:latin typeface="微软雅黑" panose="020B0503020204020204" pitchFamily="34" charset="-122"/>
                <a:ea typeface="微软雅黑" panose="020B0503020204020204" pitchFamily="34" charset="-122"/>
                <a:sym typeface="方正兰亭黑_GBK" pitchFamily="2" charset="-122"/>
              </a:rPr>
              <a:t>    </a:t>
            </a:r>
            <a:r>
              <a:rPr lang="zh-CN" altLang="en-US" sz="1600" dirty="0">
                <a:solidFill>
                  <a:srgbClr val="2A3553"/>
                </a:solidFill>
                <a:latin typeface="微软雅黑" panose="020B0503020204020204" pitchFamily="34" charset="-122"/>
                <a:ea typeface="微软雅黑" panose="020B0503020204020204" pitchFamily="34" charset="-122"/>
                <a:sym typeface="方正兰亭黑_GBK" pitchFamily="2" charset="-122"/>
              </a:rPr>
              <a:t>工作提升</a:t>
            </a:r>
            <a:endParaRPr lang="en-US" altLang="zh-CN" sz="1050" dirty="0">
              <a:solidFill>
                <a:srgbClr val="2A3553"/>
              </a:solidFill>
              <a:latin typeface="微软雅黑" panose="020B0503020204020204" pitchFamily="34" charset="-122"/>
              <a:ea typeface="微软雅黑" panose="020B0503020204020204" pitchFamily="34" charset="-122"/>
              <a:sym typeface="方正兰亭黑_GBK" pitchFamily="2" charset="-122"/>
            </a:endParaRPr>
          </a:p>
        </p:txBody>
      </p:sp>
      <p:grpSp>
        <p:nvGrpSpPr>
          <p:cNvPr id="103" name="组合 102"/>
          <p:cNvGrpSpPr/>
          <p:nvPr/>
        </p:nvGrpSpPr>
        <p:grpSpPr>
          <a:xfrm>
            <a:off x="7677965" y="5918236"/>
            <a:ext cx="900000" cy="900000"/>
            <a:chOff x="6455246" y="5205801"/>
            <a:chExt cx="900000" cy="900000"/>
          </a:xfrm>
        </p:grpSpPr>
        <p:sp>
          <p:nvSpPr>
            <p:cNvPr id="104" name="椭圆 103"/>
            <p:cNvSpPr/>
            <p:nvPr/>
          </p:nvSpPr>
          <p:spPr>
            <a:xfrm>
              <a:off x="6455246" y="5205801"/>
              <a:ext cx="900000" cy="900000"/>
            </a:xfrm>
            <a:prstGeom prst="ellips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5" name="直接连接符 104"/>
            <p:cNvCxnSpPr/>
            <p:nvPr/>
          </p:nvCxnSpPr>
          <p:spPr>
            <a:xfrm rot="5400000">
              <a:off x="6902181" y="5897745"/>
              <a:ext cx="258258" cy="0"/>
            </a:xfrm>
            <a:prstGeom prst="line">
              <a:avLst/>
            </a:prstGeom>
            <a:ln w="76200">
              <a:solidFill>
                <a:srgbClr val="2A3553"/>
              </a:solidFill>
            </a:ln>
          </p:spPr>
          <p:style>
            <a:lnRef idx="1">
              <a:schemeClr val="accent1"/>
            </a:lnRef>
            <a:fillRef idx="0">
              <a:schemeClr val="accent1"/>
            </a:fillRef>
            <a:effectRef idx="0">
              <a:schemeClr val="accent1"/>
            </a:effectRef>
            <a:fontRef idx="minor">
              <a:schemeClr val="tx1"/>
            </a:fontRef>
          </p:style>
        </p:cxnSp>
      </p:grpSp>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r="34126"/>
          <a:stretch>
            <a:fillRect/>
          </a:stretch>
        </p:blipFill>
        <p:spPr>
          <a:xfrm>
            <a:off x="619791" y="2038956"/>
            <a:ext cx="3201730" cy="3240000"/>
          </a:xfrm>
          <a:prstGeom prst="rect">
            <a:avLst/>
          </a:prstGeom>
        </p:spPr>
      </p:pic>
      <p:grpSp>
        <p:nvGrpSpPr>
          <p:cNvPr id="115" name="组合 114"/>
          <p:cNvGrpSpPr/>
          <p:nvPr/>
        </p:nvGrpSpPr>
        <p:grpSpPr>
          <a:xfrm>
            <a:off x="6144545" y="2043898"/>
            <a:ext cx="2388805" cy="3216085"/>
            <a:chOff x="6489389" y="2017143"/>
            <a:chExt cx="2388805" cy="3216085"/>
          </a:xfrm>
        </p:grpSpPr>
        <p:pic>
          <p:nvPicPr>
            <p:cNvPr id="80" name="图片 7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9389" y="3640690"/>
              <a:ext cx="2388805" cy="1592538"/>
            </a:xfrm>
            <a:prstGeom prst="rect">
              <a:avLst/>
            </a:prstGeom>
          </p:spPr>
        </p:pic>
        <p:pic>
          <p:nvPicPr>
            <p:cNvPr id="107" name="图片 10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9389" y="2017143"/>
              <a:ext cx="2388805" cy="1592538"/>
            </a:xfrm>
            <a:prstGeom prst="rect">
              <a:avLst/>
            </a:prstGeom>
          </p:spPr>
        </p:pic>
      </p:grpSp>
      <p:grpSp>
        <p:nvGrpSpPr>
          <p:cNvPr id="110" name="组合 109"/>
          <p:cNvGrpSpPr/>
          <p:nvPr/>
        </p:nvGrpSpPr>
        <p:grpSpPr>
          <a:xfrm>
            <a:off x="3994057" y="2775970"/>
            <a:ext cx="1977952" cy="1909207"/>
            <a:chOff x="4997580" y="2749215"/>
            <a:chExt cx="1977952" cy="1909207"/>
          </a:xfrm>
        </p:grpSpPr>
        <p:sp>
          <p:nvSpPr>
            <p:cNvPr id="86" name="TextBox 168"/>
            <p:cNvSpPr txBox="1"/>
            <p:nvPr/>
          </p:nvSpPr>
          <p:spPr>
            <a:xfrm>
              <a:off x="4997580" y="3919758"/>
              <a:ext cx="1977952" cy="738664"/>
            </a:xfrm>
            <a:prstGeom prst="rect">
              <a:avLst/>
            </a:prstGeom>
            <a:noFill/>
          </p:spPr>
          <p:txBody>
            <a:bodyPr wrap="squar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lvl="0" eaLnBrk="1" fontAlgn="auto" hangingPunct="1">
                <a:spcBef>
                  <a:spcPts val="0"/>
                </a:spcBef>
                <a:spcAft>
                  <a:spcPts val="0"/>
                </a:spcAft>
                <a:defRPr/>
              </a:pPr>
              <a:r>
                <a:rPr lang="zh-CN" altLang="en-US" sz="1200" dirty="0">
                  <a:solidFill>
                    <a:srgbClr val="2A3553"/>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kumimoji="0" lang="en-GB" sz="1200" b="0" i="0" u="none" strike="noStrike" kern="1200" cap="none" spc="0" normalizeH="0" baseline="0" noProof="0" dirty="0">
                <a:ln>
                  <a:noFill/>
                </a:ln>
                <a:solidFill>
                  <a:srgbClr val="2A3553"/>
                </a:solidFill>
                <a:effectLst/>
                <a:uLnTx/>
                <a:uFillTx/>
                <a:latin typeface="微软雅黑" panose="020B0503020204020204" pitchFamily="34" charset="-122"/>
                <a:ea typeface="微软雅黑" panose="020B0503020204020204" pitchFamily="34" charset="-122"/>
              </a:endParaRPr>
            </a:p>
          </p:txBody>
        </p:sp>
        <p:sp>
          <p:nvSpPr>
            <p:cNvPr id="87" name="CuadroTexto 120"/>
            <p:cNvSpPr txBox="1"/>
            <p:nvPr/>
          </p:nvSpPr>
          <p:spPr>
            <a:xfrm>
              <a:off x="4997580" y="3549377"/>
              <a:ext cx="19779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1" dirty="0">
                  <a:solidFill>
                    <a:srgbClr val="2A3553"/>
                  </a:solidFill>
                  <a:latin typeface="微软雅黑" panose="020B0503020204020204" pitchFamily="34" charset="-122"/>
                  <a:ea typeface="微软雅黑" panose="020B0503020204020204" pitchFamily="34" charset="-122"/>
                </a:rPr>
                <a:t>添加标题内容</a:t>
              </a:r>
              <a:endParaRPr kumimoji="0" lang="es-ES" sz="1800" b="1" i="0" u="none" strike="noStrike" kern="1200" cap="none" spc="0" normalizeH="0" baseline="0" noProof="0" dirty="0">
                <a:ln>
                  <a:noFill/>
                </a:ln>
                <a:solidFill>
                  <a:srgbClr val="2A3553"/>
                </a:solidFill>
                <a:effectLst/>
                <a:uLnTx/>
                <a:uFillTx/>
                <a:latin typeface="微软雅黑" panose="020B0503020204020204" pitchFamily="34" charset="-122"/>
                <a:ea typeface="微软雅黑" panose="020B0503020204020204" pitchFamily="34" charset="-122"/>
              </a:endParaRPr>
            </a:p>
          </p:txBody>
        </p:sp>
        <p:sp>
          <p:nvSpPr>
            <p:cNvPr id="109" name="等腰三角形 108"/>
            <p:cNvSpPr>
              <a:spLocks noChangeAspect="1"/>
            </p:cNvSpPr>
            <p:nvPr/>
          </p:nvSpPr>
          <p:spPr>
            <a:xfrm rot="16200000" flipH="1">
              <a:off x="5052659" y="2694136"/>
              <a:ext cx="825842" cy="936000"/>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6" name="组合 115"/>
          <p:cNvGrpSpPr/>
          <p:nvPr/>
        </p:nvGrpSpPr>
        <p:grpSpPr>
          <a:xfrm>
            <a:off x="8705887" y="1984552"/>
            <a:ext cx="2828221" cy="3295297"/>
            <a:chOff x="8960925" y="1957796"/>
            <a:chExt cx="2828221" cy="3295297"/>
          </a:xfrm>
        </p:grpSpPr>
        <p:grpSp>
          <p:nvGrpSpPr>
            <p:cNvPr id="114" name="组合 113"/>
            <p:cNvGrpSpPr/>
            <p:nvPr/>
          </p:nvGrpSpPr>
          <p:grpSpPr>
            <a:xfrm>
              <a:off x="8960925" y="1957796"/>
              <a:ext cx="2828221" cy="1527373"/>
              <a:chOff x="8960925" y="1957796"/>
              <a:chExt cx="2828221" cy="1527373"/>
            </a:xfrm>
          </p:grpSpPr>
          <p:sp>
            <p:nvSpPr>
              <p:cNvPr id="84" name="TextBox 168"/>
              <p:cNvSpPr txBox="1"/>
              <p:nvPr/>
            </p:nvSpPr>
            <p:spPr>
              <a:xfrm>
                <a:off x="8960925" y="2931171"/>
                <a:ext cx="2557974" cy="553998"/>
              </a:xfrm>
              <a:prstGeom prst="rect">
                <a:avLst/>
              </a:prstGeom>
              <a:noFill/>
            </p:spPr>
            <p:txBody>
              <a:bodyPr wrap="squar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lvl="0" eaLnBrk="1" fontAlgn="auto" hangingPunct="1">
                  <a:spcBef>
                    <a:spcPts val="0"/>
                  </a:spcBef>
                  <a:spcAft>
                    <a:spcPts val="0"/>
                  </a:spcAft>
                  <a:defRPr/>
                </a:pPr>
                <a:r>
                  <a:rPr lang="zh-CN" altLang="en-US" sz="1200" dirty="0">
                    <a:solidFill>
                      <a:srgbClr val="2A3553"/>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kumimoji="0" lang="en-GB" sz="1200" b="0" i="0" u="none" strike="noStrike" kern="1200" cap="none" spc="0" normalizeH="0" baseline="0" noProof="0" dirty="0">
                  <a:ln>
                    <a:noFill/>
                  </a:ln>
                  <a:solidFill>
                    <a:srgbClr val="2A3553"/>
                  </a:solidFill>
                  <a:effectLst/>
                  <a:uLnTx/>
                  <a:uFillTx/>
                  <a:latin typeface="微软雅黑" panose="020B0503020204020204" pitchFamily="34" charset="-122"/>
                  <a:ea typeface="微软雅黑" panose="020B0503020204020204" pitchFamily="34" charset="-122"/>
                </a:endParaRPr>
              </a:p>
            </p:txBody>
          </p:sp>
          <p:sp>
            <p:nvSpPr>
              <p:cNvPr id="85" name="CuadroTexto 120"/>
              <p:cNvSpPr txBox="1"/>
              <p:nvPr/>
            </p:nvSpPr>
            <p:spPr>
              <a:xfrm>
                <a:off x="9811195" y="1957796"/>
                <a:ext cx="1977951"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b="1" dirty="0">
                    <a:solidFill>
                      <a:srgbClr val="2A3553"/>
                    </a:solidFill>
                    <a:latin typeface="微软雅黑" panose="020B0503020204020204" pitchFamily="34" charset="-122"/>
                    <a:ea typeface="微软雅黑" panose="020B0503020204020204" pitchFamily="34" charset="-122"/>
                  </a:rPr>
                  <a:t>添加标题内容</a:t>
                </a:r>
                <a:endParaRPr kumimoji="0" lang="es-ES" sz="1800" b="1" i="0" u="none" strike="noStrike" kern="1200" cap="none" spc="0" normalizeH="0" baseline="0" noProof="0" dirty="0">
                  <a:ln>
                    <a:noFill/>
                  </a:ln>
                  <a:solidFill>
                    <a:srgbClr val="2A3553"/>
                  </a:solidFill>
                  <a:effectLst/>
                  <a:uLnTx/>
                  <a:uFillTx/>
                  <a:latin typeface="微软雅黑" panose="020B0503020204020204" pitchFamily="34" charset="-122"/>
                  <a:ea typeface="微软雅黑" panose="020B0503020204020204" pitchFamily="34" charset="-122"/>
                </a:endParaRPr>
              </a:p>
            </p:txBody>
          </p:sp>
          <p:sp>
            <p:nvSpPr>
              <p:cNvPr id="111" name="等腰三角形 110"/>
              <p:cNvSpPr>
                <a:spLocks noChangeAspect="1"/>
              </p:cNvSpPr>
              <p:nvPr/>
            </p:nvSpPr>
            <p:spPr>
              <a:xfrm rot="10800000" flipH="1">
                <a:off x="8960925" y="2012200"/>
                <a:ext cx="825842" cy="936000"/>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3" name="组合 112"/>
            <p:cNvGrpSpPr/>
            <p:nvPr/>
          </p:nvGrpSpPr>
          <p:grpSpPr>
            <a:xfrm>
              <a:off x="8960925" y="3609681"/>
              <a:ext cx="2828221" cy="1643412"/>
              <a:chOff x="8960925" y="3609681"/>
              <a:chExt cx="2828221" cy="1643412"/>
            </a:xfrm>
          </p:grpSpPr>
          <p:sp>
            <p:nvSpPr>
              <p:cNvPr id="78" name="TextBox 168"/>
              <p:cNvSpPr txBox="1"/>
              <p:nvPr/>
            </p:nvSpPr>
            <p:spPr>
              <a:xfrm>
                <a:off x="8960925" y="4699095"/>
                <a:ext cx="2449325" cy="553998"/>
              </a:xfrm>
              <a:prstGeom prst="rect">
                <a:avLst/>
              </a:prstGeom>
              <a:noFill/>
            </p:spPr>
            <p:txBody>
              <a:bodyPr wrap="squar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lvl="0" eaLnBrk="1" fontAlgn="auto" hangingPunct="1">
                  <a:spcBef>
                    <a:spcPts val="0"/>
                  </a:spcBef>
                  <a:spcAft>
                    <a:spcPts val="0"/>
                  </a:spcAft>
                  <a:defRPr/>
                </a:pPr>
                <a:r>
                  <a:rPr lang="zh-CN" altLang="en-US" sz="1200" dirty="0">
                    <a:solidFill>
                      <a:srgbClr val="2A3553"/>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kumimoji="0" lang="en-GB" sz="1200" b="0" i="0" u="none" strike="noStrike" kern="1200" cap="none" spc="0" normalizeH="0" baseline="0" noProof="0" dirty="0">
                  <a:ln>
                    <a:noFill/>
                  </a:ln>
                  <a:solidFill>
                    <a:srgbClr val="2A3553"/>
                  </a:solidFill>
                  <a:effectLst/>
                  <a:uLnTx/>
                  <a:uFillTx/>
                  <a:latin typeface="微软雅黑" panose="020B0503020204020204" pitchFamily="34" charset="-122"/>
                  <a:ea typeface="微软雅黑" panose="020B0503020204020204" pitchFamily="34" charset="-122"/>
                </a:endParaRPr>
              </a:p>
            </p:txBody>
          </p:sp>
          <p:sp>
            <p:nvSpPr>
              <p:cNvPr id="81" name="CuadroTexto 120"/>
              <p:cNvSpPr txBox="1"/>
              <p:nvPr/>
            </p:nvSpPr>
            <p:spPr>
              <a:xfrm>
                <a:off x="9811195" y="3609681"/>
                <a:ext cx="19779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1" dirty="0">
                    <a:solidFill>
                      <a:srgbClr val="2A3553"/>
                    </a:solidFill>
                    <a:latin typeface="微软雅黑" panose="020B0503020204020204" pitchFamily="34" charset="-122"/>
                    <a:ea typeface="微软雅黑" panose="020B0503020204020204" pitchFamily="34" charset="-122"/>
                  </a:rPr>
                  <a:t>添加标题内容</a:t>
                </a:r>
                <a:endParaRPr kumimoji="0" lang="es-ES" sz="1800" b="1" i="0" u="none" strike="noStrike" kern="1200" cap="none" spc="0" normalizeH="0" baseline="0" noProof="0" dirty="0">
                  <a:ln>
                    <a:noFill/>
                  </a:ln>
                  <a:solidFill>
                    <a:srgbClr val="2A3553"/>
                  </a:solidFill>
                  <a:effectLst/>
                  <a:uLnTx/>
                  <a:uFillTx/>
                  <a:latin typeface="微软雅黑" panose="020B0503020204020204" pitchFamily="34" charset="-122"/>
                  <a:ea typeface="微软雅黑" panose="020B0503020204020204" pitchFamily="34" charset="-122"/>
                </a:endParaRPr>
              </a:p>
            </p:txBody>
          </p:sp>
          <p:sp>
            <p:nvSpPr>
              <p:cNvPr id="112" name="等腰三角形 111"/>
              <p:cNvSpPr>
                <a:spLocks noChangeAspect="1"/>
              </p:cNvSpPr>
              <p:nvPr/>
            </p:nvSpPr>
            <p:spPr>
              <a:xfrm rot="10800000" flipH="1">
                <a:off x="8960925" y="3640690"/>
                <a:ext cx="825842" cy="936000"/>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p:cTn id="7" dur="500" fill="hold"/>
                                        <p:tgtEl>
                                          <p:spTgt spid="110"/>
                                        </p:tgtEl>
                                        <p:attrNameLst>
                                          <p:attrName>ppt_w</p:attrName>
                                        </p:attrNameLst>
                                      </p:cBhvr>
                                      <p:tavLst>
                                        <p:tav tm="0">
                                          <p:val>
                                            <p:fltVal val="0"/>
                                          </p:val>
                                        </p:tav>
                                        <p:tav tm="100000">
                                          <p:val>
                                            <p:strVal val="#ppt_w"/>
                                          </p:val>
                                        </p:tav>
                                      </p:tavLst>
                                    </p:anim>
                                    <p:anim calcmode="lin" valueType="num">
                                      <p:cBhvr>
                                        <p:cTn id="8" dur="500" fill="hold"/>
                                        <p:tgtEl>
                                          <p:spTgt spid="110"/>
                                        </p:tgtEl>
                                        <p:attrNameLst>
                                          <p:attrName>ppt_h</p:attrName>
                                        </p:attrNameLst>
                                      </p:cBhvr>
                                      <p:tavLst>
                                        <p:tav tm="0">
                                          <p:val>
                                            <p:fltVal val="0"/>
                                          </p:val>
                                        </p:tav>
                                        <p:tav tm="100000">
                                          <p:val>
                                            <p:strVal val="#ppt_h"/>
                                          </p:val>
                                        </p:tav>
                                      </p:tavLst>
                                    </p:anim>
                                    <p:animEffect transition="in" filter="fade">
                                      <p:cBhvr>
                                        <p:cTn id="9" dur="500"/>
                                        <p:tgtEl>
                                          <p:spTgt spid="1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6"/>
                                        </p:tgtEl>
                                        <p:attrNameLst>
                                          <p:attrName>style.visibility</p:attrName>
                                        </p:attrNameLst>
                                      </p:cBhvr>
                                      <p:to>
                                        <p:strVal val="visible"/>
                                      </p:to>
                                    </p:set>
                                    <p:anim calcmode="lin" valueType="num">
                                      <p:cBhvr>
                                        <p:cTn id="13" dur="500" fill="hold"/>
                                        <p:tgtEl>
                                          <p:spTgt spid="116"/>
                                        </p:tgtEl>
                                        <p:attrNameLst>
                                          <p:attrName>ppt_w</p:attrName>
                                        </p:attrNameLst>
                                      </p:cBhvr>
                                      <p:tavLst>
                                        <p:tav tm="0">
                                          <p:val>
                                            <p:fltVal val="0"/>
                                          </p:val>
                                        </p:tav>
                                        <p:tav tm="100000">
                                          <p:val>
                                            <p:strVal val="#ppt_w"/>
                                          </p:val>
                                        </p:tav>
                                      </p:tavLst>
                                    </p:anim>
                                    <p:anim calcmode="lin" valueType="num">
                                      <p:cBhvr>
                                        <p:cTn id="14" dur="500" fill="hold"/>
                                        <p:tgtEl>
                                          <p:spTgt spid="116"/>
                                        </p:tgtEl>
                                        <p:attrNameLst>
                                          <p:attrName>ppt_h</p:attrName>
                                        </p:attrNameLst>
                                      </p:cBhvr>
                                      <p:tavLst>
                                        <p:tav tm="0">
                                          <p:val>
                                            <p:fltVal val="0"/>
                                          </p:val>
                                        </p:tav>
                                        <p:tav tm="100000">
                                          <p:val>
                                            <p:strVal val="#ppt_h"/>
                                          </p:val>
                                        </p:tav>
                                      </p:tavLst>
                                    </p:anim>
                                    <p:animEffect transition="in" filter="fade">
                                      <p:cBhvr>
                                        <p:cTn id="15"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4747790" y="3478311"/>
            <a:ext cx="2658320" cy="307777"/>
          </a:xfrm>
          <a:prstGeom prst="rect">
            <a:avLst/>
          </a:prstGeom>
          <a:noFill/>
        </p:spPr>
        <p:txBody>
          <a:bodyPr wrap="square" lIns="0" tIns="0" rIns="0" bIns="0" rtlCol="0">
            <a:spAutoFit/>
          </a:bodyPr>
          <a:lstStyle/>
          <a:p>
            <a:pPr algn="ctr"/>
            <a:r>
              <a:rPr lang="zh-CN" altLang="en-US" sz="2000" b="1" dirty="0">
                <a:solidFill>
                  <a:srgbClr val="061244"/>
                </a:solidFill>
                <a:latin typeface="微软雅黑" panose="020B0503020204020204" pitchFamily="34" charset="-122"/>
                <a:ea typeface="微软雅黑" panose="020B0503020204020204" pitchFamily="34" charset="-122"/>
              </a:rPr>
              <a:t>添加标题内容</a:t>
            </a:r>
            <a:endParaRPr lang="zh-CN" altLang="en-US" sz="2000" b="1" dirty="0">
              <a:solidFill>
                <a:srgbClr val="061244"/>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1014372" y="3905715"/>
            <a:ext cx="1898056" cy="592470"/>
          </a:xfrm>
          <a:prstGeom prst="rect">
            <a:avLst/>
          </a:prstGeom>
          <a:noFill/>
          <a:ln>
            <a:noFill/>
          </a:ln>
        </p:spPr>
        <p:txBody>
          <a:bodyPr wrap="square" rtlCol="0">
            <a:spAutoFit/>
          </a:bodyPr>
          <a:lstStyle/>
          <a:p>
            <a:pPr algn="just">
              <a:lnSpc>
                <a:spcPts val="1300"/>
              </a:lnSpc>
            </a:pPr>
            <a:r>
              <a:rPr lang="zh-CN" altLang="en-US" sz="1200" dirty="0">
                <a:solidFill>
                  <a:srgbClr val="2A3553"/>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en-US" altLang="zh-CN" sz="1200" dirty="0">
              <a:solidFill>
                <a:srgbClr val="2A3553"/>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1008660" y="1737871"/>
            <a:ext cx="1898056" cy="592470"/>
          </a:xfrm>
          <a:prstGeom prst="rect">
            <a:avLst/>
          </a:prstGeom>
          <a:noFill/>
          <a:ln>
            <a:noFill/>
          </a:ln>
        </p:spPr>
        <p:txBody>
          <a:bodyPr wrap="square" rtlCol="0">
            <a:spAutoFit/>
          </a:bodyPr>
          <a:lstStyle/>
          <a:p>
            <a:pPr algn="just">
              <a:lnSpc>
                <a:spcPts val="1300"/>
              </a:lnSpc>
            </a:pPr>
            <a:r>
              <a:rPr lang="zh-CN" altLang="en-US" sz="1200" dirty="0">
                <a:solidFill>
                  <a:srgbClr val="2A3553"/>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en-US" altLang="zh-CN" sz="1200" dirty="0">
              <a:solidFill>
                <a:srgbClr val="2A3553"/>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9237740" y="2905586"/>
            <a:ext cx="1898056" cy="592470"/>
          </a:xfrm>
          <a:prstGeom prst="rect">
            <a:avLst/>
          </a:prstGeom>
          <a:noFill/>
          <a:ln>
            <a:noFill/>
          </a:ln>
        </p:spPr>
        <p:txBody>
          <a:bodyPr wrap="square" rtlCol="0">
            <a:spAutoFit/>
          </a:bodyPr>
          <a:lstStyle/>
          <a:p>
            <a:pPr algn="just">
              <a:lnSpc>
                <a:spcPts val="1300"/>
              </a:lnSpc>
            </a:pPr>
            <a:r>
              <a:rPr lang="zh-CN" altLang="en-US" sz="1200" dirty="0">
                <a:solidFill>
                  <a:srgbClr val="2A3553"/>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en-US" altLang="zh-CN" sz="1200" dirty="0">
              <a:solidFill>
                <a:srgbClr val="2A3553"/>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9237740" y="5019730"/>
            <a:ext cx="1898056" cy="592470"/>
          </a:xfrm>
          <a:prstGeom prst="rect">
            <a:avLst/>
          </a:prstGeom>
          <a:noFill/>
          <a:ln>
            <a:noFill/>
          </a:ln>
        </p:spPr>
        <p:txBody>
          <a:bodyPr wrap="square" rtlCol="0">
            <a:spAutoFit/>
          </a:bodyPr>
          <a:lstStyle/>
          <a:p>
            <a:pPr algn="just">
              <a:lnSpc>
                <a:spcPts val="1300"/>
              </a:lnSpc>
            </a:pPr>
            <a:r>
              <a:rPr lang="zh-CN" altLang="en-US" sz="1200" dirty="0">
                <a:solidFill>
                  <a:srgbClr val="2A3553"/>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en-US" altLang="zh-CN" sz="1200" dirty="0">
              <a:solidFill>
                <a:srgbClr val="2A3553"/>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660400" y="-44538"/>
            <a:ext cx="2507750" cy="1057275"/>
            <a:chOff x="-11859" y="-28575"/>
            <a:chExt cx="2507750" cy="1057275"/>
          </a:xfrm>
        </p:grpSpPr>
        <p:sp>
          <p:nvSpPr>
            <p:cNvPr id="33" name="平行四边形 32"/>
            <p:cNvSpPr/>
            <p:nvPr/>
          </p:nvSpPr>
          <p:spPr>
            <a:xfrm flipH="1">
              <a:off x="497035"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平行四边形 33"/>
            <p:cNvSpPr/>
            <p:nvPr/>
          </p:nvSpPr>
          <p:spPr>
            <a:xfrm flipH="1">
              <a:off x="242588"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平行四边形 34"/>
            <p:cNvSpPr/>
            <p:nvPr/>
          </p:nvSpPr>
          <p:spPr>
            <a:xfrm flipH="1">
              <a:off x="-1185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平行四边形 35"/>
            <p:cNvSpPr/>
            <p:nvPr/>
          </p:nvSpPr>
          <p:spPr>
            <a:xfrm flipH="1">
              <a:off x="1260376"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flipH="1">
              <a:off x="100592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平行四边形 37"/>
            <p:cNvSpPr/>
            <p:nvPr/>
          </p:nvSpPr>
          <p:spPr>
            <a:xfrm flipH="1">
              <a:off x="751482"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平行四边形 38"/>
            <p:cNvSpPr/>
            <p:nvPr/>
          </p:nvSpPr>
          <p:spPr>
            <a:xfrm flipH="1">
              <a:off x="2023719"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平行四边形 39"/>
            <p:cNvSpPr/>
            <p:nvPr/>
          </p:nvSpPr>
          <p:spPr>
            <a:xfrm flipH="1">
              <a:off x="1769270"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平行四边形 40"/>
            <p:cNvSpPr/>
            <p:nvPr/>
          </p:nvSpPr>
          <p:spPr>
            <a:xfrm flipH="1">
              <a:off x="1514823"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a:off x="664909" y="6308362"/>
            <a:ext cx="1070304" cy="472172"/>
            <a:chOff x="664909" y="6308362"/>
            <a:chExt cx="1070304" cy="472172"/>
          </a:xfrm>
        </p:grpSpPr>
        <p:sp>
          <p:nvSpPr>
            <p:cNvPr id="43" name="等腰三角形 42"/>
            <p:cNvSpPr/>
            <p:nvPr/>
          </p:nvSpPr>
          <p:spPr>
            <a:xfrm rot="16200000" flipH="1">
              <a:off x="696399" y="6276872"/>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p:cNvSpPr/>
            <p:nvPr/>
          </p:nvSpPr>
          <p:spPr>
            <a:xfrm rot="16200000" flipH="1">
              <a:off x="1231551" y="6276872"/>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10355783" y="386126"/>
            <a:ext cx="1075251" cy="472172"/>
            <a:chOff x="10355783" y="386126"/>
            <a:chExt cx="1075251" cy="472172"/>
          </a:xfrm>
        </p:grpSpPr>
        <p:sp>
          <p:nvSpPr>
            <p:cNvPr id="46" name="等腰三角形 45"/>
            <p:cNvSpPr/>
            <p:nvPr/>
          </p:nvSpPr>
          <p:spPr>
            <a:xfrm rot="5400000">
              <a:off x="10927372" y="354636"/>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等腰三角形 46"/>
            <p:cNvSpPr/>
            <p:nvPr/>
          </p:nvSpPr>
          <p:spPr>
            <a:xfrm rot="5400000">
              <a:off x="10387273" y="354636"/>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矩形 47"/>
          <p:cNvSpPr>
            <a:spLocks noChangeArrowheads="1"/>
          </p:cNvSpPr>
          <p:nvPr/>
        </p:nvSpPr>
        <p:spPr bwMode="auto">
          <a:xfrm flipH="1">
            <a:off x="8577965" y="6459189"/>
            <a:ext cx="2857211" cy="338554"/>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2A3553"/>
                </a:solidFill>
                <a:latin typeface="微软雅黑" panose="020B0503020204020204" pitchFamily="34" charset="-122"/>
                <a:ea typeface="微软雅黑" panose="020B0503020204020204" pitchFamily="34" charset="-122"/>
                <a:sym typeface="方正兰亭黑_GBK" pitchFamily="2" charset="-122"/>
              </a:rPr>
              <a:t>未来的发展计划</a:t>
            </a:r>
            <a:r>
              <a:rPr lang="en-US" altLang="zh-CN" sz="1050" dirty="0">
                <a:solidFill>
                  <a:srgbClr val="2A3553"/>
                </a:solidFill>
                <a:latin typeface="微软雅黑" panose="020B0503020204020204" pitchFamily="34" charset="-122"/>
                <a:ea typeface="微软雅黑" panose="020B0503020204020204" pitchFamily="34" charset="-122"/>
                <a:sym typeface="方正兰亭黑_GBK" pitchFamily="2" charset="-122"/>
              </a:rPr>
              <a:t>	</a:t>
            </a:r>
            <a:r>
              <a:rPr lang="zh-CN" altLang="en-US" sz="1600" dirty="0">
                <a:solidFill>
                  <a:srgbClr val="2A3553"/>
                </a:solidFill>
                <a:latin typeface="微软雅黑" panose="020B0503020204020204" pitchFamily="34" charset="-122"/>
                <a:ea typeface="微软雅黑" panose="020B0503020204020204" pitchFamily="34" charset="-122"/>
                <a:sym typeface="方正兰亭黑_GBK" pitchFamily="2" charset="-122"/>
              </a:rPr>
              <a:t>步骤实施</a:t>
            </a:r>
            <a:endParaRPr lang="en-US" altLang="zh-CN" sz="1050" dirty="0">
              <a:solidFill>
                <a:srgbClr val="2A3553"/>
              </a:solidFill>
              <a:latin typeface="微软雅黑" panose="020B0503020204020204" pitchFamily="34" charset="-122"/>
              <a:ea typeface="微软雅黑" panose="020B0503020204020204" pitchFamily="34" charset="-122"/>
              <a:sym typeface="方正兰亭黑_GBK" pitchFamily="2" charset="-122"/>
            </a:endParaRPr>
          </a:p>
        </p:txBody>
      </p:sp>
      <p:grpSp>
        <p:nvGrpSpPr>
          <p:cNvPr id="49" name="组合 48"/>
          <p:cNvGrpSpPr/>
          <p:nvPr/>
        </p:nvGrpSpPr>
        <p:grpSpPr>
          <a:xfrm>
            <a:off x="7677965" y="5918236"/>
            <a:ext cx="900000" cy="900000"/>
            <a:chOff x="6455246" y="5205801"/>
            <a:chExt cx="900000" cy="900000"/>
          </a:xfrm>
        </p:grpSpPr>
        <p:sp>
          <p:nvSpPr>
            <p:cNvPr id="50" name="椭圆 49"/>
            <p:cNvSpPr/>
            <p:nvPr/>
          </p:nvSpPr>
          <p:spPr>
            <a:xfrm>
              <a:off x="6455246" y="5205801"/>
              <a:ext cx="900000" cy="900000"/>
            </a:xfrm>
            <a:prstGeom prst="ellips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nvCxnSpPr>
          <p:spPr>
            <a:xfrm rot="5400000">
              <a:off x="6902181" y="5897745"/>
              <a:ext cx="258258" cy="0"/>
            </a:xfrm>
            <a:prstGeom prst="line">
              <a:avLst/>
            </a:prstGeom>
            <a:ln w="76200">
              <a:solidFill>
                <a:srgbClr val="2A3553"/>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3024917" y="1652200"/>
            <a:ext cx="6104065" cy="3960000"/>
            <a:chOff x="3024917" y="1652200"/>
            <a:chExt cx="6104065" cy="3960000"/>
          </a:xfrm>
        </p:grpSpPr>
        <p:pic>
          <p:nvPicPr>
            <p:cNvPr id="87" name="图片 8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3024917" y="1660882"/>
              <a:ext cx="2789253" cy="1859505"/>
            </a:xfrm>
            <a:custGeom>
              <a:avLst/>
              <a:gdLst>
                <a:gd name="connsiteX0" fmla="*/ 0 w 2789253"/>
                <a:gd name="connsiteY0" fmla="*/ 0 h 1859505"/>
                <a:gd name="connsiteX1" fmla="*/ 2789253 w 2789253"/>
                <a:gd name="connsiteY1" fmla="*/ 0 h 1859505"/>
                <a:gd name="connsiteX2" fmla="*/ 2789253 w 2789253"/>
                <a:gd name="connsiteY2" fmla="*/ 1251318 h 1859505"/>
                <a:gd name="connsiteX3" fmla="*/ 1939189 w 2789253"/>
                <a:gd name="connsiteY3" fmla="*/ 1251318 h 1859505"/>
                <a:gd name="connsiteX4" fmla="*/ 1939189 w 2789253"/>
                <a:gd name="connsiteY4" fmla="*/ 1859505 h 1859505"/>
                <a:gd name="connsiteX5" fmla="*/ 0 w 2789253"/>
                <a:gd name="connsiteY5" fmla="*/ 1859505 h 185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9253" h="1859505">
                  <a:moveTo>
                    <a:pt x="0" y="0"/>
                  </a:moveTo>
                  <a:lnTo>
                    <a:pt x="2789253" y="0"/>
                  </a:lnTo>
                  <a:lnTo>
                    <a:pt x="2789253" y="1251318"/>
                  </a:lnTo>
                  <a:lnTo>
                    <a:pt x="1939189" y="1251318"/>
                  </a:lnTo>
                  <a:lnTo>
                    <a:pt x="1939189" y="1859505"/>
                  </a:lnTo>
                  <a:lnTo>
                    <a:pt x="0" y="1859505"/>
                  </a:lnTo>
                  <a:close/>
                </a:path>
              </a:pathLst>
            </a:custGeom>
          </p:spPr>
        </p:pic>
        <p:pic>
          <p:nvPicPr>
            <p:cNvPr id="83" name="图片 8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339729" y="1652200"/>
              <a:ext cx="2789253" cy="1859505"/>
            </a:xfrm>
            <a:custGeom>
              <a:avLst/>
              <a:gdLst>
                <a:gd name="connsiteX0" fmla="*/ 0 w 2789253"/>
                <a:gd name="connsiteY0" fmla="*/ 0 h 1859505"/>
                <a:gd name="connsiteX1" fmla="*/ 2789253 w 2789253"/>
                <a:gd name="connsiteY1" fmla="*/ 0 h 1859505"/>
                <a:gd name="connsiteX2" fmla="*/ 2789253 w 2789253"/>
                <a:gd name="connsiteY2" fmla="*/ 1859505 h 1859505"/>
                <a:gd name="connsiteX3" fmla="*/ 850064 w 2789253"/>
                <a:gd name="connsiteY3" fmla="*/ 1859505 h 1859505"/>
                <a:gd name="connsiteX4" fmla="*/ 850064 w 2789253"/>
                <a:gd name="connsiteY4" fmla="*/ 1260000 h 1859505"/>
                <a:gd name="connsiteX5" fmla="*/ 0 w 2789253"/>
                <a:gd name="connsiteY5" fmla="*/ 1260000 h 185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9253" h="1859505">
                  <a:moveTo>
                    <a:pt x="0" y="0"/>
                  </a:moveTo>
                  <a:lnTo>
                    <a:pt x="2789253" y="0"/>
                  </a:lnTo>
                  <a:lnTo>
                    <a:pt x="2789253" y="1859505"/>
                  </a:lnTo>
                  <a:lnTo>
                    <a:pt x="850064" y="1859505"/>
                  </a:lnTo>
                  <a:lnTo>
                    <a:pt x="850064" y="1260000"/>
                  </a:lnTo>
                  <a:lnTo>
                    <a:pt x="0" y="1260000"/>
                  </a:lnTo>
                  <a:close/>
                </a:path>
              </a:pathLst>
            </a:custGeom>
          </p:spPr>
        </p:pic>
        <p:pic>
          <p:nvPicPr>
            <p:cNvPr id="88" name="图片 87"/>
            <p:cNvPicPr>
              <a:picLocks noChangeAspect="1"/>
            </p:cNvPicPr>
            <p:nvPr/>
          </p:nvPicPr>
          <p:blipFill rotWithShape="1">
            <a:blip r:embed="rId3" cstate="print">
              <a:extLst>
                <a:ext uri="{28A0092B-C50C-407E-A947-70E740481C1C}">
                  <a14:useLocalDpi xmlns:a14="http://schemas.microsoft.com/office/drawing/2010/main" val="0"/>
                </a:ext>
              </a:extLst>
            </a:blip>
            <a:srcRect r="20906"/>
            <a:stretch>
              <a:fillRect/>
            </a:stretch>
          </p:blipFill>
          <p:spPr>
            <a:xfrm>
              <a:off x="3043108" y="3752695"/>
              <a:ext cx="2771062" cy="1859505"/>
            </a:xfrm>
            <a:custGeom>
              <a:avLst/>
              <a:gdLst>
                <a:gd name="connsiteX0" fmla="*/ 0 w 2771062"/>
                <a:gd name="connsiteY0" fmla="*/ 0 h 1859505"/>
                <a:gd name="connsiteX1" fmla="*/ 1920998 w 2771062"/>
                <a:gd name="connsiteY1" fmla="*/ 0 h 1859505"/>
                <a:gd name="connsiteX2" fmla="*/ 1920998 w 2771062"/>
                <a:gd name="connsiteY2" fmla="*/ 599505 h 1859505"/>
                <a:gd name="connsiteX3" fmla="*/ 2771062 w 2771062"/>
                <a:gd name="connsiteY3" fmla="*/ 599505 h 1859505"/>
                <a:gd name="connsiteX4" fmla="*/ 2771062 w 2771062"/>
                <a:gd name="connsiteY4" fmla="*/ 1859505 h 1859505"/>
                <a:gd name="connsiteX5" fmla="*/ 0 w 2771062"/>
                <a:gd name="connsiteY5" fmla="*/ 1859505 h 185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1062" h="1859505">
                  <a:moveTo>
                    <a:pt x="0" y="0"/>
                  </a:moveTo>
                  <a:lnTo>
                    <a:pt x="1920998" y="0"/>
                  </a:lnTo>
                  <a:lnTo>
                    <a:pt x="1920998" y="599505"/>
                  </a:lnTo>
                  <a:lnTo>
                    <a:pt x="2771062" y="599505"/>
                  </a:lnTo>
                  <a:lnTo>
                    <a:pt x="2771062" y="1859505"/>
                  </a:lnTo>
                  <a:lnTo>
                    <a:pt x="0" y="1859505"/>
                  </a:lnTo>
                  <a:close/>
                </a:path>
              </a:pathLst>
            </a:custGeom>
          </p:spPr>
        </p:pic>
        <p:pic>
          <p:nvPicPr>
            <p:cNvPr id="89" name="图片 8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6334372" y="3752695"/>
              <a:ext cx="2789253" cy="1859505"/>
            </a:xfrm>
            <a:custGeom>
              <a:avLst/>
              <a:gdLst>
                <a:gd name="connsiteX0" fmla="*/ 855421 w 2789253"/>
                <a:gd name="connsiteY0" fmla="*/ 0 h 1859505"/>
                <a:gd name="connsiteX1" fmla="*/ 2789253 w 2789253"/>
                <a:gd name="connsiteY1" fmla="*/ 0 h 1859505"/>
                <a:gd name="connsiteX2" fmla="*/ 2789253 w 2789253"/>
                <a:gd name="connsiteY2" fmla="*/ 1859505 h 1859505"/>
                <a:gd name="connsiteX3" fmla="*/ 0 w 2789253"/>
                <a:gd name="connsiteY3" fmla="*/ 1859505 h 1859505"/>
                <a:gd name="connsiteX4" fmla="*/ 0 w 2789253"/>
                <a:gd name="connsiteY4" fmla="*/ 599505 h 1859505"/>
                <a:gd name="connsiteX5" fmla="*/ 855421 w 2789253"/>
                <a:gd name="connsiteY5" fmla="*/ 599505 h 185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9253" h="1859505">
                  <a:moveTo>
                    <a:pt x="855421" y="0"/>
                  </a:moveTo>
                  <a:lnTo>
                    <a:pt x="2789253" y="0"/>
                  </a:lnTo>
                  <a:lnTo>
                    <a:pt x="2789253" y="1859505"/>
                  </a:lnTo>
                  <a:lnTo>
                    <a:pt x="0" y="1859505"/>
                  </a:lnTo>
                  <a:lnTo>
                    <a:pt x="0" y="599505"/>
                  </a:lnTo>
                  <a:lnTo>
                    <a:pt x="855421" y="599505"/>
                  </a:lnTo>
                  <a:close/>
                </a:path>
              </a:pathLst>
            </a:custGeom>
          </p:spPr>
        </p:pic>
      </p:grpSp>
      <p:sp>
        <p:nvSpPr>
          <p:cNvPr id="90" name="等腰三角形 89"/>
          <p:cNvSpPr>
            <a:spLocks noChangeAspect="1"/>
          </p:cNvSpPr>
          <p:nvPr/>
        </p:nvSpPr>
        <p:spPr>
          <a:xfrm rot="5400000">
            <a:off x="1812813" y="2597390"/>
            <a:ext cx="825842" cy="936000"/>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等腰三角形 90"/>
          <p:cNvSpPr>
            <a:spLocks noChangeAspect="1"/>
          </p:cNvSpPr>
          <p:nvPr/>
        </p:nvSpPr>
        <p:spPr>
          <a:xfrm rot="5400000">
            <a:off x="1812813" y="4731279"/>
            <a:ext cx="825842" cy="936000"/>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等腰三角形 91"/>
          <p:cNvSpPr>
            <a:spLocks noChangeAspect="1"/>
          </p:cNvSpPr>
          <p:nvPr/>
        </p:nvSpPr>
        <p:spPr>
          <a:xfrm rot="16200000" flipH="1">
            <a:off x="9305847" y="1597121"/>
            <a:ext cx="825842" cy="936000"/>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等腰三角形 92"/>
          <p:cNvSpPr>
            <a:spLocks noChangeAspect="1"/>
          </p:cNvSpPr>
          <p:nvPr/>
        </p:nvSpPr>
        <p:spPr>
          <a:xfrm rot="16200000" flipH="1">
            <a:off x="9305847" y="3697616"/>
            <a:ext cx="825842" cy="936000"/>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1000" fill="hold"/>
                                        <p:tgtEl>
                                          <p:spTgt spid="5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p:cTn id="13" dur="500" fill="hold"/>
                                        <p:tgtEl>
                                          <p:spTgt spid="66"/>
                                        </p:tgtEl>
                                        <p:attrNameLst>
                                          <p:attrName>ppt_w</p:attrName>
                                        </p:attrNameLst>
                                      </p:cBhvr>
                                      <p:tavLst>
                                        <p:tav tm="0">
                                          <p:val>
                                            <p:fltVal val="0"/>
                                          </p:val>
                                        </p:tav>
                                        <p:tav tm="100000">
                                          <p:val>
                                            <p:strVal val="#ppt_w"/>
                                          </p:val>
                                        </p:tav>
                                      </p:tavLst>
                                    </p:anim>
                                    <p:anim calcmode="lin" valueType="num">
                                      <p:cBhvr>
                                        <p:cTn id="14" dur="500" fill="hold"/>
                                        <p:tgtEl>
                                          <p:spTgt spid="66"/>
                                        </p:tgtEl>
                                        <p:attrNameLst>
                                          <p:attrName>ppt_h</p:attrName>
                                        </p:attrNameLst>
                                      </p:cBhvr>
                                      <p:tavLst>
                                        <p:tav tm="0">
                                          <p:val>
                                            <p:fltVal val="0"/>
                                          </p:val>
                                        </p:tav>
                                        <p:tav tm="100000">
                                          <p:val>
                                            <p:strVal val="#ppt_h"/>
                                          </p:val>
                                        </p:tav>
                                      </p:tavLst>
                                    </p:anim>
                                    <p:animEffect transition="in" filter="fade">
                                      <p:cBhvr>
                                        <p:cTn id="15" dur="500"/>
                                        <p:tgtEl>
                                          <p:spTgt spid="66"/>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p:cTn id="25" dur="500" fill="hold"/>
                                        <p:tgtEl>
                                          <p:spTgt spid="72"/>
                                        </p:tgtEl>
                                        <p:attrNameLst>
                                          <p:attrName>ppt_w</p:attrName>
                                        </p:attrNameLst>
                                      </p:cBhvr>
                                      <p:tavLst>
                                        <p:tav tm="0">
                                          <p:val>
                                            <p:fltVal val="0"/>
                                          </p:val>
                                        </p:tav>
                                        <p:tav tm="100000">
                                          <p:val>
                                            <p:strVal val="#ppt_w"/>
                                          </p:val>
                                        </p:tav>
                                      </p:tavLst>
                                    </p:anim>
                                    <p:anim calcmode="lin" valueType="num">
                                      <p:cBhvr>
                                        <p:cTn id="26" dur="500" fill="hold"/>
                                        <p:tgtEl>
                                          <p:spTgt spid="72"/>
                                        </p:tgtEl>
                                        <p:attrNameLst>
                                          <p:attrName>ppt_h</p:attrName>
                                        </p:attrNameLst>
                                      </p:cBhvr>
                                      <p:tavLst>
                                        <p:tav tm="0">
                                          <p:val>
                                            <p:fltVal val="0"/>
                                          </p:val>
                                        </p:tav>
                                        <p:tav tm="100000">
                                          <p:val>
                                            <p:strVal val="#ppt_h"/>
                                          </p:val>
                                        </p:tav>
                                      </p:tavLst>
                                    </p:anim>
                                    <p:animEffect transition="in" filter="fade">
                                      <p:cBhvr>
                                        <p:cTn id="27" dur="500"/>
                                        <p:tgtEl>
                                          <p:spTgt spid="72"/>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p:cTn id="31" dur="500" fill="hold"/>
                                        <p:tgtEl>
                                          <p:spTgt spid="63"/>
                                        </p:tgtEl>
                                        <p:attrNameLst>
                                          <p:attrName>ppt_w</p:attrName>
                                        </p:attrNameLst>
                                      </p:cBhvr>
                                      <p:tavLst>
                                        <p:tav tm="0">
                                          <p:val>
                                            <p:fltVal val="0"/>
                                          </p:val>
                                        </p:tav>
                                        <p:tav tm="100000">
                                          <p:val>
                                            <p:strVal val="#ppt_w"/>
                                          </p:val>
                                        </p:tav>
                                      </p:tavLst>
                                    </p:anim>
                                    <p:anim calcmode="lin" valueType="num">
                                      <p:cBhvr>
                                        <p:cTn id="32" dur="500" fill="hold"/>
                                        <p:tgtEl>
                                          <p:spTgt spid="63"/>
                                        </p:tgtEl>
                                        <p:attrNameLst>
                                          <p:attrName>ppt_h</p:attrName>
                                        </p:attrNameLst>
                                      </p:cBhvr>
                                      <p:tavLst>
                                        <p:tav tm="0">
                                          <p:val>
                                            <p:fltVal val="0"/>
                                          </p:val>
                                        </p:tav>
                                        <p:tav tm="100000">
                                          <p:val>
                                            <p:strVal val="#ppt_h"/>
                                          </p:val>
                                        </p:tav>
                                      </p:tavLst>
                                    </p:anim>
                                    <p:animEffect transition="in" filter="fade">
                                      <p:cBhvr>
                                        <p:cTn id="3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3" grpId="0"/>
      <p:bldP spid="66" grpId="0"/>
      <p:bldP spid="69"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Box 23"/>
          <p:cNvSpPr txBox="1"/>
          <p:nvPr/>
        </p:nvSpPr>
        <p:spPr>
          <a:xfrm>
            <a:off x="10753926" y="1268760"/>
            <a:ext cx="677108" cy="2742805"/>
          </a:xfrm>
          <a:prstGeom prst="rect">
            <a:avLst/>
          </a:prstGeom>
          <a:noFill/>
        </p:spPr>
        <p:txBody>
          <a:bodyPr vert="eaVert" wrap="square" rtlCol="0">
            <a:spAutoFit/>
          </a:bodyPr>
          <a:lstStyle/>
          <a:p>
            <a:r>
              <a:rPr lang="zh-CN" altLang="en-US" sz="1600" dirty="0">
                <a:solidFill>
                  <a:srgbClr val="2A3553"/>
                </a:solidFill>
                <a:latin typeface="微软雅黑" panose="020B0503020204020204" pitchFamily="34" charset="-122"/>
                <a:ea typeface="微软雅黑" panose="020B0503020204020204" pitchFamily="34" charset="-122"/>
              </a:rPr>
              <a:t>适用于工作汇报</a:t>
            </a:r>
            <a:r>
              <a:rPr lang="en-US" altLang="zh-CN" sz="1600" dirty="0">
                <a:solidFill>
                  <a:srgbClr val="2A3553"/>
                </a:solidFill>
                <a:latin typeface="微软雅黑" panose="020B0503020204020204" pitchFamily="34" charset="-122"/>
                <a:ea typeface="微软雅黑" panose="020B0503020204020204" pitchFamily="34" charset="-122"/>
              </a:rPr>
              <a:t>/</a:t>
            </a:r>
            <a:r>
              <a:rPr lang="zh-CN" altLang="en-US" sz="1600" dirty="0">
                <a:solidFill>
                  <a:srgbClr val="2A3553"/>
                </a:solidFill>
                <a:latin typeface="微软雅黑" panose="020B0503020204020204" pitchFamily="34" charset="-122"/>
                <a:ea typeface="微软雅黑" panose="020B0503020204020204" pitchFamily="34" charset="-122"/>
              </a:rPr>
              <a:t>岗位竞聘</a:t>
            </a:r>
            <a:r>
              <a:rPr lang="en-US" altLang="zh-CN" sz="1600" dirty="0">
                <a:solidFill>
                  <a:srgbClr val="2A3553"/>
                </a:solidFill>
                <a:latin typeface="微软雅黑" panose="020B0503020204020204" pitchFamily="34" charset="-122"/>
                <a:ea typeface="微软雅黑" panose="020B0503020204020204" pitchFamily="34" charset="-122"/>
              </a:rPr>
              <a:t>/</a:t>
            </a:r>
            <a:r>
              <a:rPr lang="zh-CN" altLang="en-US" sz="1600" dirty="0">
                <a:solidFill>
                  <a:srgbClr val="2A3553"/>
                </a:solidFill>
                <a:latin typeface="微软雅黑" panose="020B0503020204020204" pitchFamily="34" charset="-122"/>
                <a:ea typeface="微软雅黑" panose="020B0503020204020204" pitchFamily="34" charset="-122"/>
              </a:rPr>
              <a:t>述职报告</a:t>
            </a:r>
            <a:r>
              <a:rPr lang="en-US" altLang="zh-CN" sz="1600" dirty="0">
                <a:solidFill>
                  <a:srgbClr val="2A3553"/>
                </a:solidFill>
                <a:latin typeface="微软雅黑" panose="020B0503020204020204" pitchFamily="34" charset="-122"/>
                <a:ea typeface="微软雅黑" panose="020B0503020204020204" pitchFamily="34" charset="-122"/>
              </a:rPr>
              <a:t>/</a:t>
            </a:r>
            <a:r>
              <a:rPr lang="zh-CN" altLang="en-US" sz="1600" dirty="0">
                <a:solidFill>
                  <a:srgbClr val="2A3553"/>
                </a:solidFill>
                <a:latin typeface="微软雅黑" panose="020B0503020204020204" pitchFamily="34" charset="-122"/>
                <a:ea typeface="微软雅黑" panose="020B0503020204020204" pitchFamily="34" charset="-122"/>
              </a:rPr>
              <a:t>晋升演讲</a:t>
            </a:r>
            <a:r>
              <a:rPr lang="en-US" altLang="zh-CN" sz="1600" dirty="0">
                <a:solidFill>
                  <a:srgbClr val="2A3553"/>
                </a:solidFill>
                <a:latin typeface="微软雅黑" panose="020B0503020204020204" pitchFamily="34" charset="-122"/>
                <a:ea typeface="微软雅黑" panose="020B0503020204020204" pitchFamily="34" charset="-122"/>
              </a:rPr>
              <a:t>/</a:t>
            </a:r>
            <a:r>
              <a:rPr lang="zh-CN" altLang="en-US" sz="1600" dirty="0">
                <a:solidFill>
                  <a:srgbClr val="2A3553"/>
                </a:solidFill>
                <a:latin typeface="微软雅黑" panose="020B0503020204020204" pitchFamily="34" charset="-122"/>
                <a:ea typeface="微软雅黑" panose="020B0503020204020204" pitchFamily="34" charset="-122"/>
              </a:rPr>
              <a:t>个人简历等</a:t>
            </a:r>
            <a:endParaRPr lang="zh-CN" altLang="en-US" sz="1600" dirty="0">
              <a:solidFill>
                <a:srgbClr val="2A3553"/>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759379" y="1922200"/>
            <a:ext cx="5417008" cy="3420000"/>
            <a:chOff x="4606755" y="1202199"/>
            <a:chExt cx="5417008" cy="3420000"/>
          </a:xfrm>
        </p:grpSpPr>
        <p:sp>
          <p:nvSpPr>
            <p:cNvPr id="18" name="任意多边形: 形状 17"/>
            <p:cNvSpPr/>
            <p:nvPr/>
          </p:nvSpPr>
          <p:spPr>
            <a:xfrm flipH="1">
              <a:off x="4606755" y="1202199"/>
              <a:ext cx="3420000" cy="3420000"/>
            </a:xfrm>
            <a:custGeom>
              <a:avLst/>
              <a:gdLst>
                <a:gd name="connsiteX0" fmla="*/ 264172 w 6087491"/>
                <a:gd name="connsiteY0" fmla="*/ 205288 h 4730576"/>
                <a:gd name="connsiteX1" fmla="*/ 264172 w 6087491"/>
                <a:gd name="connsiteY1" fmla="*/ 4525288 h 4730576"/>
                <a:gd name="connsiteX2" fmla="*/ 5823318 w 6087491"/>
                <a:gd name="connsiteY2" fmla="*/ 4525288 h 4730576"/>
                <a:gd name="connsiteX3" fmla="*/ 5823318 w 6087491"/>
                <a:gd name="connsiteY3" fmla="*/ 205288 h 4730576"/>
                <a:gd name="connsiteX4" fmla="*/ 0 w 6087491"/>
                <a:gd name="connsiteY4" fmla="*/ 0 h 4730576"/>
                <a:gd name="connsiteX5" fmla="*/ 6087491 w 6087491"/>
                <a:gd name="connsiteY5" fmla="*/ 0 h 4730576"/>
                <a:gd name="connsiteX6" fmla="*/ 6087491 w 6087491"/>
                <a:gd name="connsiteY6" fmla="*/ 4730576 h 4730576"/>
                <a:gd name="connsiteX7" fmla="*/ 0 w 6087491"/>
                <a:gd name="connsiteY7" fmla="*/ 4730576 h 473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7491" h="4730576">
                  <a:moveTo>
                    <a:pt x="264172" y="205288"/>
                  </a:moveTo>
                  <a:lnTo>
                    <a:pt x="264172" y="4525288"/>
                  </a:lnTo>
                  <a:lnTo>
                    <a:pt x="5823318" y="4525288"/>
                  </a:lnTo>
                  <a:lnTo>
                    <a:pt x="5823318" y="205288"/>
                  </a:lnTo>
                  <a:close/>
                  <a:moveTo>
                    <a:pt x="0" y="0"/>
                  </a:moveTo>
                  <a:lnTo>
                    <a:pt x="6087491" y="0"/>
                  </a:lnTo>
                  <a:lnTo>
                    <a:pt x="6087491" y="4730576"/>
                  </a:lnTo>
                  <a:lnTo>
                    <a:pt x="0" y="4730576"/>
                  </a:lnTo>
                  <a:close/>
                </a:path>
              </a:pathLst>
            </a:custGeom>
            <a:gradFill>
              <a:gsLst>
                <a:gs pos="100000">
                  <a:srgbClr val="91BBF7"/>
                </a:gs>
                <a:gs pos="0">
                  <a:srgbClr val="FFC7C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22"/>
            <p:cNvSpPr txBox="1"/>
            <p:nvPr/>
          </p:nvSpPr>
          <p:spPr>
            <a:xfrm flipH="1">
              <a:off x="6095206" y="1758037"/>
              <a:ext cx="3928557" cy="2308324"/>
            </a:xfrm>
            <a:prstGeom prst="rect">
              <a:avLst/>
            </a:prstGeom>
            <a:solidFill>
              <a:schemeClr val="bg1"/>
            </a:solidFill>
          </p:spPr>
          <p:txBody>
            <a:bodyPr wrap="square" rtlCol="0">
              <a:spAutoFit/>
            </a:bodyPr>
            <a:lstStyle/>
            <a:p>
              <a:pPr algn="r"/>
              <a:r>
                <a:rPr lang="zh-CN" altLang="en-US" sz="7200" b="1" dirty="0">
                  <a:solidFill>
                    <a:srgbClr val="2A3553"/>
                  </a:solidFill>
                  <a:latin typeface="微软雅黑" panose="020B0503020204020204" pitchFamily="34" charset="-122"/>
                  <a:ea typeface="微软雅黑" panose="020B0503020204020204" pitchFamily="34" charset="-122"/>
                </a:rPr>
                <a:t>述职竞聘</a:t>
              </a:r>
              <a:endParaRPr lang="en-US" altLang="zh-CN" sz="7200" b="1" dirty="0">
                <a:solidFill>
                  <a:srgbClr val="2A3553"/>
                </a:solidFill>
                <a:latin typeface="微软雅黑" panose="020B0503020204020204" pitchFamily="34" charset="-122"/>
                <a:ea typeface="微软雅黑" panose="020B0503020204020204" pitchFamily="34" charset="-122"/>
              </a:endParaRPr>
            </a:p>
            <a:p>
              <a:pPr algn="r"/>
              <a:r>
                <a:rPr lang="zh-CN" altLang="en-US" sz="7200" b="1" dirty="0">
                  <a:solidFill>
                    <a:srgbClr val="2A3553"/>
                  </a:solidFill>
                  <a:latin typeface="微软雅黑" panose="020B0503020204020204" pitchFamily="34" charset="-122"/>
                  <a:ea typeface="微软雅黑" panose="020B0503020204020204" pitchFamily="34" charset="-122"/>
                </a:rPr>
                <a:t>报告</a:t>
              </a:r>
              <a:r>
                <a:rPr lang="en-US" altLang="zh-CN" sz="7200" b="1" dirty="0">
                  <a:solidFill>
                    <a:srgbClr val="2A3553"/>
                  </a:solidFill>
                  <a:latin typeface="微软雅黑" panose="020B0503020204020204" pitchFamily="34" charset="-122"/>
                  <a:ea typeface="微软雅黑" panose="020B0503020204020204" pitchFamily="34" charset="-122"/>
                </a:rPr>
                <a:t>PPT</a:t>
              </a:r>
              <a:endParaRPr lang="en-US" altLang="zh-CN" sz="7200" b="1" dirty="0">
                <a:solidFill>
                  <a:srgbClr val="2A3553"/>
                </a:solidFill>
                <a:latin typeface="微软雅黑" panose="020B0503020204020204" pitchFamily="34" charset="-122"/>
                <a:ea typeface="微软雅黑" panose="020B0503020204020204" pitchFamily="34" charset="-122"/>
              </a:endParaRPr>
            </a:p>
          </p:txBody>
        </p:sp>
      </p:grpSp>
      <p:sp>
        <p:nvSpPr>
          <p:cNvPr id="20" name="矩形 19"/>
          <p:cNvSpPr>
            <a:spLocks noChangeArrowheads="1"/>
          </p:cNvSpPr>
          <p:nvPr/>
        </p:nvSpPr>
        <p:spPr bwMode="auto">
          <a:xfrm flipH="1">
            <a:off x="7495150" y="6520815"/>
            <a:ext cx="3928557" cy="337185"/>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fontAlgn="auto">
              <a:spcBef>
                <a:spcPts val="0"/>
              </a:spcBef>
              <a:spcAft>
                <a:spcPts val="0"/>
              </a:spcAft>
              <a:defRPr/>
            </a:pPr>
            <a:r>
              <a:rPr lang="zh-CN" altLang="en-US" sz="1600" dirty="0">
                <a:solidFill>
                  <a:srgbClr val="2A3553"/>
                </a:solidFill>
                <a:latin typeface="微软雅黑" panose="020B0503020204020204" pitchFamily="34" charset="-122"/>
                <a:ea typeface="微软雅黑" panose="020B0503020204020204" pitchFamily="34" charset="-122"/>
                <a:sym typeface="微软雅黑" panose="020B0503020204020204" pitchFamily="34" charset="-122"/>
              </a:rPr>
              <a:t>汇报人</a:t>
            </a:r>
            <a:r>
              <a:rPr lang="zh-CN" altLang="en-US" sz="1600" dirty="0" smtClean="0">
                <a:solidFill>
                  <a:srgbClr val="2A3553"/>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600" dirty="0" smtClean="0">
                <a:solidFill>
                  <a:srgbClr val="2A3553"/>
                </a:solidFill>
                <a:latin typeface="微软雅黑" panose="020B0503020204020204" pitchFamily="34" charset="-122"/>
                <a:ea typeface="微软雅黑" panose="020B0503020204020204" pitchFamily="34" charset="-122"/>
                <a:sym typeface="微软雅黑" panose="020B0503020204020204" pitchFamily="34" charset="-122"/>
              </a:rPr>
              <a:t>XXX</a:t>
            </a:r>
            <a:r>
              <a:rPr lang="zh-CN" altLang="en-US" sz="1600" dirty="0" smtClean="0">
                <a:solidFill>
                  <a:srgbClr val="2A3553"/>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dirty="0">
                <a:solidFill>
                  <a:srgbClr val="2A3553"/>
                </a:solidFill>
                <a:latin typeface="微软雅黑" panose="020B0503020204020204" pitchFamily="34" charset="-122"/>
                <a:ea typeface="微软雅黑" panose="020B0503020204020204" pitchFamily="34" charset="-122"/>
                <a:sym typeface="微软雅黑" panose="020B0503020204020204" pitchFamily="34" charset="-122"/>
              </a:rPr>
              <a:t>汇报时间：</a:t>
            </a:r>
            <a:r>
              <a:rPr lang="en-US" altLang="zh-CN" sz="1600" dirty="0">
                <a:solidFill>
                  <a:srgbClr val="2A3553"/>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600" dirty="0">
                <a:solidFill>
                  <a:srgbClr val="2A3553"/>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600" dirty="0">
                <a:solidFill>
                  <a:srgbClr val="2A3553"/>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600" dirty="0">
                <a:solidFill>
                  <a:srgbClr val="2A3553"/>
                </a:solidFill>
                <a:latin typeface="微软雅黑" panose="020B0503020204020204" pitchFamily="34" charset="-122"/>
                <a:ea typeface="微软雅黑" panose="020B0503020204020204" pitchFamily="34" charset="-122"/>
                <a:sym typeface="微软雅黑" panose="020B0503020204020204" pitchFamily="34" charset="-122"/>
              </a:rPr>
              <a:t>月</a:t>
            </a:r>
            <a:endParaRPr lang="zh-CN" altLang="en-US" sz="1600" dirty="0">
              <a:solidFill>
                <a:srgbClr val="2A3553"/>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1" name="组合 20"/>
          <p:cNvGrpSpPr/>
          <p:nvPr/>
        </p:nvGrpSpPr>
        <p:grpSpPr>
          <a:xfrm>
            <a:off x="6281588" y="5979862"/>
            <a:ext cx="900000" cy="900000"/>
            <a:chOff x="6455246" y="5205801"/>
            <a:chExt cx="900000" cy="900000"/>
          </a:xfrm>
        </p:grpSpPr>
        <p:sp>
          <p:nvSpPr>
            <p:cNvPr id="22" name="椭圆 21"/>
            <p:cNvSpPr/>
            <p:nvPr/>
          </p:nvSpPr>
          <p:spPr>
            <a:xfrm>
              <a:off x="6455246" y="5205801"/>
              <a:ext cx="900000" cy="900000"/>
            </a:xfrm>
            <a:prstGeom prst="ellips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p:nvPr/>
          </p:nvCxnSpPr>
          <p:spPr>
            <a:xfrm rot="5400000">
              <a:off x="6902181" y="5897745"/>
              <a:ext cx="258258" cy="0"/>
            </a:xfrm>
            <a:prstGeom prst="line">
              <a:avLst/>
            </a:prstGeom>
            <a:ln w="76200">
              <a:solidFill>
                <a:srgbClr val="2A3553"/>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664909" y="6308362"/>
            <a:ext cx="1070304" cy="472172"/>
            <a:chOff x="664909" y="6308362"/>
            <a:chExt cx="1070304" cy="472172"/>
          </a:xfrm>
        </p:grpSpPr>
        <p:sp>
          <p:nvSpPr>
            <p:cNvPr id="25" name="等腰三角形 24"/>
            <p:cNvSpPr/>
            <p:nvPr/>
          </p:nvSpPr>
          <p:spPr>
            <a:xfrm rot="16200000" flipH="1">
              <a:off x="696399" y="6276872"/>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rot="16200000" flipH="1">
              <a:off x="1231551" y="6276872"/>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10355783" y="386126"/>
            <a:ext cx="1075251" cy="472172"/>
            <a:chOff x="10355783" y="386126"/>
            <a:chExt cx="1075251" cy="472172"/>
          </a:xfrm>
        </p:grpSpPr>
        <p:sp>
          <p:nvSpPr>
            <p:cNvPr id="28" name="等腰三角形 27"/>
            <p:cNvSpPr/>
            <p:nvPr/>
          </p:nvSpPr>
          <p:spPr>
            <a:xfrm rot="5400000">
              <a:off x="10927372" y="354636"/>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rot="5400000">
              <a:off x="10387273" y="354636"/>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660400" y="-44538"/>
            <a:ext cx="2507750" cy="1057275"/>
            <a:chOff x="-11859" y="-28575"/>
            <a:chExt cx="2507750" cy="1057275"/>
          </a:xfrm>
        </p:grpSpPr>
        <p:sp>
          <p:nvSpPr>
            <p:cNvPr id="31" name="平行四边形 30"/>
            <p:cNvSpPr/>
            <p:nvPr/>
          </p:nvSpPr>
          <p:spPr>
            <a:xfrm flipH="1">
              <a:off x="497035"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平行四边形 31"/>
            <p:cNvSpPr/>
            <p:nvPr/>
          </p:nvSpPr>
          <p:spPr>
            <a:xfrm flipH="1">
              <a:off x="242588"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平行四边形 32"/>
            <p:cNvSpPr/>
            <p:nvPr/>
          </p:nvSpPr>
          <p:spPr>
            <a:xfrm flipH="1">
              <a:off x="-1185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平行四边形 33"/>
            <p:cNvSpPr/>
            <p:nvPr/>
          </p:nvSpPr>
          <p:spPr>
            <a:xfrm flipH="1">
              <a:off x="1260376"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平行四边形 34"/>
            <p:cNvSpPr/>
            <p:nvPr/>
          </p:nvSpPr>
          <p:spPr>
            <a:xfrm flipH="1">
              <a:off x="100592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平行四边形 35"/>
            <p:cNvSpPr/>
            <p:nvPr/>
          </p:nvSpPr>
          <p:spPr>
            <a:xfrm flipH="1">
              <a:off x="751482"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flipH="1">
              <a:off x="2023719"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平行四边形 37"/>
            <p:cNvSpPr/>
            <p:nvPr/>
          </p:nvSpPr>
          <p:spPr>
            <a:xfrm flipH="1">
              <a:off x="1769270"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平行四边形 38"/>
            <p:cNvSpPr/>
            <p:nvPr/>
          </p:nvSpPr>
          <p:spPr>
            <a:xfrm flipH="1">
              <a:off x="1514823"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6281588" y="1742200"/>
            <a:ext cx="3731385" cy="360000"/>
            <a:chOff x="6419006" y="1464375"/>
            <a:chExt cx="3731385" cy="360000"/>
          </a:xfrm>
          <a:gradFill flip="none" rotWithShape="1">
            <a:gsLst>
              <a:gs pos="100000">
                <a:srgbClr val="91BBF7"/>
              </a:gs>
              <a:gs pos="0">
                <a:srgbClr val="FFC7CA"/>
              </a:gs>
            </a:gsLst>
            <a:lin ang="10800000" scaled="1"/>
            <a:tileRect/>
          </a:gradFill>
        </p:grpSpPr>
        <p:sp>
          <p:nvSpPr>
            <p:cNvPr id="41" name="椭圆 40"/>
            <p:cNvSpPr/>
            <p:nvPr/>
          </p:nvSpPr>
          <p:spPr>
            <a:xfrm>
              <a:off x="6419006"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6980904"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7542802"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8104700"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666598"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9228496"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9790391"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10753926" y="4011565"/>
            <a:ext cx="641055" cy="2122535"/>
            <a:chOff x="8630023" y="4893701"/>
            <a:chExt cx="641055" cy="1028700"/>
          </a:xfrm>
        </p:grpSpPr>
        <p:sp>
          <p:nvSpPr>
            <p:cNvPr id="49" name="平行四边形 48"/>
            <p:cNvSpPr/>
            <p:nvPr/>
          </p:nvSpPr>
          <p:spPr>
            <a:xfrm flipH="1">
              <a:off x="8630023" y="4893701"/>
              <a:ext cx="129479" cy="1028700"/>
            </a:xfrm>
            <a:prstGeom prst="parallelogram">
              <a:avLst>
                <a:gd name="adj" fmla="val 0"/>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flipH="1">
              <a:off x="8882313" y="4893701"/>
              <a:ext cx="129479" cy="1028700"/>
            </a:xfrm>
            <a:prstGeom prst="parallelogram">
              <a:avLst>
                <a:gd name="adj" fmla="val 0"/>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flipH="1">
              <a:off x="9141599" y="4893701"/>
              <a:ext cx="129479" cy="1028700"/>
            </a:xfrm>
            <a:prstGeom prst="parallelogram">
              <a:avLst>
                <a:gd name="adj" fmla="val 0"/>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形状 19"/>
          <p:cNvSpPr/>
          <p:nvPr/>
        </p:nvSpPr>
        <p:spPr>
          <a:xfrm flipH="1">
            <a:off x="759379" y="1922200"/>
            <a:ext cx="3420000" cy="3420000"/>
          </a:xfrm>
          <a:custGeom>
            <a:avLst/>
            <a:gdLst>
              <a:gd name="connsiteX0" fmla="*/ 264172 w 6087491"/>
              <a:gd name="connsiteY0" fmla="*/ 205288 h 4730576"/>
              <a:gd name="connsiteX1" fmla="*/ 264172 w 6087491"/>
              <a:gd name="connsiteY1" fmla="*/ 4525288 h 4730576"/>
              <a:gd name="connsiteX2" fmla="*/ 5823318 w 6087491"/>
              <a:gd name="connsiteY2" fmla="*/ 4525288 h 4730576"/>
              <a:gd name="connsiteX3" fmla="*/ 5823318 w 6087491"/>
              <a:gd name="connsiteY3" fmla="*/ 205288 h 4730576"/>
              <a:gd name="connsiteX4" fmla="*/ 0 w 6087491"/>
              <a:gd name="connsiteY4" fmla="*/ 0 h 4730576"/>
              <a:gd name="connsiteX5" fmla="*/ 6087491 w 6087491"/>
              <a:gd name="connsiteY5" fmla="*/ 0 h 4730576"/>
              <a:gd name="connsiteX6" fmla="*/ 6087491 w 6087491"/>
              <a:gd name="connsiteY6" fmla="*/ 4730576 h 4730576"/>
              <a:gd name="connsiteX7" fmla="*/ 0 w 6087491"/>
              <a:gd name="connsiteY7" fmla="*/ 4730576 h 473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7491" h="4730576">
                <a:moveTo>
                  <a:pt x="264172" y="205288"/>
                </a:moveTo>
                <a:lnTo>
                  <a:pt x="264172" y="4525288"/>
                </a:lnTo>
                <a:lnTo>
                  <a:pt x="5823318" y="4525288"/>
                </a:lnTo>
                <a:lnTo>
                  <a:pt x="5823318" y="205288"/>
                </a:lnTo>
                <a:close/>
                <a:moveTo>
                  <a:pt x="0" y="0"/>
                </a:moveTo>
                <a:lnTo>
                  <a:pt x="6087491" y="0"/>
                </a:lnTo>
                <a:lnTo>
                  <a:pt x="6087491" y="4730576"/>
                </a:lnTo>
                <a:lnTo>
                  <a:pt x="0" y="4730576"/>
                </a:lnTo>
                <a:close/>
              </a:path>
            </a:pathLst>
          </a:custGeom>
          <a:gradFill>
            <a:gsLst>
              <a:gs pos="100000">
                <a:srgbClr val="91BBF7"/>
              </a:gs>
              <a:gs pos="0">
                <a:srgbClr val="FFC7C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2"/>
          <p:cNvSpPr txBox="1"/>
          <p:nvPr/>
        </p:nvSpPr>
        <p:spPr>
          <a:xfrm flipH="1">
            <a:off x="9063580" y="1829988"/>
            <a:ext cx="1445786" cy="1200329"/>
          </a:xfrm>
          <a:prstGeom prst="rect">
            <a:avLst/>
          </a:prstGeom>
          <a:solidFill>
            <a:schemeClr val="bg1"/>
          </a:solidFill>
        </p:spPr>
        <p:txBody>
          <a:bodyPr wrap="square" rtlCol="0">
            <a:spAutoFit/>
          </a:bodyPr>
          <a:lstStyle/>
          <a:p>
            <a:pPr algn="r"/>
            <a:r>
              <a:rPr lang="en-US" altLang="zh-CN" sz="7200" b="1" dirty="0">
                <a:solidFill>
                  <a:srgbClr val="2A3553"/>
                </a:solidFill>
                <a:latin typeface="微软雅黑" panose="020B0503020204020204" pitchFamily="34" charset="-122"/>
                <a:ea typeface="微软雅黑" panose="020B0503020204020204" pitchFamily="34" charset="-122"/>
              </a:rPr>
              <a:t>01</a:t>
            </a:r>
            <a:endParaRPr lang="en-US" altLang="zh-CN" sz="7200" b="1" dirty="0">
              <a:solidFill>
                <a:srgbClr val="2A3553"/>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6622686" y="1376202"/>
            <a:ext cx="3731385" cy="360000"/>
            <a:chOff x="6419006" y="1464375"/>
            <a:chExt cx="3731385" cy="360000"/>
          </a:xfrm>
          <a:gradFill flip="none" rotWithShape="1">
            <a:gsLst>
              <a:gs pos="100000">
                <a:srgbClr val="91BBF7"/>
              </a:gs>
              <a:gs pos="0">
                <a:srgbClr val="FFC7CA"/>
              </a:gs>
            </a:gsLst>
            <a:lin ang="10800000" scaled="1"/>
            <a:tileRect/>
          </a:gradFill>
        </p:grpSpPr>
        <p:sp>
          <p:nvSpPr>
            <p:cNvPr id="23" name="椭圆 22"/>
            <p:cNvSpPr/>
            <p:nvPr/>
          </p:nvSpPr>
          <p:spPr>
            <a:xfrm>
              <a:off x="6419006"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6980904"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7542802"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8104700"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8666598"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9228496"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9790391"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10753926" y="1130301"/>
            <a:ext cx="641055" cy="5003800"/>
            <a:chOff x="8630023" y="4893701"/>
            <a:chExt cx="641055" cy="1028700"/>
          </a:xfrm>
        </p:grpSpPr>
        <p:sp>
          <p:nvSpPr>
            <p:cNvPr id="31" name="平行四边形 30"/>
            <p:cNvSpPr/>
            <p:nvPr/>
          </p:nvSpPr>
          <p:spPr>
            <a:xfrm flipH="1">
              <a:off x="8630023" y="4893701"/>
              <a:ext cx="129479" cy="1028700"/>
            </a:xfrm>
            <a:prstGeom prst="parallelogram">
              <a:avLst>
                <a:gd name="adj" fmla="val 0"/>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平行四边形 31"/>
            <p:cNvSpPr/>
            <p:nvPr/>
          </p:nvSpPr>
          <p:spPr>
            <a:xfrm flipH="1">
              <a:off x="8882313" y="4893701"/>
              <a:ext cx="129479" cy="1028700"/>
            </a:xfrm>
            <a:prstGeom prst="parallelogram">
              <a:avLst>
                <a:gd name="adj" fmla="val 0"/>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平行四边形 32"/>
            <p:cNvSpPr/>
            <p:nvPr/>
          </p:nvSpPr>
          <p:spPr>
            <a:xfrm flipH="1">
              <a:off x="9141599" y="4893701"/>
              <a:ext cx="129479" cy="1028700"/>
            </a:xfrm>
            <a:prstGeom prst="parallelogram">
              <a:avLst>
                <a:gd name="adj" fmla="val 0"/>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7926482" y="2855028"/>
            <a:ext cx="2582884" cy="1228029"/>
            <a:chOff x="3850192" y="2471279"/>
            <a:chExt cx="2582884" cy="1228029"/>
          </a:xfrm>
        </p:grpSpPr>
        <p:sp>
          <p:nvSpPr>
            <p:cNvPr id="34" name="TextBox 22"/>
            <p:cNvSpPr txBox="1"/>
            <p:nvPr/>
          </p:nvSpPr>
          <p:spPr>
            <a:xfrm flipH="1">
              <a:off x="3913378" y="2471279"/>
              <a:ext cx="2519698" cy="769441"/>
            </a:xfrm>
            <a:prstGeom prst="rect">
              <a:avLst/>
            </a:prstGeom>
            <a:solidFill>
              <a:schemeClr val="bg1"/>
            </a:solidFill>
          </p:spPr>
          <p:txBody>
            <a:bodyPr wrap="square" rtlCol="0">
              <a:spAutoFit/>
            </a:bodyPr>
            <a:lstStyle/>
            <a:p>
              <a:pPr algn="r"/>
              <a:r>
                <a:rPr lang="zh-CN" altLang="en-US" sz="4400" b="1" spc="100" dirty="0">
                  <a:solidFill>
                    <a:srgbClr val="2A3553"/>
                  </a:solidFill>
                  <a:latin typeface="微软雅黑" panose="020B0503020204020204" pitchFamily="34" charset="-122"/>
                  <a:ea typeface="微软雅黑" panose="020B0503020204020204" pitchFamily="34" charset="-122"/>
                </a:rPr>
                <a:t>工作回顾</a:t>
              </a:r>
              <a:endParaRPr lang="zh-CN" altLang="en-US" sz="4400" b="1" spc="100" dirty="0">
                <a:solidFill>
                  <a:srgbClr val="2A3553"/>
                </a:solidFill>
                <a:latin typeface="微软雅黑" panose="020B0503020204020204" pitchFamily="34" charset="-122"/>
                <a:ea typeface="微软雅黑" panose="020B0503020204020204" pitchFamily="34" charset="-122"/>
              </a:endParaRPr>
            </a:p>
          </p:txBody>
        </p:sp>
        <p:sp>
          <p:nvSpPr>
            <p:cNvPr id="35" name="TextBox 22"/>
            <p:cNvSpPr txBox="1"/>
            <p:nvPr/>
          </p:nvSpPr>
          <p:spPr>
            <a:xfrm flipH="1">
              <a:off x="3850192" y="3237643"/>
              <a:ext cx="2519698" cy="461665"/>
            </a:xfrm>
            <a:prstGeom prst="rect">
              <a:avLst/>
            </a:prstGeom>
            <a:solidFill>
              <a:schemeClr val="bg1"/>
            </a:solidFill>
          </p:spPr>
          <p:txBody>
            <a:bodyPr wrap="square" rtlCol="0">
              <a:spAutoFit/>
            </a:bodyPr>
            <a:lstStyle/>
            <a:p>
              <a:pPr algn="r"/>
              <a:r>
                <a:rPr lang="en-US" altLang="zh-CN" sz="2400" spc="100" dirty="0">
                  <a:solidFill>
                    <a:srgbClr val="2A3553"/>
                  </a:solidFill>
                  <a:latin typeface="微软雅黑" panose="020B0503020204020204" pitchFamily="34" charset="-122"/>
                  <a:ea typeface="微软雅黑" panose="020B0503020204020204" pitchFamily="34" charset="-122"/>
                </a:rPr>
                <a:t>Job Review</a:t>
              </a:r>
              <a:endParaRPr lang="zh-CN" altLang="en-US" sz="2400" spc="100" dirty="0">
                <a:solidFill>
                  <a:srgbClr val="2A3553"/>
                </a:solidFill>
                <a:latin typeface="微软雅黑" panose="020B0503020204020204" pitchFamily="34" charset="-122"/>
                <a:ea typeface="微软雅黑" panose="020B0503020204020204" pitchFamily="34" charset="-122"/>
              </a:endParaRPr>
            </a:p>
          </p:txBody>
        </p:sp>
      </p:grpSp>
      <p:sp>
        <p:nvSpPr>
          <p:cNvPr id="39" name="TextBox 7"/>
          <p:cNvSpPr>
            <a:spLocks noChangeArrowheads="1"/>
          </p:cNvSpPr>
          <p:nvPr/>
        </p:nvSpPr>
        <p:spPr bwMode="auto">
          <a:xfrm>
            <a:off x="2945317" y="2420888"/>
            <a:ext cx="2195812"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2000" dirty="0">
                <a:solidFill>
                  <a:srgbClr val="2A3553"/>
                </a:solidFill>
                <a:latin typeface="微软雅黑" panose="020B0503020204020204" pitchFamily="34" charset="-122"/>
                <a:ea typeface="微软雅黑" panose="020B0503020204020204" pitchFamily="34" charset="-122"/>
                <a:sym typeface="方正兰亭黑_GBK" pitchFamily="2" charset="-122"/>
              </a:rPr>
              <a:t>上阶段工作概述</a:t>
            </a:r>
            <a:endParaRPr lang="en-US" altLang="zh-CN" sz="1200" dirty="0">
              <a:solidFill>
                <a:srgbClr val="2A3553"/>
              </a:solidFill>
              <a:latin typeface="微软雅黑" panose="020B0503020204020204" pitchFamily="34" charset="-122"/>
              <a:ea typeface="微软雅黑" panose="020B0503020204020204" pitchFamily="34" charset="-122"/>
              <a:sym typeface="方正兰亭黑_GBK" pitchFamily="2" charset="-122"/>
            </a:endParaRPr>
          </a:p>
        </p:txBody>
      </p:sp>
      <p:sp>
        <p:nvSpPr>
          <p:cNvPr id="40" name="Rectangle 4"/>
          <p:cNvSpPr txBox="1">
            <a:spLocks noChangeArrowheads="1"/>
          </p:cNvSpPr>
          <p:nvPr/>
        </p:nvSpPr>
        <p:spPr bwMode="auto">
          <a:xfrm>
            <a:off x="2913701" y="3074703"/>
            <a:ext cx="2933865" cy="11149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en-US" altLang="zh-CN" b="0" dirty="0">
                <a:solidFill>
                  <a:srgbClr val="2A3553"/>
                </a:solidFill>
                <a:latin typeface="微软雅黑" panose="020B0503020204020204" pitchFamily="34" charset="-122"/>
                <a:ea typeface="微软雅黑" panose="020B0503020204020204" pitchFamily="34" charset="-122"/>
              </a:rPr>
              <a:t>Introduction Of Atmospheric</a:t>
            </a:r>
            <a:endParaRPr lang="en-US" altLang="zh-CN" b="0" dirty="0">
              <a:solidFill>
                <a:srgbClr val="2A3553"/>
              </a:solidFill>
              <a:latin typeface="微软雅黑" panose="020B0503020204020204" pitchFamily="34" charset="-122"/>
              <a:ea typeface="微软雅黑" panose="020B0503020204020204" pitchFamily="34" charset="-122"/>
            </a:endParaRPr>
          </a:p>
          <a:p>
            <a:pPr algn="l"/>
            <a:r>
              <a:rPr lang="en-US" altLang="zh-CN" b="0" dirty="0">
                <a:solidFill>
                  <a:srgbClr val="2A3553"/>
                </a:solidFill>
                <a:latin typeface="微软雅黑" panose="020B0503020204020204" pitchFamily="34" charset="-122"/>
                <a:ea typeface="微软雅黑" panose="020B0503020204020204" pitchFamily="34" charset="-122"/>
              </a:rPr>
              <a:t>Business Plan Start up Plan PPT Template, </a:t>
            </a:r>
            <a:endParaRPr lang="en-US" altLang="zh-CN" b="0" dirty="0">
              <a:solidFill>
                <a:srgbClr val="2A3553"/>
              </a:solidFill>
              <a:latin typeface="微软雅黑" panose="020B0503020204020204" pitchFamily="34" charset="-122"/>
              <a:ea typeface="微软雅黑" panose="020B0503020204020204" pitchFamily="34" charset="-122"/>
            </a:endParaRPr>
          </a:p>
          <a:p>
            <a:pPr algn="l"/>
            <a:r>
              <a:rPr lang="en-US" altLang="zh-CN" b="0" dirty="0">
                <a:solidFill>
                  <a:srgbClr val="2A3553"/>
                </a:solidFill>
                <a:latin typeface="微软雅黑" panose="020B0503020204020204" pitchFamily="34" charset="-122"/>
                <a:ea typeface="微软雅黑" panose="020B0503020204020204" pitchFamily="34" charset="-122"/>
              </a:rPr>
              <a:t>Complete Framework</a:t>
            </a:r>
            <a:endParaRPr lang="zh-CN" b="0" dirty="0">
              <a:solidFill>
                <a:srgbClr val="2A3553"/>
              </a:solidFill>
              <a:latin typeface="微软雅黑" panose="020B0503020204020204" pitchFamily="34" charset="-122"/>
              <a:ea typeface="微软雅黑" panose="020B0503020204020204" pitchFamily="34" charset="-122"/>
            </a:endParaRPr>
          </a:p>
        </p:txBody>
      </p:sp>
      <p:grpSp>
        <p:nvGrpSpPr>
          <p:cNvPr id="41" name="组合 40"/>
          <p:cNvGrpSpPr/>
          <p:nvPr/>
        </p:nvGrpSpPr>
        <p:grpSpPr>
          <a:xfrm>
            <a:off x="660400" y="-44538"/>
            <a:ext cx="2507750" cy="1057275"/>
            <a:chOff x="-11859" y="-28575"/>
            <a:chExt cx="2507750" cy="1057275"/>
          </a:xfrm>
        </p:grpSpPr>
        <p:sp>
          <p:nvSpPr>
            <p:cNvPr id="42" name="平行四边形 41"/>
            <p:cNvSpPr/>
            <p:nvPr/>
          </p:nvSpPr>
          <p:spPr>
            <a:xfrm flipH="1">
              <a:off x="497035"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平行四边形 42"/>
            <p:cNvSpPr/>
            <p:nvPr/>
          </p:nvSpPr>
          <p:spPr>
            <a:xfrm flipH="1">
              <a:off x="242588"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平行四边形 43"/>
            <p:cNvSpPr/>
            <p:nvPr/>
          </p:nvSpPr>
          <p:spPr>
            <a:xfrm flipH="1">
              <a:off x="-1185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平行四边形 44"/>
            <p:cNvSpPr/>
            <p:nvPr/>
          </p:nvSpPr>
          <p:spPr>
            <a:xfrm flipH="1">
              <a:off x="1260376"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平行四边形 45"/>
            <p:cNvSpPr/>
            <p:nvPr/>
          </p:nvSpPr>
          <p:spPr>
            <a:xfrm flipH="1">
              <a:off x="100592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flipH="1">
              <a:off x="751482"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flipH="1">
              <a:off x="2023719"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flipH="1">
              <a:off x="1769270"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flipH="1">
              <a:off x="1514823"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664909" y="6308362"/>
            <a:ext cx="1070304" cy="472172"/>
            <a:chOff x="664909" y="6308362"/>
            <a:chExt cx="1070304" cy="472172"/>
          </a:xfrm>
        </p:grpSpPr>
        <p:sp>
          <p:nvSpPr>
            <p:cNvPr id="52" name="等腰三角形 51"/>
            <p:cNvSpPr/>
            <p:nvPr/>
          </p:nvSpPr>
          <p:spPr>
            <a:xfrm rot="16200000" flipH="1">
              <a:off x="696399" y="6276872"/>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p:nvSpPr>
          <p:spPr>
            <a:xfrm rot="16200000" flipH="1">
              <a:off x="1231551" y="6276872"/>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a:off x="10355783" y="386126"/>
            <a:ext cx="1075251" cy="472172"/>
            <a:chOff x="10355783" y="386126"/>
            <a:chExt cx="1075251" cy="472172"/>
          </a:xfrm>
        </p:grpSpPr>
        <p:sp>
          <p:nvSpPr>
            <p:cNvPr id="55" name="等腰三角形 54"/>
            <p:cNvSpPr/>
            <p:nvPr/>
          </p:nvSpPr>
          <p:spPr>
            <a:xfrm rot="5400000">
              <a:off x="10927372" y="354636"/>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p:cNvSpPr/>
            <p:nvPr/>
          </p:nvSpPr>
          <p:spPr>
            <a:xfrm rot="5400000">
              <a:off x="10387273" y="354636"/>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1000"/>
                                        <p:tgtEl>
                                          <p:spTgt spid="40"/>
                                        </p:tgtEl>
                                      </p:cBhvr>
                                    </p:animEffect>
                                    <p:anim calcmode="lin" valueType="num">
                                      <p:cBhvr>
                                        <p:cTn id="14" dur="1000" fill="hold"/>
                                        <p:tgtEl>
                                          <p:spTgt spid="40"/>
                                        </p:tgtEl>
                                        <p:attrNameLst>
                                          <p:attrName>ppt_x</p:attrName>
                                        </p:attrNameLst>
                                      </p:cBhvr>
                                      <p:tavLst>
                                        <p:tav tm="0">
                                          <p:val>
                                            <p:strVal val="#ppt_x"/>
                                          </p:val>
                                        </p:tav>
                                        <p:tav tm="100000">
                                          <p:val>
                                            <p:strVal val="#ppt_x"/>
                                          </p:val>
                                        </p:tav>
                                      </p:tavLst>
                                    </p:anim>
                                    <p:anim calcmode="lin" valueType="num">
                                      <p:cBhvr>
                                        <p:cTn id="15" dur="1000" fill="hold"/>
                                        <p:tgtEl>
                                          <p:spTgt spid="4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9"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319686" y="1813423"/>
            <a:ext cx="7036503" cy="3637554"/>
            <a:chOff x="4443973" y="1523701"/>
            <a:chExt cx="7036503" cy="3637554"/>
          </a:xfrm>
        </p:grpSpPr>
        <p:grpSp>
          <p:nvGrpSpPr>
            <p:cNvPr id="63" name="组合 62"/>
            <p:cNvGrpSpPr/>
            <p:nvPr/>
          </p:nvGrpSpPr>
          <p:grpSpPr>
            <a:xfrm>
              <a:off x="4468738" y="1523701"/>
              <a:ext cx="6918249" cy="649245"/>
              <a:chOff x="857249" y="1714500"/>
              <a:chExt cx="5328592" cy="500063"/>
            </a:xfrm>
          </p:grpSpPr>
          <p:sp>
            <p:nvSpPr>
              <p:cNvPr id="64" name="五边形 63"/>
              <p:cNvSpPr/>
              <p:nvPr/>
            </p:nvSpPr>
            <p:spPr>
              <a:xfrm>
                <a:off x="857249" y="1714500"/>
                <a:ext cx="1903856" cy="500063"/>
              </a:xfrm>
              <a:prstGeom prst="homePlat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5" name="矩形 64"/>
              <p:cNvSpPr/>
              <p:nvPr/>
            </p:nvSpPr>
            <p:spPr>
              <a:xfrm>
                <a:off x="2928567" y="1743076"/>
                <a:ext cx="3257274" cy="408923"/>
              </a:xfrm>
              <a:prstGeom prst="rect">
                <a:avLst/>
              </a:prstGeom>
            </p:spPr>
            <p:txBody>
              <a:bodyPr wrap="square" lIns="68580" tIns="34290" rIns="68580" bIns="34290">
                <a:spAutoFit/>
              </a:bodyPr>
              <a:lstStyle/>
              <a:p>
                <a:pPr>
                  <a:spcBef>
                    <a:spcPts val="840"/>
                  </a:spcBef>
                  <a:spcAft>
                    <a:spcPts val="840"/>
                  </a:spcAft>
                </a:pPr>
                <a:r>
                  <a:rPr lang="zh-CN" altLang="en-US" sz="1000" dirty="0">
                    <a:solidFill>
                      <a:srgbClr val="2A3553"/>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请在此处输入您的文本，或者复制您的文本粘贴到此处请在此处请在此处输入您的文本，或者复制您的文本粘贴到此处请在此处或者复制您的文本粘贴到此处请在此处。</a:t>
                </a:r>
                <a:endParaRPr lang="en-US" altLang="zh-CN" sz="1000" dirty="0">
                  <a:solidFill>
                    <a:srgbClr val="2A3553"/>
                  </a:solidFill>
                  <a:latin typeface="微软雅黑" panose="020B0503020204020204" pitchFamily="34" charset="-122"/>
                  <a:ea typeface="微软雅黑" panose="020B0503020204020204" pitchFamily="34" charset="-122"/>
                </a:endParaRPr>
              </a:p>
            </p:txBody>
          </p:sp>
          <p:sp>
            <p:nvSpPr>
              <p:cNvPr id="66" name="矩形 65"/>
              <p:cNvSpPr/>
              <p:nvPr/>
            </p:nvSpPr>
            <p:spPr>
              <a:xfrm>
                <a:off x="1203226" y="1831108"/>
                <a:ext cx="1173430" cy="266689"/>
              </a:xfrm>
              <a:prstGeom prst="rect">
                <a:avLst/>
              </a:prstGeom>
            </p:spPr>
            <p:txBody>
              <a:bodyPr wrap="none" lIns="68580" tIns="34290" rIns="68580" bIns="34290">
                <a:spAutoFit/>
              </a:bodyPr>
              <a:lstStyle/>
              <a:p>
                <a:pPr algn="ctr"/>
                <a:r>
                  <a:rPr lang="zh-CN" altLang="en-US" dirty="0">
                    <a:solidFill>
                      <a:srgbClr val="2A3553"/>
                    </a:solidFill>
                    <a:latin typeface="微软雅黑" panose="020B0503020204020204" pitchFamily="34" charset="-122"/>
                    <a:ea typeface="微软雅黑" panose="020B0503020204020204" pitchFamily="34" charset="-122"/>
                  </a:rPr>
                  <a:t>输入文本内容</a:t>
                </a:r>
                <a:endParaRPr lang="en-US" altLang="zh-CN" dirty="0">
                  <a:solidFill>
                    <a:srgbClr val="2A3553"/>
                  </a:solidFill>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4468738" y="2519803"/>
              <a:ext cx="6918249" cy="649244"/>
              <a:chOff x="857249" y="2481722"/>
              <a:chExt cx="5328592" cy="500063"/>
            </a:xfrm>
          </p:grpSpPr>
          <p:sp>
            <p:nvSpPr>
              <p:cNvPr id="68" name="五边形 67"/>
              <p:cNvSpPr/>
              <p:nvPr/>
            </p:nvSpPr>
            <p:spPr>
              <a:xfrm>
                <a:off x="857249" y="2481722"/>
                <a:ext cx="1903856" cy="500063"/>
              </a:xfrm>
              <a:prstGeom prst="homePlat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9" name="矩形 68"/>
              <p:cNvSpPr/>
              <p:nvPr/>
            </p:nvSpPr>
            <p:spPr>
              <a:xfrm>
                <a:off x="2928567" y="2511905"/>
                <a:ext cx="3257274" cy="408923"/>
              </a:xfrm>
              <a:prstGeom prst="rect">
                <a:avLst/>
              </a:prstGeom>
            </p:spPr>
            <p:txBody>
              <a:bodyPr wrap="square" lIns="68580" tIns="34290" rIns="68580" bIns="34290">
                <a:spAutoFit/>
              </a:bodyPr>
              <a:lstStyle/>
              <a:p>
                <a:pPr>
                  <a:spcBef>
                    <a:spcPts val="840"/>
                  </a:spcBef>
                  <a:spcAft>
                    <a:spcPts val="840"/>
                  </a:spcAft>
                </a:pPr>
                <a:r>
                  <a:rPr lang="zh-CN" altLang="en-US" sz="1000" dirty="0">
                    <a:solidFill>
                      <a:srgbClr val="2A3553"/>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请在此处输入您的文本，或者复制您的文本粘贴到此处请在此处请在此处输入您的文本，或者复制您的文本粘贴到此处请在此处或者复制您的文本粘贴到此处请在此处。</a:t>
                </a:r>
                <a:endParaRPr lang="en-US" altLang="zh-CN" sz="1000" dirty="0">
                  <a:solidFill>
                    <a:srgbClr val="2A3553"/>
                  </a:solidFill>
                  <a:latin typeface="微软雅黑" panose="020B0503020204020204" pitchFamily="34" charset="-122"/>
                  <a:ea typeface="微软雅黑" panose="020B0503020204020204" pitchFamily="34" charset="-122"/>
                </a:endParaRPr>
              </a:p>
            </p:txBody>
          </p:sp>
          <p:sp>
            <p:nvSpPr>
              <p:cNvPr id="70" name="矩形 69"/>
              <p:cNvSpPr/>
              <p:nvPr/>
            </p:nvSpPr>
            <p:spPr>
              <a:xfrm>
                <a:off x="1222463" y="2593254"/>
                <a:ext cx="1173430" cy="266689"/>
              </a:xfrm>
              <a:prstGeom prst="rect">
                <a:avLst/>
              </a:prstGeom>
            </p:spPr>
            <p:txBody>
              <a:bodyPr wrap="none" lIns="68580" tIns="34290" rIns="68580" bIns="34290">
                <a:spAutoFit/>
              </a:bodyPr>
              <a:lstStyle/>
              <a:p>
                <a:pPr algn="ctr"/>
                <a:r>
                  <a:rPr lang="zh-CN" altLang="en-US" dirty="0">
                    <a:solidFill>
                      <a:srgbClr val="2A3553"/>
                    </a:solidFill>
                    <a:latin typeface="微软雅黑" panose="020B0503020204020204" pitchFamily="34" charset="-122"/>
                    <a:ea typeface="微软雅黑" panose="020B0503020204020204" pitchFamily="34" charset="-122"/>
                  </a:rPr>
                  <a:t>输入文本内容</a:t>
                </a:r>
                <a:endParaRPr lang="en-US" altLang="zh-CN" dirty="0">
                  <a:solidFill>
                    <a:srgbClr val="2A3553"/>
                  </a:solidFill>
                  <a:latin typeface="微软雅黑" panose="020B0503020204020204" pitchFamily="34" charset="-122"/>
                  <a:ea typeface="微软雅黑" panose="020B0503020204020204" pitchFamily="34" charset="-122"/>
                </a:endParaRPr>
              </a:p>
            </p:txBody>
          </p:sp>
        </p:grpSp>
        <p:grpSp>
          <p:nvGrpSpPr>
            <p:cNvPr id="71" name="组合 70"/>
            <p:cNvGrpSpPr/>
            <p:nvPr/>
          </p:nvGrpSpPr>
          <p:grpSpPr>
            <a:xfrm>
              <a:off x="4443973" y="3517816"/>
              <a:ext cx="6918249" cy="649245"/>
              <a:chOff x="857249" y="3248944"/>
              <a:chExt cx="5328592" cy="500063"/>
            </a:xfrm>
          </p:grpSpPr>
          <p:sp>
            <p:nvSpPr>
              <p:cNvPr id="72" name="五边形 71"/>
              <p:cNvSpPr/>
              <p:nvPr/>
            </p:nvSpPr>
            <p:spPr>
              <a:xfrm>
                <a:off x="857249" y="3248944"/>
                <a:ext cx="1903856" cy="500063"/>
              </a:xfrm>
              <a:prstGeom prst="homePlat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73" name="矩形 72"/>
              <p:cNvSpPr/>
              <p:nvPr/>
            </p:nvSpPr>
            <p:spPr>
              <a:xfrm>
                <a:off x="2928567" y="3280735"/>
                <a:ext cx="3257274" cy="408923"/>
              </a:xfrm>
              <a:prstGeom prst="rect">
                <a:avLst/>
              </a:prstGeom>
            </p:spPr>
            <p:txBody>
              <a:bodyPr wrap="square" lIns="68580" tIns="34290" rIns="68580" bIns="34290">
                <a:spAutoFit/>
              </a:bodyPr>
              <a:lstStyle/>
              <a:p>
                <a:pPr>
                  <a:spcBef>
                    <a:spcPts val="840"/>
                  </a:spcBef>
                  <a:spcAft>
                    <a:spcPts val="840"/>
                  </a:spcAft>
                </a:pPr>
                <a:r>
                  <a:rPr lang="zh-CN" altLang="en-US" sz="1000" dirty="0">
                    <a:solidFill>
                      <a:srgbClr val="2A3553"/>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请在此处输入您的文本，或者复制您的文本粘贴到此处请在此处请在此处输入您的文本，或者复制您的文本粘贴到此处请在此处或者复制您的文本粘贴到此处请在此处。</a:t>
                </a:r>
                <a:endParaRPr lang="en-US" altLang="zh-CN" sz="1000" dirty="0">
                  <a:solidFill>
                    <a:srgbClr val="2A3553"/>
                  </a:solidFill>
                  <a:latin typeface="微软雅黑" panose="020B0503020204020204" pitchFamily="34" charset="-122"/>
                  <a:ea typeface="微软雅黑" panose="020B0503020204020204" pitchFamily="34" charset="-122"/>
                </a:endParaRPr>
              </a:p>
            </p:txBody>
          </p:sp>
          <p:sp>
            <p:nvSpPr>
              <p:cNvPr id="74" name="矩形 73"/>
              <p:cNvSpPr/>
              <p:nvPr/>
            </p:nvSpPr>
            <p:spPr>
              <a:xfrm>
                <a:off x="1222463" y="3360476"/>
                <a:ext cx="1173430" cy="266689"/>
              </a:xfrm>
              <a:prstGeom prst="rect">
                <a:avLst/>
              </a:prstGeom>
            </p:spPr>
            <p:txBody>
              <a:bodyPr wrap="none" lIns="68580" tIns="34290" rIns="68580" bIns="34290">
                <a:spAutoFit/>
              </a:bodyPr>
              <a:lstStyle/>
              <a:p>
                <a:pPr algn="ctr"/>
                <a:r>
                  <a:rPr lang="zh-CN" altLang="en-US" dirty="0">
                    <a:solidFill>
                      <a:srgbClr val="2A3553"/>
                    </a:solidFill>
                    <a:latin typeface="微软雅黑" panose="020B0503020204020204" pitchFamily="34" charset="-122"/>
                    <a:ea typeface="微软雅黑" panose="020B0503020204020204" pitchFamily="34" charset="-122"/>
                  </a:rPr>
                  <a:t>输入文本内容</a:t>
                </a:r>
                <a:endParaRPr lang="en-US" altLang="zh-CN" dirty="0">
                  <a:solidFill>
                    <a:srgbClr val="2A3553"/>
                  </a:solidFill>
                  <a:latin typeface="微软雅黑" panose="020B0503020204020204" pitchFamily="34" charset="-122"/>
                  <a:ea typeface="微软雅黑" panose="020B0503020204020204" pitchFamily="34" charset="-122"/>
                </a:endParaRPr>
              </a:p>
            </p:txBody>
          </p:sp>
        </p:grpSp>
        <p:grpSp>
          <p:nvGrpSpPr>
            <p:cNvPr id="75" name="组合 74"/>
            <p:cNvGrpSpPr/>
            <p:nvPr/>
          </p:nvGrpSpPr>
          <p:grpSpPr>
            <a:xfrm>
              <a:off x="4468738" y="4512011"/>
              <a:ext cx="7011738" cy="649244"/>
              <a:chOff x="857249" y="4016166"/>
              <a:chExt cx="5400600" cy="500063"/>
            </a:xfrm>
          </p:grpSpPr>
          <p:sp>
            <p:nvSpPr>
              <p:cNvPr id="76" name="五边形 75"/>
              <p:cNvSpPr/>
              <p:nvPr/>
            </p:nvSpPr>
            <p:spPr>
              <a:xfrm>
                <a:off x="857249" y="4016166"/>
                <a:ext cx="1903856" cy="500063"/>
              </a:xfrm>
              <a:prstGeom prst="homePlat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7" name="矩形 76"/>
              <p:cNvSpPr/>
              <p:nvPr/>
            </p:nvSpPr>
            <p:spPr>
              <a:xfrm>
                <a:off x="2928567" y="4049564"/>
                <a:ext cx="3329282" cy="408923"/>
              </a:xfrm>
              <a:prstGeom prst="rect">
                <a:avLst/>
              </a:prstGeom>
            </p:spPr>
            <p:txBody>
              <a:bodyPr wrap="square" lIns="68580" tIns="34290" rIns="68580" bIns="34290">
                <a:spAutoFit/>
              </a:bodyPr>
              <a:lstStyle/>
              <a:p>
                <a:pPr>
                  <a:spcBef>
                    <a:spcPts val="840"/>
                  </a:spcBef>
                  <a:spcAft>
                    <a:spcPts val="840"/>
                  </a:spcAft>
                </a:pPr>
                <a:r>
                  <a:rPr lang="zh-CN" altLang="en-US" sz="1000" dirty="0">
                    <a:solidFill>
                      <a:srgbClr val="2A3553"/>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请在此处输入您的文本，或者复制您的文本粘贴到此处请在此处请在此处输入您的文本，或者复制您的文本粘贴到此处请在此处或者复制您的文本粘贴到此处请在此处。</a:t>
                </a:r>
                <a:endParaRPr lang="en-US" altLang="zh-CN" sz="1000" dirty="0">
                  <a:solidFill>
                    <a:srgbClr val="2A3553"/>
                  </a:solidFill>
                  <a:latin typeface="微软雅黑" panose="020B0503020204020204" pitchFamily="34" charset="-122"/>
                  <a:ea typeface="微软雅黑" panose="020B0503020204020204" pitchFamily="34" charset="-122"/>
                </a:endParaRPr>
              </a:p>
            </p:txBody>
          </p:sp>
          <p:sp>
            <p:nvSpPr>
              <p:cNvPr id="78" name="矩形 77"/>
              <p:cNvSpPr/>
              <p:nvPr/>
            </p:nvSpPr>
            <p:spPr>
              <a:xfrm>
                <a:off x="1222462" y="4127698"/>
                <a:ext cx="1173430" cy="266689"/>
              </a:xfrm>
              <a:prstGeom prst="rect">
                <a:avLst/>
              </a:prstGeom>
            </p:spPr>
            <p:txBody>
              <a:bodyPr wrap="none" lIns="68580" tIns="34290" rIns="68580" bIns="34290">
                <a:spAutoFit/>
              </a:bodyPr>
              <a:lstStyle/>
              <a:p>
                <a:pPr algn="ctr"/>
                <a:r>
                  <a:rPr lang="zh-CN" altLang="en-US" dirty="0">
                    <a:solidFill>
                      <a:srgbClr val="2A3553"/>
                    </a:solidFill>
                    <a:latin typeface="微软雅黑" panose="020B0503020204020204" pitchFamily="34" charset="-122"/>
                    <a:ea typeface="微软雅黑" panose="020B0503020204020204" pitchFamily="34" charset="-122"/>
                  </a:rPr>
                  <a:t>输入文本内容</a:t>
                </a:r>
                <a:endParaRPr lang="en-US" altLang="zh-CN" dirty="0">
                  <a:solidFill>
                    <a:srgbClr val="2A3553"/>
                  </a:solidFill>
                  <a:latin typeface="微软雅黑" panose="020B0503020204020204" pitchFamily="34" charset="-122"/>
                  <a:ea typeface="微软雅黑" panose="020B0503020204020204" pitchFamily="34" charset="-122"/>
                </a:endParaRPr>
              </a:p>
            </p:txBody>
          </p:sp>
        </p:grpSp>
        <p:cxnSp>
          <p:nvCxnSpPr>
            <p:cNvPr id="79" name="直接连接符 78"/>
            <p:cNvCxnSpPr/>
            <p:nvPr/>
          </p:nvCxnSpPr>
          <p:spPr>
            <a:xfrm>
              <a:off x="4468738" y="2339894"/>
              <a:ext cx="6667028" cy="0"/>
            </a:xfrm>
            <a:prstGeom prst="line">
              <a:avLst/>
            </a:prstGeom>
            <a:ln w="28575">
              <a:solidFill>
                <a:srgbClr val="FFC7CA"/>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4468738" y="3341585"/>
              <a:ext cx="6667028" cy="0"/>
            </a:xfrm>
            <a:prstGeom prst="line">
              <a:avLst/>
            </a:prstGeom>
            <a:ln w="28575">
              <a:solidFill>
                <a:srgbClr val="FFC7CA"/>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4468738" y="4343276"/>
              <a:ext cx="6667028" cy="0"/>
            </a:xfrm>
            <a:prstGeom prst="line">
              <a:avLst/>
            </a:prstGeom>
            <a:ln w="28575">
              <a:solidFill>
                <a:srgbClr val="FFC7CA"/>
              </a:soli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660400" y="-44538"/>
            <a:ext cx="2507750" cy="1057275"/>
            <a:chOff x="-11859" y="-28575"/>
            <a:chExt cx="2507750" cy="1057275"/>
          </a:xfrm>
        </p:grpSpPr>
        <p:sp>
          <p:nvSpPr>
            <p:cNvPr id="29" name="平行四边形 28"/>
            <p:cNvSpPr/>
            <p:nvPr/>
          </p:nvSpPr>
          <p:spPr>
            <a:xfrm flipH="1">
              <a:off x="497035"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平行四边形 29"/>
            <p:cNvSpPr/>
            <p:nvPr/>
          </p:nvSpPr>
          <p:spPr>
            <a:xfrm flipH="1">
              <a:off x="242588"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平行四边形 30"/>
            <p:cNvSpPr/>
            <p:nvPr/>
          </p:nvSpPr>
          <p:spPr>
            <a:xfrm flipH="1">
              <a:off x="-1185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平行四边形 31"/>
            <p:cNvSpPr/>
            <p:nvPr/>
          </p:nvSpPr>
          <p:spPr>
            <a:xfrm flipH="1">
              <a:off x="1260376"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平行四边形 32"/>
            <p:cNvSpPr/>
            <p:nvPr/>
          </p:nvSpPr>
          <p:spPr>
            <a:xfrm flipH="1">
              <a:off x="100592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平行四边形 33"/>
            <p:cNvSpPr/>
            <p:nvPr/>
          </p:nvSpPr>
          <p:spPr>
            <a:xfrm flipH="1">
              <a:off x="751482"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平行四边形 34"/>
            <p:cNvSpPr/>
            <p:nvPr/>
          </p:nvSpPr>
          <p:spPr>
            <a:xfrm flipH="1">
              <a:off x="2023719"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平行四边形 35"/>
            <p:cNvSpPr/>
            <p:nvPr/>
          </p:nvSpPr>
          <p:spPr>
            <a:xfrm flipH="1">
              <a:off x="1769270"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7" name="平行四边形 36"/>
            <p:cNvSpPr/>
            <p:nvPr/>
          </p:nvSpPr>
          <p:spPr>
            <a:xfrm flipH="1">
              <a:off x="1514823"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664909" y="6308362"/>
            <a:ext cx="1070304" cy="472172"/>
            <a:chOff x="664909" y="6308362"/>
            <a:chExt cx="1070304" cy="472172"/>
          </a:xfrm>
        </p:grpSpPr>
        <p:sp>
          <p:nvSpPr>
            <p:cNvPr id="39" name="等腰三角形 38"/>
            <p:cNvSpPr/>
            <p:nvPr/>
          </p:nvSpPr>
          <p:spPr>
            <a:xfrm rot="16200000" flipH="1">
              <a:off x="696399" y="6276872"/>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等腰三角形 39"/>
            <p:cNvSpPr/>
            <p:nvPr/>
          </p:nvSpPr>
          <p:spPr>
            <a:xfrm rot="16200000" flipH="1">
              <a:off x="1231551" y="6276872"/>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10355783" y="386126"/>
            <a:ext cx="1075251" cy="472172"/>
            <a:chOff x="10355783" y="386126"/>
            <a:chExt cx="1075251" cy="472172"/>
          </a:xfrm>
        </p:grpSpPr>
        <p:sp>
          <p:nvSpPr>
            <p:cNvPr id="42" name="等腰三角形 41"/>
            <p:cNvSpPr/>
            <p:nvPr/>
          </p:nvSpPr>
          <p:spPr>
            <a:xfrm rot="5400000">
              <a:off x="10927372" y="354636"/>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等腰三角形 42"/>
            <p:cNvSpPr/>
            <p:nvPr/>
          </p:nvSpPr>
          <p:spPr>
            <a:xfrm rot="5400000">
              <a:off x="10387273" y="354636"/>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矩形 43"/>
          <p:cNvSpPr>
            <a:spLocks noChangeArrowheads="1"/>
          </p:cNvSpPr>
          <p:nvPr/>
        </p:nvSpPr>
        <p:spPr bwMode="auto">
          <a:xfrm flipH="1">
            <a:off x="8577965" y="6459189"/>
            <a:ext cx="2857211" cy="338554"/>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2A3553"/>
                </a:solidFill>
                <a:latin typeface="微软雅黑" panose="020B0503020204020204" pitchFamily="34" charset="-122"/>
                <a:ea typeface="微软雅黑" panose="020B0503020204020204" pitchFamily="34" charset="-122"/>
                <a:sym typeface="方正兰亭黑_GBK" pitchFamily="2" charset="-122"/>
              </a:rPr>
              <a:t>上阶段工作概述      重点工作</a:t>
            </a:r>
            <a:endParaRPr lang="en-US" altLang="zh-CN" sz="1050" dirty="0">
              <a:solidFill>
                <a:srgbClr val="2A3553"/>
              </a:solidFill>
              <a:latin typeface="微软雅黑" panose="020B0503020204020204" pitchFamily="34" charset="-122"/>
              <a:ea typeface="微软雅黑" panose="020B0503020204020204" pitchFamily="34" charset="-122"/>
              <a:sym typeface="方正兰亭黑_GBK" pitchFamily="2" charset="-122"/>
            </a:endParaRPr>
          </a:p>
        </p:txBody>
      </p:sp>
      <p:grpSp>
        <p:nvGrpSpPr>
          <p:cNvPr id="45" name="组合 44"/>
          <p:cNvGrpSpPr/>
          <p:nvPr/>
        </p:nvGrpSpPr>
        <p:grpSpPr>
          <a:xfrm>
            <a:off x="7677965" y="5918236"/>
            <a:ext cx="900000" cy="900000"/>
            <a:chOff x="6455246" y="5205801"/>
            <a:chExt cx="900000" cy="900000"/>
          </a:xfrm>
        </p:grpSpPr>
        <p:sp>
          <p:nvSpPr>
            <p:cNvPr id="46" name="椭圆 45"/>
            <p:cNvSpPr/>
            <p:nvPr/>
          </p:nvSpPr>
          <p:spPr>
            <a:xfrm>
              <a:off x="6455246" y="5205801"/>
              <a:ext cx="900000" cy="900000"/>
            </a:xfrm>
            <a:prstGeom prst="ellips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7" name="直接连接符 46"/>
            <p:cNvCxnSpPr/>
            <p:nvPr/>
          </p:nvCxnSpPr>
          <p:spPr>
            <a:xfrm rot="5400000">
              <a:off x="6902181" y="5897745"/>
              <a:ext cx="258258" cy="0"/>
            </a:xfrm>
            <a:prstGeom prst="line">
              <a:avLst/>
            </a:prstGeom>
            <a:ln w="76200">
              <a:solidFill>
                <a:srgbClr val="2A3553"/>
              </a:solidFill>
            </a:ln>
          </p:spPr>
          <p:style>
            <a:lnRef idx="1">
              <a:schemeClr val="accent1"/>
            </a:lnRef>
            <a:fillRef idx="0">
              <a:schemeClr val="accent1"/>
            </a:fillRef>
            <a:effectRef idx="0">
              <a:schemeClr val="accent1"/>
            </a:effectRef>
            <a:fontRef idx="minor">
              <a:schemeClr val="tx1"/>
            </a:fontRef>
          </p:style>
        </p:cxnSp>
      </p:grpSp>
      <p:pic>
        <p:nvPicPr>
          <p:cNvPr id="3" name="图形 2"/>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289004" y="2698750"/>
            <a:ext cx="2305050" cy="1866900"/>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接连接符 21"/>
          <p:cNvCxnSpPr/>
          <p:nvPr/>
        </p:nvCxnSpPr>
        <p:spPr>
          <a:xfrm>
            <a:off x="1843553" y="1946532"/>
            <a:ext cx="3966029" cy="0"/>
          </a:xfrm>
          <a:prstGeom prst="line">
            <a:avLst/>
          </a:prstGeom>
          <a:ln w="28575">
            <a:solidFill>
              <a:srgbClr val="FFC7CA"/>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828094" y="3860043"/>
            <a:ext cx="3966029" cy="0"/>
          </a:xfrm>
          <a:prstGeom prst="line">
            <a:avLst/>
          </a:prstGeom>
          <a:ln w="28575">
            <a:solidFill>
              <a:srgbClr val="FFC7CA"/>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6334123" y="2934987"/>
            <a:ext cx="3966029" cy="0"/>
          </a:xfrm>
          <a:prstGeom prst="line">
            <a:avLst/>
          </a:prstGeom>
          <a:ln w="28575">
            <a:solidFill>
              <a:srgbClr val="FFC7CA"/>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6344317" y="4846554"/>
            <a:ext cx="3966029" cy="0"/>
          </a:xfrm>
          <a:prstGeom prst="line">
            <a:avLst/>
          </a:prstGeom>
          <a:ln w="28575">
            <a:solidFill>
              <a:srgbClr val="FFC7CA"/>
            </a:solidFill>
            <a:prstDash val="dash"/>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2250823" y="2005500"/>
            <a:ext cx="2758205" cy="369324"/>
          </a:xfrm>
          <a:prstGeom prst="rect">
            <a:avLst/>
          </a:prstGeom>
        </p:spPr>
        <p:txBody>
          <a:bodyPr wrap="square" lIns="91431" tIns="45716" rIns="91431" bIns="45716">
            <a:spAutoFit/>
          </a:bodyPr>
          <a:lstStyle/>
          <a:p>
            <a:pPr algn="ctr">
              <a:spcBef>
                <a:spcPct val="0"/>
              </a:spcBef>
              <a:buFont typeface="Arial" panose="020B0604020202020204" pitchFamily="34" charset="0"/>
              <a:buNone/>
            </a:pPr>
            <a:r>
              <a:rPr lang="zh-CN" altLang="en-US" b="1" dirty="0">
                <a:solidFill>
                  <a:srgbClr val="2A3553"/>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2A355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矩形 47"/>
          <p:cNvSpPr>
            <a:spLocks noChangeArrowheads="1"/>
          </p:cNvSpPr>
          <p:nvPr/>
        </p:nvSpPr>
        <p:spPr bwMode="auto">
          <a:xfrm>
            <a:off x="2250479" y="2365540"/>
            <a:ext cx="2758892" cy="53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dirty="0">
                <a:solidFill>
                  <a:srgbClr val="2A3553"/>
                </a:solidFill>
                <a:sym typeface="微软雅黑" panose="020B0503020204020204" pitchFamily="34" charset="-122"/>
              </a:rPr>
              <a:t>在此录入上述图表的综合说明，在此录入上述图表的综合描述说明。</a:t>
            </a:r>
            <a:endParaRPr lang="zh-CN" altLang="en-US" sz="1200" dirty="0">
              <a:solidFill>
                <a:srgbClr val="2A3553"/>
              </a:solidFill>
              <a:sym typeface="微软雅黑" panose="020B0503020204020204" pitchFamily="34" charset="-122"/>
            </a:endParaRPr>
          </a:p>
        </p:txBody>
      </p:sp>
      <p:sp>
        <p:nvSpPr>
          <p:cNvPr id="32" name="矩形 31"/>
          <p:cNvSpPr/>
          <p:nvPr/>
        </p:nvSpPr>
        <p:spPr>
          <a:xfrm>
            <a:off x="2235364" y="3991410"/>
            <a:ext cx="2758205" cy="369324"/>
          </a:xfrm>
          <a:prstGeom prst="rect">
            <a:avLst/>
          </a:prstGeom>
        </p:spPr>
        <p:txBody>
          <a:bodyPr wrap="square" lIns="91431" tIns="45716" rIns="91431" bIns="45716">
            <a:spAutoFit/>
          </a:bodyPr>
          <a:lstStyle/>
          <a:p>
            <a:pPr algn="ctr">
              <a:spcBef>
                <a:spcPct val="0"/>
              </a:spcBef>
              <a:buFont typeface="Arial" panose="020B0604020202020204" pitchFamily="34" charset="0"/>
              <a:buNone/>
            </a:pPr>
            <a:r>
              <a:rPr lang="zh-CN" altLang="en-US" b="1" dirty="0">
                <a:solidFill>
                  <a:srgbClr val="2A3553"/>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2A355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矩形 47"/>
          <p:cNvSpPr>
            <a:spLocks noChangeArrowheads="1"/>
          </p:cNvSpPr>
          <p:nvPr/>
        </p:nvSpPr>
        <p:spPr bwMode="auto">
          <a:xfrm>
            <a:off x="2235020" y="4351450"/>
            <a:ext cx="2758892" cy="53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dirty="0">
                <a:solidFill>
                  <a:srgbClr val="2A3553"/>
                </a:solidFill>
                <a:sym typeface="微软雅黑" panose="020B0503020204020204" pitchFamily="34" charset="-122"/>
              </a:rPr>
              <a:t>在此录入上述图表的综合说明，在此录入上述图表的综合描述说明。</a:t>
            </a:r>
            <a:endParaRPr lang="zh-CN" altLang="en-US" sz="1200" dirty="0">
              <a:solidFill>
                <a:srgbClr val="2A3553"/>
              </a:solidFill>
              <a:sym typeface="微软雅黑" panose="020B0503020204020204" pitchFamily="34" charset="-122"/>
            </a:endParaRPr>
          </a:p>
        </p:txBody>
      </p:sp>
      <p:sp>
        <p:nvSpPr>
          <p:cNvPr id="34" name="矩形 33"/>
          <p:cNvSpPr/>
          <p:nvPr/>
        </p:nvSpPr>
        <p:spPr>
          <a:xfrm>
            <a:off x="7412810" y="1940273"/>
            <a:ext cx="2758205" cy="369324"/>
          </a:xfrm>
          <a:prstGeom prst="rect">
            <a:avLst/>
          </a:prstGeom>
        </p:spPr>
        <p:txBody>
          <a:bodyPr wrap="square" lIns="91431" tIns="45716" rIns="91431" bIns="45716">
            <a:spAutoFit/>
          </a:bodyPr>
          <a:lstStyle/>
          <a:p>
            <a:pPr algn="ctr">
              <a:spcBef>
                <a:spcPct val="0"/>
              </a:spcBef>
              <a:buFont typeface="Arial" panose="020B0604020202020204" pitchFamily="34" charset="0"/>
              <a:buNone/>
            </a:pPr>
            <a:r>
              <a:rPr lang="zh-CN" altLang="en-US" b="1" dirty="0">
                <a:solidFill>
                  <a:srgbClr val="2A3553"/>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2A355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矩形 47"/>
          <p:cNvSpPr>
            <a:spLocks noChangeArrowheads="1"/>
          </p:cNvSpPr>
          <p:nvPr/>
        </p:nvSpPr>
        <p:spPr bwMode="auto">
          <a:xfrm>
            <a:off x="7412466" y="2300313"/>
            <a:ext cx="2758892" cy="53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dirty="0">
                <a:solidFill>
                  <a:srgbClr val="2A3553"/>
                </a:solidFill>
                <a:sym typeface="微软雅黑" panose="020B0503020204020204" pitchFamily="34" charset="-122"/>
              </a:rPr>
              <a:t>在此录入上述图表的综合说明，在此录入上述图表的综合描述说明。</a:t>
            </a:r>
            <a:endParaRPr lang="zh-CN" altLang="en-US" sz="1200" dirty="0">
              <a:solidFill>
                <a:srgbClr val="2A3553"/>
              </a:solidFill>
              <a:sym typeface="微软雅黑" panose="020B0503020204020204" pitchFamily="34" charset="-122"/>
            </a:endParaRPr>
          </a:p>
        </p:txBody>
      </p:sp>
      <p:sp>
        <p:nvSpPr>
          <p:cNvPr id="36" name="矩形 35"/>
          <p:cNvSpPr/>
          <p:nvPr/>
        </p:nvSpPr>
        <p:spPr>
          <a:xfrm>
            <a:off x="7412810" y="3758972"/>
            <a:ext cx="2758205" cy="369324"/>
          </a:xfrm>
          <a:prstGeom prst="rect">
            <a:avLst/>
          </a:prstGeom>
        </p:spPr>
        <p:txBody>
          <a:bodyPr wrap="square" lIns="91431" tIns="45716" rIns="91431" bIns="45716">
            <a:spAutoFit/>
          </a:bodyPr>
          <a:lstStyle/>
          <a:p>
            <a:pPr algn="ctr">
              <a:spcBef>
                <a:spcPct val="0"/>
              </a:spcBef>
              <a:buFont typeface="Arial" panose="020B0604020202020204" pitchFamily="34" charset="0"/>
              <a:buNone/>
            </a:pPr>
            <a:r>
              <a:rPr lang="zh-CN" altLang="en-US" b="1" dirty="0">
                <a:solidFill>
                  <a:srgbClr val="2A3553"/>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2A355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矩形 47"/>
          <p:cNvSpPr>
            <a:spLocks noChangeArrowheads="1"/>
          </p:cNvSpPr>
          <p:nvPr/>
        </p:nvSpPr>
        <p:spPr bwMode="auto">
          <a:xfrm>
            <a:off x="7412466" y="4119012"/>
            <a:ext cx="2758892" cy="53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dirty="0">
                <a:solidFill>
                  <a:srgbClr val="2A3553"/>
                </a:solidFill>
                <a:sym typeface="微软雅黑" panose="020B0503020204020204" pitchFamily="34" charset="-122"/>
              </a:rPr>
              <a:t>在此录入上述图表的综合说明，在此录入上述图表的综合描述说明。</a:t>
            </a:r>
            <a:endParaRPr lang="zh-CN" altLang="en-US" sz="1200" dirty="0">
              <a:solidFill>
                <a:srgbClr val="2A3553"/>
              </a:solidFill>
              <a:sym typeface="微软雅黑" panose="020B0503020204020204" pitchFamily="34" charset="-122"/>
            </a:endParaRPr>
          </a:p>
        </p:txBody>
      </p:sp>
      <p:grpSp>
        <p:nvGrpSpPr>
          <p:cNvPr id="38" name="组合 37"/>
          <p:cNvGrpSpPr/>
          <p:nvPr/>
        </p:nvGrpSpPr>
        <p:grpSpPr>
          <a:xfrm>
            <a:off x="660400" y="-44538"/>
            <a:ext cx="2507750" cy="1057275"/>
            <a:chOff x="-11859" y="-28575"/>
            <a:chExt cx="2507750" cy="1057275"/>
          </a:xfrm>
        </p:grpSpPr>
        <p:sp>
          <p:nvSpPr>
            <p:cNvPr id="39" name="平行四边形 38"/>
            <p:cNvSpPr/>
            <p:nvPr/>
          </p:nvSpPr>
          <p:spPr>
            <a:xfrm flipH="1">
              <a:off x="497035"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平行四边形 39"/>
            <p:cNvSpPr/>
            <p:nvPr/>
          </p:nvSpPr>
          <p:spPr>
            <a:xfrm flipH="1">
              <a:off x="242588"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平行四边形 40"/>
            <p:cNvSpPr/>
            <p:nvPr/>
          </p:nvSpPr>
          <p:spPr>
            <a:xfrm flipH="1">
              <a:off x="-1185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平行四边形 41"/>
            <p:cNvSpPr/>
            <p:nvPr/>
          </p:nvSpPr>
          <p:spPr>
            <a:xfrm flipH="1">
              <a:off x="1260376"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平行四边形 42"/>
            <p:cNvSpPr/>
            <p:nvPr/>
          </p:nvSpPr>
          <p:spPr>
            <a:xfrm flipH="1">
              <a:off x="100592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平行四边形 43"/>
            <p:cNvSpPr/>
            <p:nvPr/>
          </p:nvSpPr>
          <p:spPr>
            <a:xfrm flipH="1">
              <a:off x="751482"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平行四边形 44"/>
            <p:cNvSpPr/>
            <p:nvPr/>
          </p:nvSpPr>
          <p:spPr>
            <a:xfrm flipH="1">
              <a:off x="2023719"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平行四边形 45"/>
            <p:cNvSpPr/>
            <p:nvPr/>
          </p:nvSpPr>
          <p:spPr>
            <a:xfrm flipH="1">
              <a:off x="1769270"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flipH="1">
              <a:off x="1514823"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664909" y="6308362"/>
            <a:ext cx="1070304" cy="472172"/>
            <a:chOff x="664909" y="6308362"/>
            <a:chExt cx="1070304" cy="472172"/>
          </a:xfrm>
        </p:grpSpPr>
        <p:sp>
          <p:nvSpPr>
            <p:cNvPr id="49" name="等腰三角形 48"/>
            <p:cNvSpPr/>
            <p:nvPr/>
          </p:nvSpPr>
          <p:spPr>
            <a:xfrm rot="16200000" flipH="1">
              <a:off x="696399" y="6276872"/>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rot="16200000" flipH="1">
              <a:off x="1231551" y="6276872"/>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10355783" y="386126"/>
            <a:ext cx="1075251" cy="472172"/>
            <a:chOff x="10355783" y="386126"/>
            <a:chExt cx="1075251" cy="472172"/>
          </a:xfrm>
        </p:grpSpPr>
        <p:sp>
          <p:nvSpPr>
            <p:cNvPr id="52" name="等腰三角形 51"/>
            <p:cNvSpPr/>
            <p:nvPr/>
          </p:nvSpPr>
          <p:spPr>
            <a:xfrm rot="5400000">
              <a:off x="10927372" y="354636"/>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p:nvSpPr>
          <p:spPr>
            <a:xfrm rot="5400000">
              <a:off x="10387273" y="354636"/>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矩形 53"/>
          <p:cNvSpPr>
            <a:spLocks noChangeArrowheads="1"/>
          </p:cNvSpPr>
          <p:nvPr/>
        </p:nvSpPr>
        <p:spPr bwMode="auto">
          <a:xfrm flipH="1">
            <a:off x="8577965" y="6459189"/>
            <a:ext cx="2857211" cy="338554"/>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2A3553"/>
                </a:solidFill>
                <a:latin typeface="微软雅黑" panose="020B0503020204020204" pitchFamily="34" charset="-122"/>
                <a:ea typeface="微软雅黑" panose="020B0503020204020204" pitchFamily="34" charset="-122"/>
                <a:sym typeface="方正兰亭黑_GBK" pitchFamily="2" charset="-122"/>
              </a:rPr>
              <a:t>上阶段工作概述      完成情况</a:t>
            </a:r>
            <a:endParaRPr lang="en-US" altLang="zh-CN" sz="1050" dirty="0">
              <a:solidFill>
                <a:srgbClr val="2A3553"/>
              </a:solidFill>
              <a:latin typeface="微软雅黑" panose="020B0503020204020204" pitchFamily="34" charset="-122"/>
              <a:ea typeface="微软雅黑" panose="020B0503020204020204" pitchFamily="34" charset="-122"/>
              <a:sym typeface="方正兰亭黑_GBK" pitchFamily="2" charset="-122"/>
            </a:endParaRPr>
          </a:p>
        </p:txBody>
      </p:sp>
      <p:grpSp>
        <p:nvGrpSpPr>
          <p:cNvPr id="55" name="组合 54"/>
          <p:cNvGrpSpPr/>
          <p:nvPr/>
        </p:nvGrpSpPr>
        <p:grpSpPr>
          <a:xfrm>
            <a:off x="7677965" y="5918236"/>
            <a:ext cx="900000" cy="900000"/>
            <a:chOff x="6455246" y="5205801"/>
            <a:chExt cx="900000" cy="900000"/>
          </a:xfrm>
        </p:grpSpPr>
        <p:sp>
          <p:nvSpPr>
            <p:cNvPr id="56" name="椭圆 55"/>
            <p:cNvSpPr/>
            <p:nvPr/>
          </p:nvSpPr>
          <p:spPr>
            <a:xfrm>
              <a:off x="6455246" y="5205801"/>
              <a:ext cx="900000" cy="900000"/>
            </a:xfrm>
            <a:prstGeom prst="ellips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7" name="直接连接符 56"/>
            <p:cNvCxnSpPr/>
            <p:nvPr/>
          </p:nvCxnSpPr>
          <p:spPr>
            <a:xfrm rot="5400000">
              <a:off x="6902181" y="5897745"/>
              <a:ext cx="258258" cy="0"/>
            </a:xfrm>
            <a:prstGeom prst="line">
              <a:avLst/>
            </a:prstGeom>
            <a:ln w="76200">
              <a:solidFill>
                <a:srgbClr val="2A3553"/>
              </a:solidFill>
            </a:ln>
          </p:spPr>
          <p:style>
            <a:lnRef idx="1">
              <a:schemeClr val="accent1"/>
            </a:lnRef>
            <a:fillRef idx="0">
              <a:schemeClr val="accent1"/>
            </a:fillRef>
            <a:effectRef idx="0">
              <a:schemeClr val="accent1"/>
            </a:effectRef>
            <a:fontRef idx="minor">
              <a:schemeClr val="tx1"/>
            </a:fontRef>
          </p:style>
        </p:cxnSp>
      </p:grpSp>
      <p:cxnSp>
        <p:nvCxnSpPr>
          <p:cNvPr id="58" name="直接连接符 57"/>
          <p:cNvCxnSpPr/>
          <p:nvPr/>
        </p:nvCxnSpPr>
        <p:spPr>
          <a:xfrm rot="16200000" flipH="1">
            <a:off x="4093935" y="3632200"/>
            <a:ext cx="3966029" cy="0"/>
          </a:xfrm>
          <a:prstGeom prst="line">
            <a:avLst/>
          </a:prstGeom>
          <a:ln w="28575">
            <a:solidFill>
              <a:srgbClr val="FFC7CA"/>
            </a:solidFill>
            <a:prstDash val="solid"/>
          </a:ln>
        </p:spPr>
        <p:style>
          <a:lnRef idx="1">
            <a:schemeClr val="accent1"/>
          </a:lnRef>
          <a:fillRef idx="0">
            <a:schemeClr val="accent1"/>
          </a:fillRef>
          <a:effectRef idx="0">
            <a:schemeClr val="accent1"/>
          </a:effectRef>
          <a:fontRef idx="minor">
            <a:schemeClr val="tx1"/>
          </a:fontRef>
        </p:style>
      </p:cxnSp>
      <p:grpSp>
        <p:nvGrpSpPr>
          <p:cNvPr id="23" name="组合 22"/>
          <p:cNvGrpSpPr>
            <a:grpSpLocks noChangeAspect="1"/>
          </p:cNvGrpSpPr>
          <p:nvPr/>
        </p:nvGrpSpPr>
        <p:grpSpPr>
          <a:xfrm rot="5400000">
            <a:off x="5794123" y="1670445"/>
            <a:ext cx="540000" cy="540000"/>
            <a:chOff x="5676106" y="3009900"/>
            <a:chExt cx="838200" cy="838200"/>
          </a:xfrm>
        </p:grpSpPr>
        <p:pic>
          <p:nvPicPr>
            <p:cNvPr id="2" name="图形 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676106" y="3009900"/>
              <a:ext cx="838200" cy="838200"/>
            </a:xfrm>
            <a:prstGeom prst="rect">
              <a:avLst/>
            </a:prstGeom>
          </p:spPr>
        </p:pic>
        <p:pic>
          <p:nvPicPr>
            <p:cNvPr id="3" name="图形 2"/>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7081" y="3228975"/>
              <a:ext cx="476250" cy="400050"/>
            </a:xfrm>
            <a:prstGeom prst="rect">
              <a:avLst/>
            </a:prstGeom>
          </p:spPr>
        </p:pic>
      </p:grpSp>
      <p:grpSp>
        <p:nvGrpSpPr>
          <p:cNvPr id="59" name="组合 58"/>
          <p:cNvGrpSpPr>
            <a:grpSpLocks noChangeAspect="1"/>
          </p:cNvGrpSpPr>
          <p:nvPr/>
        </p:nvGrpSpPr>
        <p:grpSpPr>
          <a:xfrm rot="5400000">
            <a:off x="5794123" y="3603263"/>
            <a:ext cx="540000" cy="540000"/>
            <a:chOff x="5676106" y="3009900"/>
            <a:chExt cx="838200" cy="838200"/>
          </a:xfrm>
        </p:grpSpPr>
        <p:pic>
          <p:nvPicPr>
            <p:cNvPr id="60" name="图形 59"/>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676106" y="3009900"/>
              <a:ext cx="838200" cy="838200"/>
            </a:xfrm>
            <a:prstGeom prst="rect">
              <a:avLst/>
            </a:prstGeom>
          </p:spPr>
        </p:pic>
        <p:pic>
          <p:nvPicPr>
            <p:cNvPr id="61" name="图形 60"/>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7081" y="3228975"/>
              <a:ext cx="476250" cy="400050"/>
            </a:xfrm>
            <a:prstGeom prst="rect">
              <a:avLst/>
            </a:prstGeom>
          </p:spPr>
        </p:pic>
      </p:grpSp>
      <p:grpSp>
        <p:nvGrpSpPr>
          <p:cNvPr id="62" name="组合 61"/>
          <p:cNvGrpSpPr>
            <a:grpSpLocks noChangeAspect="1"/>
          </p:cNvGrpSpPr>
          <p:nvPr/>
        </p:nvGrpSpPr>
        <p:grpSpPr>
          <a:xfrm rot="16200000" flipH="1">
            <a:off x="5794123" y="2636854"/>
            <a:ext cx="540000" cy="540000"/>
            <a:chOff x="5676106" y="3009900"/>
            <a:chExt cx="838200" cy="838200"/>
          </a:xfrm>
        </p:grpSpPr>
        <p:pic>
          <p:nvPicPr>
            <p:cNvPr id="63" name="图形 62"/>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676106" y="3009900"/>
              <a:ext cx="838200" cy="838200"/>
            </a:xfrm>
            <a:prstGeom prst="rect">
              <a:avLst/>
            </a:prstGeom>
          </p:spPr>
        </p:pic>
        <p:pic>
          <p:nvPicPr>
            <p:cNvPr id="64" name="图形 6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7081" y="3228975"/>
              <a:ext cx="476250" cy="400050"/>
            </a:xfrm>
            <a:prstGeom prst="rect">
              <a:avLst/>
            </a:prstGeom>
          </p:spPr>
        </p:pic>
      </p:grpSp>
      <p:grpSp>
        <p:nvGrpSpPr>
          <p:cNvPr id="65" name="组合 64"/>
          <p:cNvGrpSpPr>
            <a:grpSpLocks noChangeAspect="1"/>
          </p:cNvGrpSpPr>
          <p:nvPr/>
        </p:nvGrpSpPr>
        <p:grpSpPr>
          <a:xfrm rot="16200000" flipH="1">
            <a:off x="5794123" y="4569672"/>
            <a:ext cx="540000" cy="540000"/>
            <a:chOff x="5676106" y="3009900"/>
            <a:chExt cx="838200" cy="838200"/>
          </a:xfrm>
        </p:grpSpPr>
        <p:pic>
          <p:nvPicPr>
            <p:cNvPr id="66" name="图形 65"/>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676106" y="3009900"/>
              <a:ext cx="838200" cy="838200"/>
            </a:xfrm>
            <a:prstGeom prst="rect">
              <a:avLst/>
            </a:prstGeom>
          </p:spPr>
        </p:pic>
        <p:pic>
          <p:nvPicPr>
            <p:cNvPr id="67" name="图形 66"/>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7081" y="3228975"/>
              <a:ext cx="476250" cy="400050"/>
            </a:xfrm>
            <a:prstGeom prst="rect">
              <a:avLst/>
            </a:prstGeom>
          </p:spPr>
        </p:pic>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right)">
                                      <p:cBhvr>
                                        <p:cTn id="15" dur="500"/>
                                        <p:tgtEl>
                                          <p:spTgt spid="2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animEffect transition="in" filter="fade">
                                      <p:cBhvr>
                                        <p:cTn id="49" dur="500"/>
                                        <p:tgtEl>
                                          <p:spTgt spid="35"/>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36"/>
                                        </p:tgtEl>
                                        <p:attrNameLst>
                                          <p:attrName>style.visibility</p:attrName>
                                        </p:attrNameLst>
                                      </p:cBhvr>
                                      <p:to>
                                        <p:strVal val="visible"/>
                                      </p:to>
                                    </p:set>
                                    <p:anim calcmode="lin" valueType="num">
                                      <p:cBhvr>
                                        <p:cTn id="52" dur="500" fill="hold"/>
                                        <p:tgtEl>
                                          <p:spTgt spid="36"/>
                                        </p:tgtEl>
                                        <p:attrNameLst>
                                          <p:attrName>ppt_w</p:attrName>
                                        </p:attrNameLst>
                                      </p:cBhvr>
                                      <p:tavLst>
                                        <p:tav tm="0">
                                          <p:val>
                                            <p:fltVal val="0"/>
                                          </p:val>
                                        </p:tav>
                                        <p:tav tm="100000">
                                          <p:val>
                                            <p:strVal val="#ppt_w"/>
                                          </p:val>
                                        </p:tav>
                                      </p:tavLst>
                                    </p:anim>
                                    <p:anim calcmode="lin" valueType="num">
                                      <p:cBhvr>
                                        <p:cTn id="53" dur="500" fill="hold"/>
                                        <p:tgtEl>
                                          <p:spTgt spid="36"/>
                                        </p:tgtEl>
                                        <p:attrNameLst>
                                          <p:attrName>ppt_h</p:attrName>
                                        </p:attrNameLst>
                                      </p:cBhvr>
                                      <p:tavLst>
                                        <p:tav tm="0">
                                          <p:val>
                                            <p:fltVal val="0"/>
                                          </p:val>
                                        </p:tav>
                                        <p:tav tm="100000">
                                          <p:val>
                                            <p:strVal val="#ppt_h"/>
                                          </p:val>
                                        </p:tav>
                                      </p:tavLst>
                                    </p:anim>
                                    <p:animEffect transition="in" filter="fade">
                                      <p:cBhvr>
                                        <p:cTn id="54" dur="500"/>
                                        <p:tgtEl>
                                          <p:spTgt spid="36"/>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37"/>
                                        </p:tgtEl>
                                        <p:attrNameLst>
                                          <p:attrName>style.visibility</p:attrName>
                                        </p:attrNameLst>
                                      </p:cBhvr>
                                      <p:to>
                                        <p:strVal val="visible"/>
                                      </p:to>
                                    </p:set>
                                    <p:anim calcmode="lin" valueType="num">
                                      <p:cBhvr>
                                        <p:cTn id="57" dur="500" fill="hold"/>
                                        <p:tgtEl>
                                          <p:spTgt spid="37"/>
                                        </p:tgtEl>
                                        <p:attrNameLst>
                                          <p:attrName>ppt_w</p:attrName>
                                        </p:attrNameLst>
                                      </p:cBhvr>
                                      <p:tavLst>
                                        <p:tav tm="0">
                                          <p:val>
                                            <p:fltVal val="0"/>
                                          </p:val>
                                        </p:tav>
                                        <p:tav tm="100000">
                                          <p:val>
                                            <p:strVal val="#ppt_w"/>
                                          </p:val>
                                        </p:tav>
                                      </p:tavLst>
                                    </p:anim>
                                    <p:anim calcmode="lin" valueType="num">
                                      <p:cBhvr>
                                        <p:cTn id="58" dur="500" fill="hold"/>
                                        <p:tgtEl>
                                          <p:spTgt spid="37"/>
                                        </p:tgtEl>
                                        <p:attrNameLst>
                                          <p:attrName>ppt_h</p:attrName>
                                        </p:attrNameLst>
                                      </p:cBhvr>
                                      <p:tavLst>
                                        <p:tav tm="0">
                                          <p:val>
                                            <p:fltVal val="0"/>
                                          </p:val>
                                        </p:tav>
                                        <p:tav tm="100000">
                                          <p:val>
                                            <p:strVal val="#ppt_h"/>
                                          </p:val>
                                        </p:tav>
                                      </p:tavLst>
                                    </p:anim>
                                    <p:animEffect transition="in" filter="fade">
                                      <p:cBhvr>
                                        <p:cTn id="59" dur="500"/>
                                        <p:tgtEl>
                                          <p:spTgt spid="37"/>
                                        </p:tgtEl>
                                      </p:cBhvr>
                                    </p:animEffect>
                                  </p:childTnLst>
                                </p:cTn>
                              </p:par>
                            </p:childTnLst>
                          </p:cTn>
                        </p:par>
                        <p:par>
                          <p:cTn id="60" fill="hold">
                            <p:stCondLst>
                              <p:cond delay="2000"/>
                            </p:stCondLst>
                            <p:childTnLst>
                              <p:par>
                                <p:cTn id="61" presetID="22" presetClass="entr" presetSubtype="8" fill="hold"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91771" y="1402281"/>
            <a:ext cx="9695543" cy="4266700"/>
            <a:chOff x="1291771" y="1500475"/>
            <a:chExt cx="9695543" cy="4266700"/>
          </a:xfrm>
        </p:grpSpPr>
        <p:cxnSp>
          <p:nvCxnSpPr>
            <p:cNvPr id="40" name="Straight Connector 22"/>
            <p:cNvCxnSpPr/>
            <p:nvPr/>
          </p:nvCxnSpPr>
          <p:spPr>
            <a:xfrm>
              <a:off x="1291771" y="3979728"/>
              <a:ext cx="9695543" cy="0"/>
            </a:xfrm>
            <a:prstGeom prst="line">
              <a:avLst/>
            </a:prstGeom>
            <a:ln w="28575">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1" name="Rounded Rectangle 1"/>
            <p:cNvSpPr/>
            <p:nvPr/>
          </p:nvSpPr>
          <p:spPr>
            <a:xfrm>
              <a:off x="1765300" y="2918371"/>
              <a:ext cx="393700" cy="1327150"/>
            </a:xfrm>
            <a:prstGeom prst="roundRect">
              <a:avLst>
                <a:gd name="adj" fmla="val 50000"/>
              </a:avLst>
            </a:prstGeom>
            <a:solidFill>
              <a:srgbClr val="91BBF7"/>
            </a:solidFill>
            <a:ln w="28575">
              <a:solidFill>
                <a:srgbClr val="2A355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2A3553"/>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1450726" y="4349892"/>
              <a:ext cx="964792" cy="253916"/>
            </a:xfrm>
            <a:prstGeom prst="rect">
              <a:avLst/>
            </a:prstGeom>
            <a:noFill/>
          </p:spPr>
          <p:txBody>
            <a:bodyPr wrap="square" rtlCol="0">
              <a:spAutoFit/>
            </a:bodyPr>
            <a:lstStyle/>
            <a:p>
              <a:pPr algn="ctr"/>
              <a:r>
                <a:rPr lang="zh-CN" altLang="en-US" sz="1050" dirty="0">
                  <a:solidFill>
                    <a:srgbClr val="2A3553"/>
                  </a:solidFill>
                  <a:latin typeface="微软雅黑" panose="020B0503020204020204" pitchFamily="34" charset="-122"/>
                  <a:ea typeface="微软雅黑" panose="020B0503020204020204" pitchFamily="34" charset="-122"/>
                </a:rPr>
                <a:t>二月份</a:t>
              </a:r>
              <a:endParaRPr lang="id-ID" sz="1050" dirty="0">
                <a:solidFill>
                  <a:srgbClr val="2A3553"/>
                </a:solidFill>
                <a:latin typeface="微软雅黑" panose="020B0503020204020204" pitchFamily="34" charset="-122"/>
                <a:ea typeface="微软雅黑" panose="020B0503020204020204" pitchFamily="34" charset="-122"/>
              </a:endParaRPr>
            </a:p>
          </p:txBody>
        </p:sp>
        <p:sp>
          <p:nvSpPr>
            <p:cNvPr id="43" name="Rounded Rectangle 3"/>
            <p:cNvSpPr/>
            <p:nvPr/>
          </p:nvSpPr>
          <p:spPr>
            <a:xfrm>
              <a:off x="2641600" y="2445931"/>
              <a:ext cx="393700" cy="1799590"/>
            </a:xfrm>
            <a:prstGeom prst="roundRect">
              <a:avLst>
                <a:gd name="adj" fmla="val 50000"/>
              </a:avLst>
            </a:prstGeom>
            <a:solidFill>
              <a:srgbClr val="91BBF7"/>
            </a:solidFill>
            <a:ln w="28575">
              <a:solidFill>
                <a:srgbClr val="2A355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2A3553"/>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2327026" y="4349892"/>
              <a:ext cx="964792" cy="253916"/>
            </a:xfrm>
            <a:prstGeom prst="rect">
              <a:avLst/>
            </a:prstGeom>
            <a:noFill/>
          </p:spPr>
          <p:txBody>
            <a:bodyPr wrap="square" rtlCol="0">
              <a:spAutoFit/>
            </a:bodyPr>
            <a:lstStyle/>
            <a:p>
              <a:pPr algn="ctr"/>
              <a:r>
                <a:rPr lang="zh-CN" altLang="en-US" sz="1050" dirty="0">
                  <a:solidFill>
                    <a:srgbClr val="2A3553"/>
                  </a:solidFill>
                  <a:latin typeface="微软雅黑" panose="020B0503020204020204" pitchFamily="34" charset="-122"/>
                  <a:ea typeface="微软雅黑" panose="020B0503020204020204" pitchFamily="34" charset="-122"/>
                </a:rPr>
                <a:t>三月份</a:t>
              </a:r>
              <a:endParaRPr lang="id-ID" sz="1050" dirty="0">
                <a:solidFill>
                  <a:srgbClr val="2A3553"/>
                </a:solidFill>
                <a:latin typeface="微软雅黑" panose="020B0503020204020204" pitchFamily="34" charset="-122"/>
                <a:ea typeface="微软雅黑" panose="020B0503020204020204" pitchFamily="34" charset="-122"/>
              </a:endParaRPr>
            </a:p>
          </p:txBody>
        </p:sp>
        <p:sp>
          <p:nvSpPr>
            <p:cNvPr id="45" name="Rounded Rectangle 5"/>
            <p:cNvSpPr/>
            <p:nvPr/>
          </p:nvSpPr>
          <p:spPr>
            <a:xfrm>
              <a:off x="3606596" y="3406051"/>
              <a:ext cx="393700" cy="839470"/>
            </a:xfrm>
            <a:prstGeom prst="roundRect">
              <a:avLst>
                <a:gd name="adj" fmla="val 50000"/>
              </a:avLst>
            </a:prstGeom>
            <a:solidFill>
              <a:srgbClr val="91BBF7"/>
            </a:solidFill>
            <a:ln w="28575">
              <a:solidFill>
                <a:srgbClr val="2A355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2A3553"/>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3292022" y="4349892"/>
              <a:ext cx="964792" cy="253916"/>
            </a:xfrm>
            <a:prstGeom prst="rect">
              <a:avLst/>
            </a:prstGeom>
            <a:noFill/>
          </p:spPr>
          <p:txBody>
            <a:bodyPr wrap="square" rtlCol="0">
              <a:spAutoFit/>
            </a:bodyPr>
            <a:lstStyle/>
            <a:p>
              <a:pPr algn="ctr"/>
              <a:r>
                <a:rPr lang="zh-CN" altLang="en-US" sz="1050" dirty="0">
                  <a:solidFill>
                    <a:srgbClr val="2A3553"/>
                  </a:solidFill>
                  <a:latin typeface="微软雅黑" panose="020B0503020204020204" pitchFamily="34" charset="-122"/>
                  <a:ea typeface="微软雅黑" panose="020B0503020204020204" pitchFamily="34" charset="-122"/>
                </a:rPr>
                <a:t>四月份</a:t>
              </a:r>
              <a:endParaRPr lang="id-ID" sz="1050" dirty="0">
                <a:solidFill>
                  <a:srgbClr val="2A3553"/>
                </a:solidFill>
                <a:latin typeface="微软雅黑" panose="020B0503020204020204" pitchFamily="34" charset="-122"/>
                <a:ea typeface="微软雅黑" panose="020B0503020204020204" pitchFamily="34" charset="-122"/>
              </a:endParaRPr>
            </a:p>
          </p:txBody>
        </p:sp>
        <p:sp>
          <p:nvSpPr>
            <p:cNvPr id="47" name="Rounded Rectangle 7"/>
            <p:cNvSpPr/>
            <p:nvPr/>
          </p:nvSpPr>
          <p:spPr>
            <a:xfrm>
              <a:off x="4482896" y="3063151"/>
              <a:ext cx="393700" cy="1182370"/>
            </a:xfrm>
            <a:prstGeom prst="roundRect">
              <a:avLst>
                <a:gd name="adj" fmla="val 50000"/>
              </a:avLst>
            </a:prstGeom>
            <a:solidFill>
              <a:srgbClr val="91BBF7"/>
            </a:solidFill>
            <a:ln w="28575">
              <a:solidFill>
                <a:srgbClr val="2A355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2A3553"/>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4168322" y="4349892"/>
              <a:ext cx="964792" cy="253916"/>
            </a:xfrm>
            <a:prstGeom prst="rect">
              <a:avLst/>
            </a:prstGeom>
            <a:noFill/>
          </p:spPr>
          <p:txBody>
            <a:bodyPr wrap="square" rtlCol="0">
              <a:spAutoFit/>
            </a:bodyPr>
            <a:lstStyle/>
            <a:p>
              <a:pPr algn="ctr"/>
              <a:r>
                <a:rPr lang="zh-CN" altLang="en-US" sz="1050" dirty="0">
                  <a:solidFill>
                    <a:srgbClr val="2A3553"/>
                  </a:solidFill>
                  <a:latin typeface="微软雅黑" panose="020B0503020204020204" pitchFamily="34" charset="-122"/>
                  <a:ea typeface="微软雅黑" panose="020B0503020204020204" pitchFamily="34" charset="-122"/>
                </a:rPr>
                <a:t>五月份</a:t>
              </a:r>
              <a:endParaRPr lang="id-ID" sz="1050" dirty="0">
                <a:solidFill>
                  <a:srgbClr val="2A3553"/>
                </a:solidFill>
                <a:latin typeface="微软雅黑" panose="020B0503020204020204" pitchFamily="34" charset="-122"/>
                <a:ea typeface="微软雅黑" panose="020B0503020204020204" pitchFamily="34" charset="-122"/>
              </a:endParaRPr>
            </a:p>
          </p:txBody>
        </p:sp>
        <p:sp>
          <p:nvSpPr>
            <p:cNvPr id="49" name="Rounded Rectangle 9"/>
            <p:cNvSpPr/>
            <p:nvPr/>
          </p:nvSpPr>
          <p:spPr>
            <a:xfrm>
              <a:off x="5447892" y="1843951"/>
              <a:ext cx="393700" cy="2401570"/>
            </a:xfrm>
            <a:prstGeom prst="roundRect">
              <a:avLst>
                <a:gd name="adj" fmla="val 50000"/>
              </a:avLst>
            </a:prstGeom>
            <a:solidFill>
              <a:srgbClr val="91BBF7"/>
            </a:solidFill>
            <a:ln w="28575">
              <a:solidFill>
                <a:srgbClr val="2A355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2A3553"/>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5133318" y="4349892"/>
              <a:ext cx="964792" cy="253916"/>
            </a:xfrm>
            <a:prstGeom prst="rect">
              <a:avLst/>
            </a:prstGeom>
            <a:noFill/>
          </p:spPr>
          <p:txBody>
            <a:bodyPr wrap="square" rtlCol="0">
              <a:spAutoFit/>
            </a:bodyPr>
            <a:lstStyle/>
            <a:p>
              <a:pPr algn="ctr"/>
              <a:r>
                <a:rPr lang="zh-CN" altLang="en-US" sz="1050" dirty="0">
                  <a:solidFill>
                    <a:srgbClr val="2A3553"/>
                  </a:solidFill>
                  <a:latin typeface="微软雅黑" panose="020B0503020204020204" pitchFamily="34" charset="-122"/>
                  <a:ea typeface="微软雅黑" panose="020B0503020204020204" pitchFamily="34" charset="-122"/>
                </a:rPr>
                <a:t>六月份</a:t>
              </a:r>
              <a:endParaRPr lang="id-ID" sz="1050" dirty="0">
                <a:solidFill>
                  <a:srgbClr val="2A3553"/>
                </a:solidFill>
                <a:latin typeface="微软雅黑" panose="020B0503020204020204" pitchFamily="34" charset="-122"/>
                <a:ea typeface="微软雅黑" panose="020B0503020204020204" pitchFamily="34" charset="-122"/>
              </a:endParaRPr>
            </a:p>
          </p:txBody>
        </p:sp>
        <p:sp>
          <p:nvSpPr>
            <p:cNvPr id="51" name="Rounded Rectangle 11"/>
            <p:cNvSpPr/>
            <p:nvPr/>
          </p:nvSpPr>
          <p:spPr>
            <a:xfrm>
              <a:off x="6324192" y="2499271"/>
              <a:ext cx="393700" cy="1746250"/>
            </a:xfrm>
            <a:prstGeom prst="roundRect">
              <a:avLst>
                <a:gd name="adj" fmla="val 50000"/>
              </a:avLst>
            </a:prstGeom>
            <a:solidFill>
              <a:srgbClr val="91BBF7"/>
            </a:solidFill>
            <a:ln w="28575">
              <a:solidFill>
                <a:srgbClr val="2A355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2A3553"/>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6009618" y="4349892"/>
              <a:ext cx="964792" cy="253916"/>
            </a:xfrm>
            <a:prstGeom prst="rect">
              <a:avLst/>
            </a:prstGeom>
            <a:noFill/>
          </p:spPr>
          <p:txBody>
            <a:bodyPr wrap="square" rtlCol="0">
              <a:spAutoFit/>
            </a:bodyPr>
            <a:lstStyle/>
            <a:p>
              <a:pPr algn="ctr"/>
              <a:r>
                <a:rPr lang="zh-CN" altLang="en-US" sz="1050" dirty="0">
                  <a:solidFill>
                    <a:srgbClr val="2A3553"/>
                  </a:solidFill>
                  <a:latin typeface="微软雅黑" panose="020B0503020204020204" pitchFamily="34" charset="-122"/>
                  <a:ea typeface="微软雅黑" panose="020B0503020204020204" pitchFamily="34" charset="-122"/>
                </a:rPr>
                <a:t>七月份</a:t>
              </a:r>
              <a:endParaRPr lang="id-ID" sz="1050" dirty="0">
                <a:solidFill>
                  <a:srgbClr val="2A3553"/>
                </a:solidFill>
                <a:latin typeface="微软雅黑" panose="020B0503020204020204" pitchFamily="34" charset="-122"/>
                <a:ea typeface="微软雅黑" panose="020B0503020204020204" pitchFamily="34" charset="-122"/>
              </a:endParaRPr>
            </a:p>
          </p:txBody>
        </p:sp>
        <p:sp>
          <p:nvSpPr>
            <p:cNvPr id="53" name="Rounded Rectangle 13"/>
            <p:cNvSpPr/>
            <p:nvPr/>
          </p:nvSpPr>
          <p:spPr>
            <a:xfrm>
              <a:off x="7289188" y="2918371"/>
              <a:ext cx="393700" cy="1327150"/>
            </a:xfrm>
            <a:prstGeom prst="roundRect">
              <a:avLst>
                <a:gd name="adj" fmla="val 50000"/>
              </a:avLst>
            </a:prstGeom>
            <a:solidFill>
              <a:srgbClr val="91BBF7"/>
            </a:solidFill>
            <a:ln w="28575">
              <a:solidFill>
                <a:srgbClr val="2A355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2A3553"/>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6974614" y="4349892"/>
              <a:ext cx="964792" cy="253916"/>
            </a:xfrm>
            <a:prstGeom prst="rect">
              <a:avLst/>
            </a:prstGeom>
            <a:noFill/>
          </p:spPr>
          <p:txBody>
            <a:bodyPr wrap="square" rtlCol="0">
              <a:spAutoFit/>
            </a:bodyPr>
            <a:lstStyle/>
            <a:p>
              <a:pPr algn="ctr"/>
              <a:r>
                <a:rPr lang="zh-CN" altLang="en-US" sz="1050" dirty="0">
                  <a:solidFill>
                    <a:srgbClr val="2A3553"/>
                  </a:solidFill>
                  <a:latin typeface="微软雅黑" panose="020B0503020204020204" pitchFamily="34" charset="-122"/>
                  <a:ea typeface="微软雅黑" panose="020B0503020204020204" pitchFamily="34" charset="-122"/>
                </a:rPr>
                <a:t>八月份</a:t>
              </a:r>
              <a:endParaRPr lang="id-ID" sz="1050" dirty="0">
                <a:solidFill>
                  <a:srgbClr val="2A3553"/>
                </a:solidFill>
                <a:latin typeface="微软雅黑" panose="020B0503020204020204" pitchFamily="34" charset="-122"/>
                <a:ea typeface="微软雅黑" panose="020B0503020204020204" pitchFamily="34" charset="-122"/>
              </a:endParaRPr>
            </a:p>
          </p:txBody>
        </p:sp>
        <p:sp>
          <p:nvSpPr>
            <p:cNvPr id="55" name="Rounded Rectangle 15"/>
            <p:cNvSpPr/>
            <p:nvPr/>
          </p:nvSpPr>
          <p:spPr>
            <a:xfrm>
              <a:off x="8165488" y="3063151"/>
              <a:ext cx="399392" cy="1182370"/>
            </a:xfrm>
            <a:prstGeom prst="roundRect">
              <a:avLst>
                <a:gd name="adj" fmla="val 50000"/>
              </a:avLst>
            </a:prstGeom>
            <a:solidFill>
              <a:srgbClr val="91BBF7"/>
            </a:solidFill>
            <a:ln w="28575">
              <a:solidFill>
                <a:srgbClr val="2A355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2A3553"/>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7850914" y="4349892"/>
              <a:ext cx="964792" cy="253916"/>
            </a:xfrm>
            <a:prstGeom prst="rect">
              <a:avLst/>
            </a:prstGeom>
            <a:noFill/>
          </p:spPr>
          <p:txBody>
            <a:bodyPr wrap="square" rtlCol="0">
              <a:spAutoFit/>
            </a:bodyPr>
            <a:lstStyle/>
            <a:p>
              <a:pPr algn="ctr"/>
              <a:r>
                <a:rPr lang="zh-CN" altLang="en-US" sz="1050" dirty="0">
                  <a:solidFill>
                    <a:srgbClr val="2A3553"/>
                  </a:solidFill>
                  <a:latin typeface="微软雅黑" panose="020B0503020204020204" pitchFamily="34" charset="-122"/>
                  <a:ea typeface="微软雅黑" panose="020B0503020204020204" pitchFamily="34" charset="-122"/>
                </a:rPr>
                <a:t>九月份</a:t>
              </a:r>
              <a:endParaRPr lang="id-ID" sz="1050" dirty="0">
                <a:solidFill>
                  <a:srgbClr val="2A3553"/>
                </a:solidFill>
                <a:latin typeface="微软雅黑" panose="020B0503020204020204" pitchFamily="34" charset="-122"/>
                <a:ea typeface="微软雅黑" panose="020B0503020204020204" pitchFamily="34" charset="-122"/>
              </a:endParaRPr>
            </a:p>
          </p:txBody>
        </p:sp>
        <p:sp>
          <p:nvSpPr>
            <p:cNvPr id="57" name="Rounded Rectangle 17"/>
            <p:cNvSpPr/>
            <p:nvPr/>
          </p:nvSpPr>
          <p:spPr>
            <a:xfrm>
              <a:off x="9130484" y="2156371"/>
              <a:ext cx="394516" cy="2089150"/>
            </a:xfrm>
            <a:prstGeom prst="roundRect">
              <a:avLst>
                <a:gd name="adj" fmla="val 50000"/>
              </a:avLst>
            </a:prstGeom>
            <a:solidFill>
              <a:srgbClr val="91BBF7"/>
            </a:solidFill>
            <a:ln w="28575">
              <a:solidFill>
                <a:srgbClr val="2A355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2A3553"/>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8815910" y="4349892"/>
              <a:ext cx="964792" cy="253916"/>
            </a:xfrm>
            <a:prstGeom prst="rect">
              <a:avLst/>
            </a:prstGeom>
            <a:noFill/>
          </p:spPr>
          <p:txBody>
            <a:bodyPr wrap="square" rtlCol="0">
              <a:spAutoFit/>
            </a:bodyPr>
            <a:lstStyle/>
            <a:p>
              <a:pPr algn="ctr"/>
              <a:r>
                <a:rPr lang="zh-CN" altLang="en-US" sz="1050" dirty="0">
                  <a:solidFill>
                    <a:srgbClr val="2A3553"/>
                  </a:solidFill>
                  <a:latin typeface="微软雅黑" panose="020B0503020204020204" pitchFamily="34" charset="-122"/>
                  <a:ea typeface="微软雅黑" panose="020B0503020204020204" pitchFamily="34" charset="-122"/>
                </a:rPr>
                <a:t>十月份</a:t>
              </a:r>
              <a:endParaRPr lang="id-ID" sz="1050" dirty="0">
                <a:solidFill>
                  <a:srgbClr val="2A3553"/>
                </a:solidFill>
                <a:latin typeface="微软雅黑" panose="020B0503020204020204" pitchFamily="34" charset="-122"/>
                <a:ea typeface="微软雅黑" panose="020B0503020204020204" pitchFamily="34" charset="-122"/>
              </a:endParaRPr>
            </a:p>
          </p:txBody>
        </p:sp>
        <p:sp>
          <p:nvSpPr>
            <p:cNvPr id="59" name="Rounded Rectangle 19"/>
            <p:cNvSpPr/>
            <p:nvPr/>
          </p:nvSpPr>
          <p:spPr>
            <a:xfrm>
              <a:off x="10006784" y="2499271"/>
              <a:ext cx="386896" cy="1746250"/>
            </a:xfrm>
            <a:prstGeom prst="roundRect">
              <a:avLst>
                <a:gd name="adj" fmla="val 50000"/>
              </a:avLst>
            </a:prstGeom>
            <a:solidFill>
              <a:srgbClr val="91BBF7"/>
            </a:solidFill>
            <a:ln w="28575">
              <a:solidFill>
                <a:srgbClr val="2A355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2A3553"/>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9692210" y="4349892"/>
              <a:ext cx="964792" cy="253916"/>
            </a:xfrm>
            <a:prstGeom prst="rect">
              <a:avLst/>
            </a:prstGeom>
            <a:noFill/>
          </p:spPr>
          <p:txBody>
            <a:bodyPr wrap="square" rtlCol="0">
              <a:spAutoFit/>
            </a:bodyPr>
            <a:lstStyle/>
            <a:p>
              <a:pPr algn="ctr"/>
              <a:r>
                <a:rPr lang="zh-CN" altLang="en-US" sz="1050" dirty="0">
                  <a:solidFill>
                    <a:srgbClr val="2A3553"/>
                  </a:solidFill>
                  <a:latin typeface="微软雅黑" panose="020B0503020204020204" pitchFamily="34" charset="-122"/>
                  <a:ea typeface="微软雅黑" panose="020B0503020204020204" pitchFamily="34" charset="-122"/>
                </a:rPr>
                <a:t>十一月份</a:t>
              </a:r>
              <a:endParaRPr lang="id-ID" sz="1050" dirty="0">
                <a:solidFill>
                  <a:srgbClr val="2A3553"/>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1450726" y="2590861"/>
              <a:ext cx="964792" cy="276999"/>
            </a:xfrm>
            <a:prstGeom prst="rect">
              <a:avLst/>
            </a:prstGeom>
            <a:noFill/>
          </p:spPr>
          <p:txBody>
            <a:bodyPr wrap="square" rtlCol="0">
              <a:spAutoFit/>
            </a:bodyPr>
            <a:lstStyle/>
            <a:p>
              <a:pPr algn="ctr"/>
              <a:r>
                <a:rPr lang="id-ID" sz="1200" dirty="0">
                  <a:solidFill>
                    <a:srgbClr val="2A3553"/>
                  </a:solidFill>
                  <a:latin typeface="微软雅黑" panose="020B0503020204020204" pitchFamily="34" charset="-122"/>
                  <a:ea typeface="微软雅黑" panose="020B0503020204020204" pitchFamily="34" charset="-122"/>
                </a:rPr>
                <a:t>40%</a:t>
              </a:r>
              <a:endParaRPr lang="id-ID" sz="1200" dirty="0">
                <a:solidFill>
                  <a:srgbClr val="2A3553"/>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2327026" y="2110199"/>
              <a:ext cx="964792" cy="276999"/>
            </a:xfrm>
            <a:prstGeom prst="rect">
              <a:avLst/>
            </a:prstGeom>
            <a:noFill/>
          </p:spPr>
          <p:txBody>
            <a:bodyPr wrap="square" rtlCol="0">
              <a:spAutoFit/>
            </a:bodyPr>
            <a:lstStyle/>
            <a:p>
              <a:pPr algn="ctr"/>
              <a:r>
                <a:rPr lang="id-ID" sz="1200" dirty="0">
                  <a:solidFill>
                    <a:srgbClr val="2A3553"/>
                  </a:solidFill>
                  <a:latin typeface="微软雅黑" panose="020B0503020204020204" pitchFamily="34" charset="-122"/>
                  <a:ea typeface="微软雅黑" panose="020B0503020204020204" pitchFamily="34" charset="-122"/>
                </a:rPr>
                <a:t>55%</a:t>
              </a:r>
              <a:endParaRPr lang="id-ID" sz="1200" dirty="0">
                <a:solidFill>
                  <a:srgbClr val="2A3553"/>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3292022" y="3052843"/>
              <a:ext cx="964792" cy="276999"/>
            </a:xfrm>
            <a:prstGeom prst="rect">
              <a:avLst/>
            </a:prstGeom>
            <a:noFill/>
          </p:spPr>
          <p:txBody>
            <a:bodyPr wrap="square" rtlCol="0">
              <a:spAutoFit/>
            </a:bodyPr>
            <a:lstStyle/>
            <a:p>
              <a:pPr algn="ctr"/>
              <a:r>
                <a:rPr lang="id-ID" sz="1200" dirty="0">
                  <a:solidFill>
                    <a:srgbClr val="2A3553"/>
                  </a:solidFill>
                  <a:latin typeface="微软雅黑" panose="020B0503020204020204" pitchFamily="34" charset="-122"/>
                  <a:ea typeface="微软雅黑" panose="020B0503020204020204" pitchFamily="34" charset="-122"/>
                </a:rPr>
                <a:t>30%</a:t>
              </a:r>
              <a:endParaRPr lang="id-ID" sz="1200" dirty="0">
                <a:solidFill>
                  <a:srgbClr val="2A3553"/>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4168322" y="2677580"/>
              <a:ext cx="964792" cy="276999"/>
            </a:xfrm>
            <a:prstGeom prst="rect">
              <a:avLst/>
            </a:prstGeom>
            <a:noFill/>
          </p:spPr>
          <p:txBody>
            <a:bodyPr wrap="square" rtlCol="0">
              <a:spAutoFit/>
            </a:bodyPr>
            <a:lstStyle/>
            <a:p>
              <a:pPr algn="ctr"/>
              <a:r>
                <a:rPr lang="id-ID" sz="1200" dirty="0">
                  <a:solidFill>
                    <a:srgbClr val="2A3553"/>
                  </a:solidFill>
                  <a:latin typeface="微软雅黑" panose="020B0503020204020204" pitchFamily="34" charset="-122"/>
                  <a:ea typeface="微软雅黑" panose="020B0503020204020204" pitchFamily="34" charset="-122"/>
                </a:rPr>
                <a:t>39%</a:t>
              </a:r>
              <a:endParaRPr lang="id-ID" sz="1200" dirty="0">
                <a:solidFill>
                  <a:srgbClr val="2A3553"/>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5133318" y="1500475"/>
              <a:ext cx="964792" cy="276999"/>
            </a:xfrm>
            <a:prstGeom prst="rect">
              <a:avLst/>
            </a:prstGeom>
            <a:noFill/>
          </p:spPr>
          <p:txBody>
            <a:bodyPr wrap="square" rtlCol="0">
              <a:spAutoFit/>
            </a:bodyPr>
            <a:lstStyle/>
            <a:p>
              <a:pPr algn="ctr"/>
              <a:r>
                <a:rPr lang="id-ID" sz="1200" dirty="0">
                  <a:solidFill>
                    <a:srgbClr val="2A3553"/>
                  </a:solidFill>
                  <a:latin typeface="微软雅黑" panose="020B0503020204020204" pitchFamily="34" charset="-122"/>
                  <a:ea typeface="微软雅黑" panose="020B0503020204020204" pitchFamily="34" charset="-122"/>
                </a:rPr>
                <a:t>75%</a:t>
              </a:r>
              <a:endParaRPr lang="id-ID" sz="1200" dirty="0">
                <a:solidFill>
                  <a:srgbClr val="2A3553"/>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6009618" y="2179390"/>
              <a:ext cx="964792" cy="276999"/>
            </a:xfrm>
            <a:prstGeom prst="rect">
              <a:avLst/>
            </a:prstGeom>
            <a:noFill/>
          </p:spPr>
          <p:txBody>
            <a:bodyPr wrap="square" rtlCol="0">
              <a:spAutoFit/>
            </a:bodyPr>
            <a:lstStyle/>
            <a:p>
              <a:pPr algn="ctr"/>
              <a:r>
                <a:rPr lang="id-ID" sz="1200" dirty="0">
                  <a:solidFill>
                    <a:srgbClr val="2A3553"/>
                  </a:solidFill>
                  <a:latin typeface="微软雅黑" panose="020B0503020204020204" pitchFamily="34" charset="-122"/>
                  <a:ea typeface="微软雅黑" panose="020B0503020204020204" pitchFamily="34" charset="-122"/>
                </a:rPr>
                <a:t>55%</a:t>
              </a:r>
              <a:endParaRPr lang="id-ID" sz="1200" dirty="0">
                <a:solidFill>
                  <a:srgbClr val="2A3553"/>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6974614" y="2616116"/>
              <a:ext cx="964792" cy="276999"/>
            </a:xfrm>
            <a:prstGeom prst="rect">
              <a:avLst/>
            </a:prstGeom>
            <a:noFill/>
          </p:spPr>
          <p:txBody>
            <a:bodyPr wrap="square" rtlCol="0">
              <a:spAutoFit/>
            </a:bodyPr>
            <a:lstStyle/>
            <a:p>
              <a:pPr algn="ctr"/>
              <a:r>
                <a:rPr lang="id-ID" sz="1200" dirty="0">
                  <a:solidFill>
                    <a:srgbClr val="2A3553"/>
                  </a:solidFill>
                  <a:latin typeface="微软雅黑" panose="020B0503020204020204" pitchFamily="34" charset="-122"/>
                  <a:ea typeface="微软雅黑" panose="020B0503020204020204" pitchFamily="34" charset="-122"/>
                </a:rPr>
                <a:t>40%</a:t>
              </a:r>
              <a:endParaRPr lang="id-ID" sz="1200" dirty="0">
                <a:solidFill>
                  <a:srgbClr val="2A3553"/>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7850914" y="2720487"/>
              <a:ext cx="964792" cy="276999"/>
            </a:xfrm>
            <a:prstGeom prst="rect">
              <a:avLst/>
            </a:prstGeom>
            <a:noFill/>
          </p:spPr>
          <p:txBody>
            <a:bodyPr wrap="square" rtlCol="0">
              <a:spAutoFit/>
            </a:bodyPr>
            <a:lstStyle/>
            <a:p>
              <a:pPr algn="ctr"/>
              <a:r>
                <a:rPr lang="id-ID" sz="1200" dirty="0">
                  <a:solidFill>
                    <a:srgbClr val="2A3553"/>
                  </a:solidFill>
                  <a:latin typeface="微软雅黑" panose="020B0503020204020204" pitchFamily="34" charset="-122"/>
                  <a:ea typeface="微软雅黑" panose="020B0503020204020204" pitchFamily="34" charset="-122"/>
                </a:rPr>
                <a:t>35%</a:t>
              </a:r>
              <a:endParaRPr lang="id-ID" sz="1200" dirty="0">
                <a:solidFill>
                  <a:srgbClr val="2A3553"/>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8815910" y="1832186"/>
              <a:ext cx="964792" cy="276999"/>
            </a:xfrm>
            <a:prstGeom prst="rect">
              <a:avLst/>
            </a:prstGeom>
            <a:noFill/>
          </p:spPr>
          <p:txBody>
            <a:bodyPr wrap="square" rtlCol="0">
              <a:spAutoFit/>
            </a:bodyPr>
            <a:lstStyle/>
            <a:p>
              <a:pPr algn="ctr"/>
              <a:r>
                <a:rPr lang="id-ID" sz="1200" dirty="0">
                  <a:solidFill>
                    <a:srgbClr val="2A3553"/>
                  </a:solidFill>
                  <a:latin typeface="微软雅黑" panose="020B0503020204020204" pitchFamily="34" charset="-122"/>
                  <a:ea typeface="微软雅黑" panose="020B0503020204020204" pitchFamily="34" charset="-122"/>
                </a:rPr>
                <a:t>60%</a:t>
              </a:r>
              <a:endParaRPr lang="id-ID" sz="1200" dirty="0">
                <a:solidFill>
                  <a:srgbClr val="2A3553"/>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9692210" y="2168932"/>
              <a:ext cx="964792" cy="276999"/>
            </a:xfrm>
            <a:prstGeom prst="rect">
              <a:avLst/>
            </a:prstGeom>
            <a:noFill/>
          </p:spPr>
          <p:txBody>
            <a:bodyPr wrap="square" rtlCol="0">
              <a:spAutoFit/>
            </a:bodyPr>
            <a:lstStyle/>
            <a:p>
              <a:pPr algn="ctr"/>
              <a:r>
                <a:rPr lang="id-ID" sz="1200" dirty="0">
                  <a:solidFill>
                    <a:srgbClr val="2A3553"/>
                  </a:solidFill>
                  <a:latin typeface="微软雅黑" panose="020B0503020204020204" pitchFamily="34" charset="-122"/>
                  <a:ea typeface="微软雅黑" panose="020B0503020204020204" pitchFamily="34" charset="-122"/>
                </a:rPr>
                <a:t>55%</a:t>
              </a:r>
              <a:endParaRPr lang="id-ID" sz="1200" dirty="0">
                <a:solidFill>
                  <a:srgbClr val="2A3553"/>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1990496" y="5397843"/>
              <a:ext cx="8172908" cy="369332"/>
            </a:xfrm>
            <a:prstGeom prst="rect">
              <a:avLst/>
            </a:prstGeom>
            <a:noFill/>
          </p:spPr>
          <p:txBody>
            <a:bodyPr wrap="square" lIns="0" tIns="0" rIns="0" bIns="0" rtlCol="0">
              <a:spAutoFit/>
            </a:bodyPr>
            <a:lstStyle/>
            <a:p>
              <a:pPr algn="just"/>
              <a:r>
                <a:rPr lang="zh-CN" altLang="en-US" sz="1200" dirty="0">
                  <a:solidFill>
                    <a:srgbClr val="2A3553"/>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200" dirty="0">
                <a:solidFill>
                  <a:srgbClr val="2A3553"/>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5043721" y="4962893"/>
              <a:ext cx="2059343" cy="307777"/>
            </a:xfrm>
            <a:prstGeom prst="rect">
              <a:avLst/>
            </a:prstGeom>
            <a:noFill/>
          </p:spPr>
          <p:txBody>
            <a:bodyPr wrap="square" lIns="0" tIns="0" rIns="0" bIns="0" rtlCol="0">
              <a:spAutoFit/>
            </a:bodyPr>
            <a:lstStyle/>
            <a:p>
              <a:r>
                <a:rPr lang="zh-CN" altLang="en-US" sz="2000" dirty="0">
                  <a:solidFill>
                    <a:srgbClr val="2A3553"/>
                  </a:solidFill>
                  <a:latin typeface="微软雅黑" panose="020B0503020204020204" pitchFamily="34" charset="-122"/>
                  <a:ea typeface="微软雅黑" panose="020B0503020204020204" pitchFamily="34" charset="-122"/>
                </a:rPr>
                <a:t>点击输入标题文本</a:t>
              </a:r>
              <a:endParaRPr lang="zh-CN" altLang="en-US" sz="2000" dirty="0">
                <a:solidFill>
                  <a:srgbClr val="2A3553"/>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660400" y="-44538"/>
            <a:ext cx="2507750" cy="1057275"/>
            <a:chOff x="-11859" y="-28575"/>
            <a:chExt cx="2507750" cy="1057275"/>
          </a:xfrm>
        </p:grpSpPr>
        <p:sp>
          <p:nvSpPr>
            <p:cNvPr id="74" name="平行四边形 73"/>
            <p:cNvSpPr/>
            <p:nvPr/>
          </p:nvSpPr>
          <p:spPr>
            <a:xfrm flipH="1">
              <a:off x="497035"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平行四边形 74"/>
            <p:cNvSpPr/>
            <p:nvPr/>
          </p:nvSpPr>
          <p:spPr>
            <a:xfrm flipH="1">
              <a:off x="242588"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平行四边形 75"/>
            <p:cNvSpPr/>
            <p:nvPr/>
          </p:nvSpPr>
          <p:spPr>
            <a:xfrm flipH="1">
              <a:off x="-1185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平行四边形 76"/>
            <p:cNvSpPr/>
            <p:nvPr/>
          </p:nvSpPr>
          <p:spPr>
            <a:xfrm flipH="1">
              <a:off x="1260376"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平行四边形 77"/>
            <p:cNvSpPr/>
            <p:nvPr/>
          </p:nvSpPr>
          <p:spPr>
            <a:xfrm flipH="1">
              <a:off x="100592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平行四边形 78"/>
            <p:cNvSpPr/>
            <p:nvPr/>
          </p:nvSpPr>
          <p:spPr>
            <a:xfrm flipH="1">
              <a:off x="751482"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平行四边形 79"/>
            <p:cNvSpPr/>
            <p:nvPr/>
          </p:nvSpPr>
          <p:spPr>
            <a:xfrm flipH="1">
              <a:off x="2023719"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平行四边形 80"/>
            <p:cNvSpPr/>
            <p:nvPr/>
          </p:nvSpPr>
          <p:spPr>
            <a:xfrm flipH="1">
              <a:off x="1769270"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平行四边形 81"/>
            <p:cNvSpPr/>
            <p:nvPr/>
          </p:nvSpPr>
          <p:spPr>
            <a:xfrm flipH="1">
              <a:off x="1514823"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3" name="组合 82"/>
          <p:cNvGrpSpPr/>
          <p:nvPr/>
        </p:nvGrpSpPr>
        <p:grpSpPr>
          <a:xfrm>
            <a:off x="664909" y="6308362"/>
            <a:ext cx="1070304" cy="472172"/>
            <a:chOff x="664909" y="6308362"/>
            <a:chExt cx="1070304" cy="472172"/>
          </a:xfrm>
        </p:grpSpPr>
        <p:sp>
          <p:nvSpPr>
            <p:cNvPr id="84" name="等腰三角形 83"/>
            <p:cNvSpPr/>
            <p:nvPr/>
          </p:nvSpPr>
          <p:spPr>
            <a:xfrm rot="16200000" flipH="1">
              <a:off x="696399" y="6276872"/>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等腰三角形 84"/>
            <p:cNvSpPr/>
            <p:nvPr/>
          </p:nvSpPr>
          <p:spPr>
            <a:xfrm rot="16200000" flipH="1">
              <a:off x="1231551" y="6276872"/>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6" name="组合 85"/>
          <p:cNvGrpSpPr/>
          <p:nvPr/>
        </p:nvGrpSpPr>
        <p:grpSpPr>
          <a:xfrm>
            <a:off x="10355783" y="386126"/>
            <a:ext cx="1075251" cy="472172"/>
            <a:chOff x="10355783" y="386126"/>
            <a:chExt cx="1075251" cy="472172"/>
          </a:xfrm>
        </p:grpSpPr>
        <p:sp>
          <p:nvSpPr>
            <p:cNvPr id="87" name="等腰三角形 86"/>
            <p:cNvSpPr/>
            <p:nvPr/>
          </p:nvSpPr>
          <p:spPr>
            <a:xfrm rot="5400000">
              <a:off x="10927372" y="354636"/>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等腰三角形 87"/>
            <p:cNvSpPr/>
            <p:nvPr/>
          </p:nvSpPr>
          <p:spPr>
            <a:xfrm rot="5400000">
              <a:off x="10387273" y="354636"/>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9" name="矩形 88"/>
          <p:cNvSpPr>
            <a:spLocks noChangeArrowheads="1"/>
          </p:cNvSpPr>
          <p:nvPr/>
        </p:nvSpPr>
        <p:spPr bwMode="auto">
          <a:xfrm flipH="1">
            <a:off x="8577965" y="6459189"/>
            <a:ext cx="2857211" cy="338554"/>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2A3553"/>
                </a:solidFill>
                <a:latin typeface="微软雅黑" panose="020B0503020204020204" pitchFamily="34" charset="-122"/>
                <a:ea typeface="微软雅黑" panose="020B0503020204020204" pitchFamily="34" charset="-122"/>
                <a:sym typeface="方正兰亭黑_GBK" pitchFamily="2" charset="-122"/>
              </a:rPr>
              <a:t>上阶段工作概述      完成进度</a:t>
            </a:r>
            <a:endParaRPr lang="en-US" altLang="zh-CN" sz="1050" dirty="0">
              <a:solidFill>
                <a:srgbClr val="2A3553"/>
              </a:solidFill>
              <a:latin typeface="微软雅黑" panose="020B0503020204020204" pitchFamily="34" charset="-122"/>
              <a:ea typeface="微软雅黑" panose="020B0503020204020204" pitchFamily="34" charset="-122"/>
              <a:sym typeface="方正兰亭黑_GBK" pitchFamily="2" charset="-122"/>
            </a:endParaRPr>
          </a:p>
        </p:txBody>
      </p:sp>
      <p:grpSp>
        <p:nvGrpSpPr>
          <p:cNvPr id="90" name="组合 89"/>
          <p:cNvGrpSpPr/>
          <p:nvPr/>
        </p:nvGrpSpPr>
        <p:grpSpPr>
          <a:xfrm>
            <a:off x="7677965" y="5918236"/>
            <a:ext cx="900000" cy="900000"/>
            <a:chOff x="6455246" y="5205801"/>
            <a:chExt cx="900000" cy="900000"/>
          </a:xfrm>
        </p:grpSpPr>
        <p:sp>
          <p:nvSpPr>
            <p:cNvPr id="91" name="椭圆 90"/>
            <p:cNvSpPr/>
            <p:nvPr/>
          </p:nvSpPr>
          <p:spPr>
            <a:xfrm>
              <a:off x="6455246" y="5205801"/>
              <a:ext cx="900000" cy="900000"/>
            </a:xfrm>
            <a:prstGeom prst="ellips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2" name="直接连接符 91"/>
            <p:cNvCxnSpPr/>
            <p:nvPr/>
          </p:nvCxnSpPr>
          <p:spPr>
            <a:xfrm rot="5400000">
              <a:off x="6902181" y="5897745"/>
              <a:ext cx="258258" cy="0"/>
            </a:xfrm>
            <a:prstGeom prst="line">
              <a:avLst/>
            </a:prstGeom>
            <a:ln w="76200">
              <a:solidFill>
                <a:srgbClr val="2A355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0" fill="hold"/>
                                        <p:tgtEl>
                                          <p:spTgt spid="2"/>
                                        </p:tgtEl>
                                        <p:attrNameLst>
                                          <p:attrName>ppt_x</p:attrName>
                                        </p:attrNameLst>
                                      </p:cBhvr>
                                      <p:tavLst>
                                        <p:tav tm="0">
                                          <p:val>
                                            <p:strVal val="#ppt_x"/>
                                          </p:val>
                                        </p:tav>
                                        <p:tav tm="100000">
                                          <p:val>
                                            <p:strVal val="#ppt_x"/>
                                          </p:val>
                                        </p:tav>
                                      </p:tavLst>
                                    </p:anim>
                                    <p:anim calcmode="lin" valueType="num">
                                      <p:cBhvr>
                                        <p:cTn id="8" dur="15000" fill="hold"/>
                                        <p:tgtEl>
                                          <p:spTgt spid="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97062" y="1247397"/>
            <a:ext cx="10585176" cy="4769606"/>
            <a:chOff x="838622" y="1467706"/>
            <a:chExt cx="10585176" cy="4769606"/>
          </a:xfrm>
        </p:grpSpPr>
        <p:sp>
          <p:nvSpPr>
            <p:cNvPr id="11" name="圆角矩形 10"/>
            <p:cNvSpPr/>
            <p:nvPr/>
          </p:nvSpPr>
          <p:spPr>
            <a:xfrm>
              <a:off x="1292592" y="1512250"/>
              <a:ext cx="601400" cy="218691"/>
            </a:xfrm>
            <a:prstGeom prst="roundRect">
              <a:avLst>
                <a:gd name="adj" fmla="val 50000"/>
              </a:avLst>
            </a:prstGeom>
            <a:solidFill>
              <a:srgbClr val="91BBF7"/>
            </a:solidFill>
            <a:ln w="28575">
              <a:solidFill>
                <a:srgbClr val="2A35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A3553"/>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1292592" y="1917871"/>
              <a:ext cx="1093455" cy="218691"/>
            </a:xfrm>
            <a:prstGeom prst="roundRect">
              <a:avLst>
                <a:gd name="adj" fmla="val 50000"/>
              </a:avLst>
            </a:prstGeom>
            <a:solidFill>
              <a:srgbClr val="91BBF7"/>
            </a:solidFill>
            <a:ln w="28575">
              <a:solidFill>
                <a:srgbClr val="2A35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A3553"/>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1292592" y="2323492"/>
              <a:ext cx="1530837" cy="218691"/>
            </a:xfrm>
            <a:prstGeom prst="roundRect">
              <a:avLst>
                <a:gd name="adj" fmla="val 50000"/>
              </a:avLst>
            </a:prstGeom>
            <a:solidFill>
              <a:srgbClr val="91BBF7"/>
            </a:solidFill>
            <a:ln w="28575">
              <a:solidFill>
                <a:srgbClr val="2A35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A3553"/>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1292592" y="2729113"/>
              <a:ext cx="3663074" cy="218691"/>
            </a:xfrm>
            <a:prstGeom prst="roundRect">
              <a:avLst>
                <a:gd name="adj" fmla="val 50000"/>
              </a:avLst>
            </a:prstGeom>
            <a:solidFill>
              <a:srgbClr val="91BBF7"/>
            </a:solidFill>
            <a:ln w="28575">
              <a:solidFill>
                <a:srgbClr val="2A35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A3553"/>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1292592" y="3134734"/>
              <a:ext cx="4373819" cy="218691"/>
            </a:xfrm>
            <a:prstGeom prst="roundRect">
              <a:avLst>
                <a:gd name="adj" fmla="val 50000"/>
              </a:avLst>
            </a:prstGeom>
            <a:solidFill>
              <a:srgbClr val="91BBF7"/>
            </a:solidFill>
            <a:ln w="28575">
              <a:solidFill>
                <a:srgbClr val="2A35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A3553"/>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1292592" y="3540355"/>
              <a:ext cx="4865874" cy="218691"/>
            </a:xfrm>
            <a:prstGeom prst="roundRect">
              <a:avLst>
                <a:gd name="adj" fmla="val 50000"/>
              </a:avLst>
            </a:prstGeom>
            <a:solidFill>
              <a:srgbClr val="91BBF7"/>
            </a:solidFill>
            <a:ln w="28575">
              <a:solidFill>
                <a:srgbClr val="2A35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A3553"/>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1292592" y="3945976"/>
              <a:ext cx="5029892" cy="218691"/>
            </a:xfrm>
            <a:prstGeom prst="roundRect">
              <a:avLst>
                <a:gd name="adj" fmla="val 50000"/>
              </a:avLst>
            </a:prstGeom>
            <a:solidFill>
              <a:srgbClr val="91BBF7"/>
            </a:solidFill>
            <a:ln w="28575">
              <a:solidFill>
                <a:srgbClr val="2A35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A3553"/>
                </a:solidFill>
                <a:latin typeface="微软雅黑" panose="020B0503020204020204" pitchFamily="34" charset="-122"/>
                <a:ea typeface="微软雅黑" panose="020B0503020204020204" pitchFamily="34" charset="-122"/>
              </a:endParaRPr>
            </a:p>
          </p:txBody>
        </p:sp>
        <p:sp>
          <p:nvSpPr>
            <p:cNvPr id="18" name="圆角矩形 17"/>
            <p:cNvSpPr/>
            <p:nvPr/>
          </p:nvSpPr>
          <p:spPr>
            <a:xfrm>
              <a:off x="1292592" y="4351597"/>
              <a:ext cx="3280364" cy="218691"/>
            </a:xfrm>
            <a:prstGeom prst="roundRect">
              <a:avLst>
                <a:gd name="adj" fmla="val 50000"/>
              </a:avLst>
            </a:prstGeom>
            <a:solidFill>
              <a:srgbClr val="91BBF7"/>
            </a:solidFill>
            <a:ln w="28575">
              <a:solidFill>
                <a:srgbClr val="2A35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A3553"/>
                </a:solidFill>
                <a:latin typeface="微软雅黑" panose="020B0503020204020204" pitchFamily="34" charset="-122"/>
                <a:ea typeface="微软雅黑" panose="020B0503020204020204" pitchFamily="34" charset="-122"/>
              </a:endParaRPr>
            </a:p>
          </p:txBody>
        </p:sp>
        <p:sp>
          <p:nvSpPr>
            <p:cNvPr id="19" name="圆角矩形 18"/>
            <p:cNvSpPr/>
            <p:nvPr/>
          </p:nvSpPr>
          <p:spPr>
            <a:xfrm>
              <a:off x="1292592" y="4757218"/>
              <a:ext cx="2569619" cy="218691"/>
            </a:xfrm>
            <a:prstGeom prst="roundRect">
              <a:avLst>
                <a:gd name="adj" fmla="val 50000"/>
              </a:avLst>
            </a:prstGeom>
            <a:solidFill>
              <a:srgbClr val="91BBF7"/>
            </a:solidFill>
            <a:ln w="28575">
              <a:solidFill>
                <a:srgbClr val="2A35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A3553"/>
                </a:solidFill>
                <a:latin typeface="微软雅黑" panose="020B0503020204020204" pitchFamily="34" charset="-122"/>
                <a:ea typeface="微软雅黑" panose="020B0503020204020204" pitchFamily="34" charset="-122"/>
              </a:endParaRPr>
            </a:p>
          </p:txBody>
        </p:sp>
        <p:sp>
          <p:nvSpPr>
            <p:cNvPr id="20" name="圆角矩形 19"/>
            <p:cNvSpPr/>
            <p:nvPr/>
          </p:nvSpPr>
          <p:spPr>
            <a:xfrm>
              <a:off x="1292592" y="5162839"/>
              <a:ext cx="2952328" cy="218691"/>
            </a:xfrm>
            <a:prstGeom prst="roundRect">
              <a:avLst>
                <a:gd name="adj" fmla="val 50000"/>
              </a:avLst>
            </a:prstGeom>
            <a:solidFill>
              <a:srgbClr val="91BBF7"/>
            </a:solidFill>
            <a:ln w="28575">
              <a:solidFill>
                <a:srgbClr val="2A35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A3553"/>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1292592" y="5568460"/>
              <a:ext cx="1749528" cy="218691"/>
            </a:xfrm>
            <a:prstGeom prst="roundRect">
              <a:avLst>
                <a:gd name="adj" fmla="val 50000"/>
              </a:avLst>
            </a:prstGeom>
            <a:solidFill>
              <a:srgbClr val="91BBF7"/>
            </a:solidFill>
            <a:ln w="28575">
              <a:solidFill>
                <a:srgbClr val="2A35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A3553"/>
                </a:solidFill>
                <a:latin typeface="微软雅黑" panose="020B0503020204020204" pitchFamily="34" charset="-122"/>
                <a:ea typeface="微软雅黑" panose="020B0503020204020204" pitchFamily="34" charset="-122"/>
              </a:endParaRPr>
            </a:p>
          </p:txBody>
        </p:sp>
        <p:sp>
          <p:nvSpPr>
            <p:cNvPr id="22" name="圆角矩形 21"/>
            <p:cNvSpPr/>
            <p:nvPr/>
          </p:nvSpPr>
          <p:spPr>
            <a:xfrm>
              <a:off x="1292592" y="5974079"/>
              <a:ext cx="874764" cy="218691"/>
            </a:xfrm>
            <a:prstGeom prst="roundRect">
              <a:avLst>
                <a:gd name="adj" fmla="val 50000"/>
              </a:avLst>
            </a:prstGeom>
            <a:solidFill>
              <a:srgbClr val="91BBF7"/>
            </a:solidFill>
            <a:ln w="28575">
              <a:solidFill>
                <a:srgbClr val="2A35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A3553"/>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838622" y="1467706"/>
              <a:ext cx="396262" cy="307777"/>
            </a:xfrm>
            <a:prstGeom prst="rect">
              <a:avLst/>
            </a:prstGeom>
            <a:noFill/>
          </p:spPr>
          <p:txBody>
            <a:bodyPr wrap="none" rtlCol="0">
              <a:spAutoFit/>
            </a:bodyPr>
            <a:lstStyle/>
            <a:p>
              <a:r>
                <a:rPr lang="en-US" altLang="zh-CN" sz="1400" dirty="0">
                  <a:solidFill>
                    <a:srgbClr val="2A3553"/>
                  </a:solidFill>
                  <a:latin typeface="微软雅黑" panose="020B0503020204020204" pitchFamily="34" charset="-122"/>
                  <a:ea typeface="微软雅黑" panose="020B0503020204020204" pitchFamily="34" charset="-122"/>
                </a:rPr>
                <a:t>01</a:t>
              </a:r>
              <a:endParaRPr lang="zh-CN" altLang="en-US" sz="1400" dirty="0">
                <a:solidFill>
                  <a:srgbClr val="2A3553"/>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838622" y="1873327"/>
              <a:ext cx="396262" cy="307777"/>
            </a:xfrm>
            <a:prstGeom prst="rect">
              <a:avLst/>
            </a:prstGeom>
            <a:noFill/>
          </p:spPr>
          <p:txBody>
            <a:bodyPr wrap="none" rtlCol="0">
              <a:spAutoFit/>
            </a:bodyPr>
            <a:lstStyle/>
            <a:p>
              <a:r>
                <a:rPr lang="en-US" altLang="zh-CN" sz="1400" dirty="0">
                  <a:solidFill>
                    <a:srgbClr val="2A3553"/>
                  </a:solidFill>
                  <a:latin typeface="微软雅黑" panose="020B0503020204020204" pitchFamily="34" charset="-122"/>
                  <a:ea typeface="微软雅黑" panose="020B0503020204020204" pitchFamily="34" charset="-122"/>
                </a:rPr>
                <a:t>02</a:t>
              </a:r>
              <a:endParaRPr lang="zh-CN" altLang="en-US" sz="1400" dirty="0">
                <a:solidFill>
                  <a:srgbClr val="2A3553"/>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838622" y="2278948"/>
              <a:ext cx="396262" cy="307777"/>
            </a:xfrm>
            <a:prstGeom prst="rect">
              <a:avLst/>
            </a:prstGeom>
            <a:noFill/>
          </p:spPr>
          <p:txBody>
            <a:bodyPr wrap="none" rtlCol="0">
              <a:spAutoFit/>
            </a:bodyPr>
            <a:lstStyle/>
            <a:p>
              <a:r>
                <a:rPr lang="en-US" altLang="zh-CN" sz="1400" dirty="0">
                  <a:solidFill>
                    <a:srgbClr val="2A3553"/>
                  </a:solidFill>
                  <a:latin typeface="微软雅黑" panose="020B0503020204020204" pitchFamily="34" charset="-122"/>
                  <a:ea typeface="微软雅黑" panose="020B0503020204020204" pitchFamily="34" charset="-122"/>
                </a:rPr>
                <a:t>03</a:t>
              </a:r>
              <a:endParaRPr lang="zh-CN" altLang="en-US" sz="1400" dirty="0">
                <a:solidFill>
                  <a:srgbClr val="2A3553"/>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838622" y="2684569"/>
              <a:ext cx="396262" cy="307777"/>
            </a:xfrm>
            <a:prstGeom prst="rect">
              <a:avLst/>
            </a:prstGeom>
            <a:noFill/>
          </p:spPr>
          <p:txBody>
            <a:bodyPr wrap="none" rtlCol="0">
              <a:spAutoFit/>
            </a:bodyPr>
            <a:lstStyle/>
            <a:p>
              <a:r>
                <a:rPr lang="en-US" altLang="zh-CN" sz="1400" dirty="0">
                  <a:solidFill>
                    <a:srgbClr val="2A3553"/>
                  </a:solidFill>
                  <a:latin typeface="微软雅黑" panose="020B0503020204020204" pitchFamily="34" charset="-122"/>
                  <a:ea typeface="微软雅黑" panose="020B0503020204020204" pitchFamily="34" charset="-122"/>
                </a:rPr>
                <a:t>04</a:t>
              </a:r>
              <a:endParaRPr lang="zh-CN" altLang="en-US" sz="1400" dirty="0">
                <a:solidFill>
                  <a:srgbClr val="2A3553"/>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838622" y="3090190"/>
              <a:ext cx="396262" cy="307777"/>
            </a:xfrm>
            <a:prstGeom prst="rect">
              <a:avLst/>
            </a:prstGeom>
            <a:noFill/>
          </p:spPr>
          <p:txBody>
            <a:bodyPr wrap="none" rtlCol="0">
              <a:spAutoFit/>
            </a:bodyPr>
            <a:lstStyle/>
            <a:p>
              <a:r>
                <a:rPr lang="en-US" altLang="zh-CN" sz="1400" dirty="0">
                  <a:solidFill>
                    <a:srgbClr val="2A3553"/>
                  </a:solidFill>
                  <a:latin typeface="微软雅黑" panose="020B0503020204020204" pitchFamily="34" charset="-122"/>
                  <a:ea typeface="微软雅黑" panose="020B0503020204020204" pitchFamily="34" charset="-122"/>
                </a:rPr>
                <a:t>05</a:t>
              </a:r>
              <a:endParaRPr lang="zh-CN" altLang="en-US" sz="1400" dirty="0">
                <a:solidFill>
                  <a:srgbClr val="2A3553"/>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838622" y="3495811"/>
              <a:ext cx="396262" cy="307777"/>
            </a:xfrm>
            <a:prstGeom prst="rect">
              <a:avLst/>
            </a:prstGeom>
            <a:noFill/>
          </p:spPr>
          <p:txBody>
            <a:bodyPr wrap="none" rtlCol="0">
              <a:spAutoFit/>
            </a:bodyPr>
            <a:lstStyle/>
            <a:p>
              <a:r>
                <a:rPr lang="en-US" altLang="zh-CN" sz="1400" dirty="0">
                  <a:solidFill>
                    <a:srgbClr val="2A3553"/>
                  </a:solidFill>
                  <a:latin typeface="微软雅黑" panose="020B0503020204020204" pitchFamily="34" charset="-122"/>
                  <a:ea typeface="微软雅黑" panose="020B0503020204020204" pitchFamily="34" charset="-122"/>
                </a:rPr>
                <a:t>06</a:t>
              </a:r>
              <a:endParaRPr lang="zh-CN" altLang="en-US" sz="1400" dirty="0">
                <a:solidFill>
                  <a:srgbClr val="2A3553"/>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838622" y="3901432"/>
              <a:ext cx="396262" cy="307777"/>
            </a:xfrm>
            <a:prstGeom prst="rect">
              <a:avLst/>
            </a:prstGeom>
            <a:noFill/>
          </p:spPr>
          <p:txBody>
            <a:bodyPr wrap="none" rtlCol="0">
              <a:spAutoFit/>
            </a:bodyPr>
            <a:lstStyle/>
            <a:p>
              <a:r>
                <a:rPr lang="en-US" altLang="zh-CN" sz="1400" dirty="0">
                  <a:solidFill>
                    <a:srgbClr val="2A3553"/>
                  </a:solidFill>
                  <a:latin typeface="微软雅黑" panose="020B0503020204020204" pitchFamily="34" charset="-122"/>
                  <a:ea typeface="微软雅黑" panose="020B0503020204020204" pitchFamily="34" charset="-122"/>
                </a:rPr>
                <a:t>07</a:t>
              </a:r>
              <a:endParaRPr lang="zh-CN" altLang="en-US" sz="1400" dirty="0">
                <a:solidFill>
                  <a:srgbClr val="2A3553"/>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838622" y="4307053"/>
              <a:ext cx="396262" cy="307777"/>
            </a:xfrm>
            <a:prstGeom prst="rect">
              <a:avLst/>
            </a:prstGeom>
            <a:noFill/>
          </p:spPr>
          <p:txBody>
            <a:bodyPr wrap="none" rtlCol="0">
              <a:spAutoFit/>
            </a:bodyPr>
            <a:lstStyle/>
            <a:p>
              <a:r>
                <a:rPr lang="en-US" altLang="zh-CN" sz="1400" dirty="0">
                  <a:solidFill>
                    <a:srgbClr val="2A3553"/>
                  </a:solidFill>
                  <a:latin typeface="微软雅黑" panose="020B0503020204020204" pitchFamily="34" charset="-122"/>
                  <a:ea typeface="微软雅黑" panose="020B0503020204020204" pitchFamily="34" charset="-122"/>
                </a:rPr>
                <a:t>08</a:t>
              </a:r>
              <a:endParaRPr lang="zh-CN" altLang="en-US" sz="1400" dirty="0">
                <a:solidFill>
                  <a:srgbClr val="2A3553"/>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838622" y="4712674"/>
              <a:ext cx="396262" cy="307777"/>
            </a:xfrm>
            <a:prstGeom prst="rect">
              <a:avLst/>
            </a:prstGeom>
            <a:noFill/>
          </p:spPr>
          <p:txBody>
            <a:bodyPr wrap="none" rtlCol="0">
              <a:spAutoFit/>
            </a:bodyPr>
            <a:lstStyle/>
            <a:p>
              <a:r>
                <a:rPr lang="en-US" altLang="zh-CN" sz="1400" dirty="0">
                  <a:solidFill>
                    <a:srgbClr val="2A3553"/>
                  </a:solidFill>
                  <a:latin typeface="微软雅黑" panose="020B0503020204020204" pitchFamily="34" charset="-122"/>
                  <a:ea typeface="微软雅黑" panose="020B0503020204020204" pitchFamily="34" charset="-122"/>
                </a:rPr>
                <a:t>09</a:t>
              </a:r>
              <a:endParaRPr lang="zh-CN" altLang="en-US" sz="1400" dirty="0">
                <a:solidFill>
                  <a:srgbClr val="2A3553"/>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838622" y="5118295"/>
              <a:ext cx="396262" cy="307777"/>
            </a:xfrm>
            <a:prstGeom prst="rect">
              <a:avLst/>
            </a:prstGeom>
            <a:noFill/>
          </p:spPr>
          <p:txBody>
            <a:bodyPr wrap="none" rtlCol="0">
              <a:spAutoFit/>
            </a:bodyPr>
            <a:lstStyle/>
            <a:p>
              <a:r>
                <a:rPr lang="en-US" altLang="zh-CN" sz="1400" dirty="0">
                  <a:solidFill>
                    <a:srgbClr val="2A3553"/>
                  </a:solidFill>
                  <a:latin typeface="微软雅黑" panose="020B0503020204020204" pitchFamily="34" charset="-122"/>
                  <a:ea typeface="微软雅黑" panose="020B0503020204020204" pitchFamily="34" charset="-122"/>
                </a:rPr>
                <a:t>10</a:t>
              </a:r>
              <a:endParaRPr lang="zh-CN" altLang="en-US" sz="1400" dirty="0">
                <a:solidFill>
                  <a:srgbClr val="2A3553"/>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838622" y="5523916"/>
              <a:ext cx="396262" cy="307777"/>
            </a:xfrm>
            <a:prstGeom prst="rect">
              <a:avLst/>
            </a:prstGeom>
            <a:noFill/>
          </p:spPr>
          <p:txBody>
            <a:bodyPr wrap="none" rtlCol="0">
              <a:spAutoFit/>
            </a:bodyPr>
            <a:lstStyle/>
            <a:p>
              <a:r>
                <a:rPr lang="en-US" altLang="zh-CN" sz="1400" dirty="0">
                  <a:solidFill>
                    <a:srgbClr val="2A3553"/>
                  </a:solidFill>
                  <a:latin typeface="微软雅黑" panose="020B0503020204020204" pitchFamily="34" charset="-122"/>
                  <a:ea typeface="微软雅黑" panose="020B0503020204020204" pitchFamily="34" charset="-122"/>
                </a:rPr>
                <a:t>11</a:t>
              </a:r>
              <a:endParaRPr lang="zh-CN" altLang="en-US" sz="1400" dirty="0">
                <a:solidFill>
                  <a:srgbClr val="2A3553"/>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838622" y="5929535"/>
              <a:ext cx="396262" cy="307777"/>
            </a:xfrm>
            <a:prstGeom prst="rect">
              <a:avLst/>
            </a:prstGeom>
            <a:noFill/>
          </p:spPr>
          <p:txBody>
            <a:bodyPr wrap="none" rtlCol="0">
              <a:spAutoFit/>
            </a:bodyPr>
            <a:lstStyle/>
            <a:p>
              <a:r>
                <a:rPr lang="en-US" altLang="zh-CN" sz="1400" dirty="0">
                  <a:solidFill>
                    <a:srgbClr val="2A3553"/>
                  </a:solidFill>
                  <a:latin typeface="微软雅黑" panose="020B0503020204020204" pitchFamily="34" charset="-122"/>
                  <a:ea typeface="微软雅黑" panose="020B0503020204020204" pitchFamily="34" charset="-122"/>
                </a:rPr>
                <a:t>12</a:t>
              </a:r>
              <a:endParaRPr lang="zh-CN" altLang="en-US" sz="1400" dirty="0">
                <a:solidFill>
                  <a:srgbClr val="2A3553"/>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1890911" y="1467706"/>
              <a:ext cx="862737" cy="307777"/>
            </a:xfrm>
            <a:prstGeom prst="rect">
              <a:avLst/>
            </a:prstGeom>
            <a:noFill/>
          </p:spPr>
          <p:txBody>
            <a:bodyPr wrap="none" rtlCol="0" anchor="ctr">
              <a:spAutoFit/>
            </a:bodyPr>
            <a:lstStyle/>
            <a:p>
              <a:r>
                <a:rPr lang="en-US" altLang="zh-CN" sz="1400" dirty="0">
                  <a:solidFill>
                    <a:srgbClr val="2A3553"/>
                  </a:solidFill>
                  <a:latin typeface="微软雅黑" panose="020B0503020204020204" pitchFamily="34" charset="-122"/>
                  <a:ea typeface="微软雅黑" panose="020B0503020204020204" pitchFamily="34" charset="-122"/>
                </a:rPr>
                <a:t>184,900</a:t>
              </a:r>
              <a:endParaRPr lang="zh-CN" altLang="en-US" sz="1400" dirty="0">
                <a:solidFill>
                  <a:srgbClr val="2A3553"/>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2386821" y="1873326"/>
              <a:ext cx="862737" cy="307777"/>
            </a:xfrm>
            <a:prstGeom prst="rect">
              <a:avLst/>
            </a:prstGeom>
            <a:noFill/>
          </p:spPr>
          <p:txBody>
            <a:bodyPr wrap="none" rtlCol="0" anchor="ctr">
              <a:spAutoFit/>
            </a:bodyPr>
            <a:lstStyle/>
            <a:p>
              <a:r>
                <a:rPr lang="en-US" altLang="zh-CN" sz="1400" dirty="0">
                  <a:solidFill>
                    <a:srgbClr val="2A3553"/>
                  </a:solidFill>
                  <a:latin typeface="微软雅黑" panose="020B0503020204020204" pitchFamily="34" charset="-122"/>
                  <a:ea typeface="微软雅黑" panose="020B0503020204020204" pitchFamily="34" charset="-122"/>
                </a:rPr>
                <a:t>358,770</a:t>
              </a:r>
              <a:endParaRPr lang="zh-CN" altLang="en-US" sz="1400" dirty="0">
                <a:solidFill>
                  <a:srgbClr val="2A3553"/>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2823429" y="2278947"/>
              <a:ext cx="862737" cy="307777"/>
            </a:xfrm>
            <a:prstGeom prst="rect">
              <a:avLst/>
            </a:prstGeom>
            <a:noFill/>
          </p:spPr>
          <p:txBody>
            <a:bodyPr wrap="none" rtlCol="0" anchor="ctr">
              <a:spAutoFit/>
            </a:bodyPr>
            <a:lstStyle/>
            <a:p>
              <a:r>
                <a:rPr lang="en-US" altLang="zh-CN" sz="1400" dirty="0">
                  <a:solidFill>
                    <a:srgbClr val="2A3553"/>
                  </a:solidFill>
                  <a:latin typeface="微软雅黑" panose="020B0503020204020204" pitchFamily="34" charset="-122"/>
                  <a:ea typeface="微软雅黑" panose="020B0503020204020204" pitchFamily="34" charset="-122"/>
                </a:rPr>
                <a:t>638,859</a:t>
              </a:r>
              <a:endParaRPr lang="zh-CN" altLang="en-US" sz="1400" dirty="0">
                <a:solidFill>
                  <a:srgbClr val="2A3553"/>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4955666" y="2684569"/>
              <a:ext cx="1011815" cy="307777"/>
            </a:xfrm>
            <a:prstGeom prst="rect">
              <a:avLst/>
            </a:prstGeom>
            <a:noFill/>
          </p:spPr>
          <p:txBody>
            <a:bodyPr wrap="none" rtlCol="0" anchor="ctr">
              <a:spAutoFit/>
            </a:bodyPr>
            <a:lstStyle/>
            <a:p>
              <a:r>
                <a:rPr lang="en-US" altLang="zh-CN" sz="1400" dirty="0">
                  <a:solidFill>
                    <a:srgbClr val="2A3553"/>
                  </a:solidFill>
                  <a:latin typeface="微软雅黑" panose="020B0503020204020204" pitchFamily="34" charset="-122"/>
                  <a:ea typeface="微软雅黑" panose="020B0503020204020204" pitchFamily="34" charset="-122"/>
                </a:rPr>
                <a:t>1,936,200</a:t>
              </a:r>
              <a:endParaRPr lang="zh-CN" altLang="en-US" sz="1400" dirty="0">
                <a:solidFill>
                  <a:srgbClr val="2A3553"/>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5666411" y="3090190"/>
              <a:ext cx="1011815" cy="307777"/>
            </a:xfrm>
            <a:prstGeom prst="rect">
              <a:avLst/>
            </a:prstGeom>
            <a:noFill/>
          </p:spPr>
          <p:txBody>
            <a:bodyPr wrap="none" rtlCol="0" anchor="ctr">
              <a:spAutoFit/>
            </a:bodyPr>
            <a:lstStyle/>
            <a:p>
              <a:r>
                <a:rPr lang="en-US" altLang="zh-CN" sz="1400" dirty="0">
                  <a:solidFill>
                    <a:srgbClr val="2A3553"/>
                  </a:solidFill>
                  <a:latin typeface="微软雅黑" panose="020B0503020204020204" pitchFamily="34" charset="-122"/>
                  <a:ea typeface="微软雅黑" panose="020B0503020204020204" pitchFamily="34" charset="-122"/>
                </a:rPr>
                <a:t>2,242,700</a:t>
              </a:r>
              <a:endParaRPr lang="zh-CN" altLang="en-US" sz="1400" dirty="0">
                <a:solidFill>
                  <a:srgbClr val="2A3553"/>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6158466" y="3495810"/>
              <a:ext cx="1011815" cy="307777"/>
            </a:xfrm>
            <a:prstGeom prst="rect">
              <a:avLst/>
            </a:prstGeom>
            <a:noFill/>
          </p:spPr>
          <p:txBody>
            <a:bodyPr wrap="none" rtlCol="0" anchor="ctr">
              <a:spAutoFit/>
            </a:bodyPr>
            <a:lstStyle/>
            <a:p>
              <a:r>
                <a:rPr lang="en-US" altLang="zh-CN" sz="1400" dirty="0">
                  <a:solidFill>
                    <a:srgbClr val="2A3553"/>
                  </a:solidFill>
                  <a:latin typeface="微软雅黑" panose="020B0503020204020204" pitchFamily="34" charset="-122"/>
                  <a:ea typeface="微软雅黑" panose="020B0503020204020204" pitchFamily="34" charset="-122"/>
                </a:rPr>
                <a:t>2,362,100</a:t>
              </a:r>
              <a:endParaRPr lang="zh-CN" altLang="en-US" sz="1400" dirty="0">
                <a:solidFill>
                  <a:srgbClr val="2A3553"/>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6322484" y="3901432"/>
              <a:ext cx="1011815" cy="307777"/>
            </a:xfrm>
            <a:prstGeom prst="rect">
              <a:avLst/>
            </a:prstGeom>
            <a:noFill/>
          </p:spPr>
          <p:txBody>
            <a:bodyPr wrap="none" rtlCol="0" anchor="ctr">
              <a:spAutoFit/>
            </a:bodyPr>
            <a:lstStyle/>
            <a:p>
              <a:r>
                <a:rPr lang="en-US" altLang="zh-CN" sz="1400" dirty="0">
                  <a:solidFill>
                    <a:srgbClr val="2A3553"/>
                  </a:solidFill>
                  <a:latin typeface="微软雅黑" panose="020B0503020204020204" pitchFamily="34" charset="-122"/>
                  <a:ea typeface="微软雅黑" panose="020B0503020204020204" pitchFamily="34" charset="-122"/>
                </a:rPr>
                <a:t>2,398,400</a:t>
              </a:r>
              <a:endParaRPr lang="zh-CN" altLang="en-US" sz="1400" dirty="0">
                <a:solidFill>
                  <a:srgbClr val="2A3553"/>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4572956" y="4307053"/>
              <a:ext cx="1011815" cy="307777"/>
            </a:xfrm>
            <a:prstGeom prst="rect">
              <a:avLst/>
            </a:prstGeom>
            <a:noFill/>
          </p:spPr>
          <p:txBody>
            <a:bodyPr wrap="none" rtlCol="0" anchor="ctr">
              <a:spAutoFit/>
            </a:bodyPr>
            <a:lstStyle/>
            <a:p>
              <a:r>
                <a:rPr lang="en-US" altLang="zh-CN" sz="1400" dirty="0">
                  <a:solidFill>
                    <a:srgbClr val="2A3553"/>
                  </a:solidFill>
                  <a:latin typeface="微软雅黑" panose="020B0503020204020204" pitchFamily="34" charset="-122"/>
                  <a:ea typeface="微软雅黑" panose="020B0503020204020204" pitchFamily="34" charset="-122"/>
                </a:rPr>
                <a:t>1,671,370</a:t>
              </a:r>
              <a:endParaRPr lang="zh-CN" altLang="en-US" sz="1400" dirty="0">
                <a:solidFill>
                  <a:srgbClr val="2A3553"/>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3862211" y="4712673"/>
              <a:ext cx="1011815" cy="307777"/>
            </a:xfrm>
            <a:prstGeom prst="rect">
              <a:avLst/>
            </a:prstGeom>
            <a:noFill/>
          </p:spPr>
          <p:txBody>
            <a:bodyPr wrap="none" rtlCol="0" anchor="ctr">
              <a:spAutoFit/>
            </a:bodyPr>
            <a:lstStyle/>
            <a:p>
              <a:r>
                <a:rPr lang="en-US" altLang="zh-CN" sz="1400" dirty="0">
                  <a:solidFill>
                    <a:srgbClr val="2A3553"/>
                  </a:solidFill>
                  <a:latin typeface="微软雅黑" panose="020B0503020204020204" pitchFamily="34" charset="-122"/>
                  <a:ea typeface="微软雅黑" panose="020B0503020204020204" pitchFamily="34" charset="-122"/>
                </a:rPr>
                <a:t>1,424,082</a:t>
              </a:r>
              <a:endParaRPr lang="zh-CN" altLang="en-US" sz="1400" dirty="0">
                <a:solidFill>
                  <a:srgbClr val="2A3553"/>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4244920" y="5118295"/>
              <a:ext cx="1011815" cy="307777"/>
            </a:xfrm>
            <a:prstGeom prst="rect">
              <a:avLst/>
            </a:prstGeom>
            <a:noFill/>
          </p:spPr>
          <p:txBody>
            <a:bodyPr wrap="none" rtlCol="0" anchor="ctr">
              <a:spAutoFit/>
            </a:bodyPr>
            <a:lstStyle/>
            <a:p>
              <a:r>
                <a:rPr lang="en-US" altLang="zh-CN" sz="1400" dirty="0">
                  <a:solidFill>
                    <a:srgbClr val="2A3553"/>
                  </a:solidFill>
                  <a:latin typeface="微软雅黑" panose="020B0503020204020204" pitchFamily="34" charset="-122"/>
                  <a:ea typeface="微软雅黑" panose="020B0503020204020204" pitchFamily="34" charset="-122"/>
                </a:rPr>
                <a:t>1,580,730</a:t>
              </a:r>
              <a:endParaRPr lang="zh-CN" altLang="en-US" sz="1400" dirty="0">
                <a:solidFill>
                  <a:srgbClr val="2A3553"/>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3042120" y="5523915"/>
              <a:ext cx="862737" cy="307777"/>
            </a:xfrm>
            <a:prstGeom prst="rect">
              <a:avLst/>
            </a:prstGeom>
            <a:noFill/>
          </p:spPr>
          <p:txBody>
            <a:bodyPr wrap="none" rtlCol="0" anchor="ctr">
              <a:spAutoFit/>
            </a:bodyPr>
            <a:lstStyle/>
            <a:p>
              <a:r>
                <a:rPr lang="en-US" altLang="zh-CN" sz="1400" dirty="0">
                  <a:solidFill>
                    <a:srgbClr val="2A3553"/>
                  </a:solidFill>
                  <a:latin typeface="微软雅黑" panose="020B0503020204020204" pitchFamily="34" charset="-122"/>
                  <a:ea typeface="微软雅黑" panose="020B0503020204020204" pitchFamily="34" charset="-122"/>
                </a:rPr>
                <a:t>734,889</a:t>
              </a:r>
              <a:endParaRPr lang="zh-CN" altLang="en-US" sz="1400" dirty="0">
                <a:solidFill>
                  <a:srgbClr val="2A3553"/>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133858" y="5929535"/>
              <a:ext cx="862737" cy="307777"/>
            </a:xfrm>
            <a:prstGeom prst="rect">
              <a:avLst/>
            </a:prstGeom>
            <a:noFill/>
          </p:spPr>
          <p:txBody>
            <a:bodyPr wrap="none" rtlCol="0" anchor="ctr">
              <a:spAutoFit/>
            </a:bodyPr>
            <a:lstStyle/>
            <a:p>
              <a:r>
                <a:rPr lang="en-US" altLang="zh-CN" sz="1400" dirty="0">
                  <a:solidFill>
                    <a:srgbClr val="2A3553"/>
                  </a:solidFill>
                  <a:latin typeface="微软雅黑" panose="020B0503020204020204" pitchFamily="34" charset="-122"/>
                  <a:ea typeface="微软雅黑" panose="020B0503020204020204" pitchFamily="34" charset="-122"/>
                </a:rPr>
                <a:t>254,306</a:t>
              </a:r>
              <a:endParaRPr lang="zh-CN" altLang="en-US" sz="1400" dirty="0">
                <a:solidFill>
                  <a:srgbClr val="2A3553"/>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5777702" y="1497328"/>
              <a:ext cx="5646096" cy="246221"/>
            </a:xfrm>
            <a:prstGeom prst="rect">
              <a:avLst/>
            </a:prstGeom>
            <a:noFill/>
          </p:spPr>
          <p:txBody>
            <a:bodyPr wrap="none" rtlCol="0">
              <a:spAutoFit/>
            </a:bodyPr>
            <a:lstStyle/>
            <a:p>
              <a:pPr algn="r"/>
              <a:r>
                <a:rPr lang="zh-CN" altLang="en-US" sz="1000" dirty="0">
                  <a:solidFill>
                    <a:srgbClr val="2A3553"/>
                  </a:solidFill>
                  <a:latin typeface="微软雅黑" panose="020B0503020204020204" pitchFamily="34" charset="-122"/>
                  <a:ea typeface="微软雅黑" panose="020B0503020204020204" pitchFamily="34" charset="-122"/>
                </a:rPr>
                <a:t>结论</a:t>
              </a:r>
              <a:r>
                <a:rPr lang="en-US" altLang="zh-CN" sz="1000" dirty="0">
                  <a:solidFill>
                    <a:srgbClr val="2A3553"/>
                  </a:solidFill>
                  <a:latin typeface="微软雅黑" panose="020B0503020204020204" pitchFamily="34" charset="-122"/>
                  <a:ea typeface="微软雅黑" panose="020B0503020204020204" pitchFamily="34" charset="-122"/>
                </a:rPr>
                <a:t>1</a:t>
              </a:r>
              <a:r>
                <a:rPr lang="zh-CN" altLang="en-US" sz="1000" dirty="0">
                  <a:solidFill>
                    <a:srgbClr val="2A3553"/>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solidFill>
                  <a:srgbClr val="2A3553"/>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6290663" y="1903172"/>
              <a:ext cx="5133135" cy="246221"/>
            </a:xfrm>
            <a:prstGeom prst="rect">
              <a:avLst/>
            </a:prstGeom>
            <a:noFill/>
          </p:spPr>
          <p:txBody>
            <a:bodyPr wrap="none" rtlCol="0">
              <a:spAutoFit/>
            </a:bodyPr>
            <a:lstStyle/>
            <a:p>
              <a:pPr algn="r"/>
              <a:r>
                <a:rPr lang="zh-CN" altLang="en-US" sz="1000" dirty="0">
                  <a:solidFill>
                    <a:srgbClr val="2A3553"/>
                  </a:solidFill>
                  <a:latin typeface="微软雅黑" panose="020B0503020204020204" pitchFamily="34" charset="-122"/>
                  <a:ea typeface="微软雅黑" panose="020B0503020204020204" pitchFamily="34" charset="-122"/>
                </a:rPr>
                <a:t>结论</a:t>
              </a:r>
              <a:r>
                <a:rPr lang="en-US" altLang="zh-CN" sz="1000" dirty="0">
                  <a:solidFill>
                    <a:srgbClr val="2A3553"/>
                  </a:solidFill>
                  <a:latin typeface="微软雅黑" panose="020B0503020204020204" pitchFamily="34" charset="-122"/>
                  <a:ea typeface="微软雅黑" panose="020B0503020204020204" pitchFamily="34" charset="-122"/>
                </a:rPr>
                <a:t>2</a:t>
              </a:r>
              <a:r>
                <a:rPr lang="zh-CN" altLang="en-US" sz="1000" dirty="0">
                  <a:solidFill>
                    <a:srgbClr val="2A3553"/>
                  </a:solidFill>
                  <a:latin typeface="微软雅黑" panose="020B0503020204020204" pitchFamily="34" charset="-122"/>
                  <a:ea typeface="微软雅黑" panose="020B0503020204020204" pitchFamily="34" charset="-122"/>
                </a:rPr>
                <a:t>：您的内容打在这里，复制您的文本后，在此框中选择粘贴，并选择只保留文字。</a:t>
              </a:r>
              <a:endParaRPr lang="zh-CN" altLang="en-US" sz="1000" dirty="0">
                <a:solidFill>
                  <a:srgbClr val="2A3553"/>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7316584" y="2309016"/>
              <a:ext cx="4107214" cy="246221"/>
            </a:xfrm>
            <a:prstGeom prst="rect">
              <a:avLst/>
            </a:prstGeom>
            <a:noFill/>
          </p:spPr>
          <p:txBody>
            <a:bodyPr wrap="none" rtlCol="0">
              <a:spAutoFit/>
            </a:bodyPr>
            <a:lstStyle/>
            <a:p>
              <a:pPr algn="r"/>
              <a:r>
                <a:rPr lang="zh-CN" altLang="en-US" sz="1000" dirty="0">
                  <a:solidFill>
                    <a:srgbClr val="2A3553"/>
                  </a:solidFill>
                  <a:latin typeface="微软雅黑" panose="020B0503020204020204" pitchFamily="34" charset="-122"/>
                  <a:ea typeface="微软雅黑" panose="020B0503020204020204" pitchFamily="34" charset="-122"/>
                </a:rPr>
                <a:t>结论</a:t>
              </a:r>
              <a:r>
                <a:rPr lang="en-US" altLang="zh-CN" sz="1000" dirty="0">
                  <a:solidFill>
                    <a:srgbClr val="2A3553"/>
                  </a:solidFill>
                  <a:latin typeface="微软雅黑" panose="020B0503020204020204" pitchFamily="34" charset="-122"/>
                  <a:ea typeface="微软雅黑" panose="020B0503020204020204" pitchFamily="34" charset="-122"/>
                </a:rPr>
                <a:t>3</a:t>
              </a:r>
              <a:r>
                <a:rPr lang="zh-CN" altLang="en-US" sz="1000" dirty="0">
                  <a:solidFill>
                    <a:srgbClr val="2A3553"/>
                  </a:solidFill>
                  <a:latin typeface="微软雅黑" panose="020B0503020204020204" pitchFamily="34" charset="-122"/>
                  <a:ea typeface="微软雅黑" panose="020B0503020204020204" pitchFamily="34" charset="-122"/>
                </a:rPr>
                <a:t>：您的内容打在这里，在此框中选择粘贴，并选择只保留文字。</a:t>
              </a:r>
              <a:endParaRPr lang="zh-CN" altLang="en-US" sz="1000" dirty="0">
                <a:solidFill>
                  <a:srgbClr val="2A3553"/>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7316584" y="2714860"/>
              <a:ext cx="4107214" cy="246221"/>
            </a:xfrm>
            <a:prstGeom prst="rect">
              <a:avLst/>
            </a:prstGeom>
            <a:noFill/>
          </p:spPr>
          <p:txBody>
            <a:bodyPr wrap="none" rtlCol="0">
              <a:spAutoFit/>
            </a:bodyPr>
            <a:lstStyle/>
            <a:p>
              <a:pPr algn="r"/>
              <a:r>
                <a:rPr lang="zh-CN" altLang="en-US" sz="1000" dirty="0">
                  <a:solidFill>
                    <a:srgbClr val="2A3553"/>
                  </a:solidFill>
                  <a:latin typeface="微软雅黑" panose="020B0503020204020204" pitchFamily="34" charset="-122"/>
                  <a:ea typeface="微软雅黑" panose="020B0503020204020204" pitchFamily="34" charset="-122"/>
                </a:rPr>
                <a:t>结论</a:t>
              </a:r>
              <a:r>
                <a:rPr lang="en-US" altLang="zh-CN" sz="1000" dirty="0">
                  <a:solidFill>
                    <a:srgbClr val="2A3553"/>
                  </a:solidFill>
                  <a:latin typeface="微软雅黑" panose="020B0503020204020204" pitchFamily="34" charset="-122"/>
                  <a:ea typeface="微软雅黑" panose="020B0503020204020204" pitchFamily="34" charset="-122"/>
                </a:rPr>
                <a:t>4</a:t>
              </a:r>
              <a:r>
                <a:rPr lang="zh-CN" altLang="en-US" sz="1000" dirty="0">
                  <a:solidFill>
                    <a:srgbClr val="2A3553"/>
                  </a:solidFill>
                  <a:latin typeface="微软雅黑" panose="020B0503020204020204" pitchFamily="34" charset="-122"/>
                  <a:ea typeface="微软雅黑" panose="020B0503020204020204" pitchFamily="34" charset="-122"/>
                </a:rPr>
                <a:t>：您的内容打在这里，在此框中选择粘贴，并选择只保留文字。</a:t>
              </a:r>
              <a:endParaRPr lang="zh-CN" altLang="en-US" sz="1000" dirty="0">
                <a:solidFill>
                  <a:srgbClr val="2A3553"/>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8470747" y="3120704"/>
              <a:ext cx="2953051" cy="246221"/>
            </a:xfrm>
            <a:prstGeom prst="rect">
              <a:avLst/>
            </a:prstGeom>
            <a:noFill/>
          </p:spPr>
          <p:txBody>
            <a:bodyPr wrap="none" rtlCol="0">
              <a:spAutoFit/>
            </a:bodyPr>
            <a:lstStyle/>
            <a:p>
              <a:pPr algn="r"/>
              <a:r>
                <a:rPr lang="zh-CN" altLang="en-US" sz="1000" dirty="0">
                  <a:solidFill>
                    <a:srgbClr val="2A3553"/>
                  </a:solidFill>
                  <a:latin typeface="微软雅黑" panose="020B0503020204020204" pitchFamily="34" charset="-122"/>
                  <a:ea typeface="微软雅黑" panose="020B0503020204020204" pitchFamily="34" charset="-122"/>
                </a:rPr>
                <a:t>结论</a:t>
              </a:r>
              <a:r>
                <a:rPr lang="en-US" altLang="zh-CN" sz="1000" dirty="0">
                  <a:solidFill>
                    <a:srgbClr val="2A3553"/>
                  </a:solidFill>
                  <a:latin typeface="微软雅黑" panose="020B0503020204020204" pitchFamily="34" charset="-122"/>
                  <a:ea typeface="微软雅黑" panose="020B0503020204020204" pitchFamily="34" charset="-122"/>
                </a:rPr>
                <a:t>5</a:t>
              </a:r>
              <a:r>
                <a:rPr lang="zh-CN" altLang="en-US" sz="1000" dirty="0">
                  <a:solidFill>
                    <a:srgbClr val="2A3553"/>
                  </a:solidFill>
                  <a:latin typeface="微软雅黑" panose="020B0503020204020204" pitchFamily="34" charset="-122"/>
                  <a:ea typeface="微软雅黑" panose="020B0503020204020204" pitchFamily="34" charset="-122"/>
                </a:rPr>
                <a:t>：您的内容打在这里，在此框中选择粘贴。</a:t>
              </a:r>
              <a:endParaRPr lang="zh-CN" altLang="en-US" sz="1000" dirty="0">
                <a:solidFill>
                  <a:srgbClr val="2A3553"/>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7829545" y="3526548"/>
              <a:ext cx="3594253" cy="246221"/>
            </a:xfrm>
            <a:prstGeom prst="rect">
              <a:avLst/>
            </a:prstGeom>
            <a:noFill/>
          </p:spPr>
          <p:txBody>
            <a:bodyPr wrap="none" rtlCol="0">
              <a:spAutoFit/>
            </a:bodyPr>
            <a:lstStyle/>
            <a:p>
              <a:pPr algn="r"/>
              <a:r>
                <a:rPr lang="zh-CN" altLang="en-US" sz="1000" dirty="0">
                  <a:solidFill>
                    <a:srgbClr val="2A3553"/>
                  </a:solidFill>
                  <a:latin typeface="微软雅黑" panose="020B0503020204020204" pitchFamily="34" charset="-122"/>
                  <a:ea typeface="微软雅黑" panose="020B0503020204020204" pitchFamily="34" charset="-122"/>
                </a:rPr>
                <a:t>结论</a:t>
              </a:r>
              <a:r>
                <a:rPr lang="en-US" altLang="zh-CN" sz="1000" dirty="0">
                  <a:solidFill>
                    <a:srgbClr val="2A3553"/>
                  </a:solidFill>
                  <a:latin typeface="微软雅黑" panose="020B0503020204020204" pitchFamily="34" charset="-122"/>
                  <a:ea typeface="微软雅黑" panose="020B0503020204020204" pitchFamily="34" charset="-122"/>
                </a:rPr>
                <a:t>6</a:t>
              </a:r>
              <a:r>
                <a:rPr lang="zh-CN" altLang="en-US" sz="1000" dirty="0">
                  <a:solidFill>
                    <a:srgbClr val="2A3553"/>
                  </a:solidFill>
                  <a:latin typeface="微软雅黑" panose="020B0503020204020204" pitchFamily="34" charset="-122"/>
                  <a:ea typeface="微软雅黑" panose="020B0503020204020204" pitchFamily="34" charset="-122"/>
                </a:rPr>
                <a:t>：您的内容打在这里，选择粘贴，并选择只保留文字。</a:t>
              </a:r>
              <a:endParaRPr lang="zh-CN" altLang="en-US" sz="1000" dirty="0">
                <a:solidFill>
                  <a:srgbClr val="2A3553"/>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8983707" y="3932392"/>
              <a:ext cx="2440091" cy="246221"/>
            </a:xfrm>
            <a:prstGeom prst="rect">
              <a:avLst/>
            </a:prstGeom>
            <a:noFill/>
          </p:spPr>
          <p:txBody>
            <a:bodyPr wrap="none" rtlCol="0">
              <a:spAutoFit/>
            </a:bodyPr>
            <a:lstStyle/>
            <a:p>
              <a:pPr algn="r"/>
              <a:r>
                <a:rPr lang="zh-CN" altLang="en-US" sz="1000" dirty="0">
                  <a:solidFill>
                    <a:srgbClr val="2A3553"/>
                  </a:solidFill>
                  <a:latin typeface="微软雅黑" panose="020B0503020204020204" pitchFamily="34" charset="-122"/>
                  <a:ea typeface="微软雅黑" panose="020B0503020204020204" pitchFamily="34" charset="-122"/>
                </a:rPr>
                <a:t>结论</a:t>
              </a:r>
              <a:r>
                <a:rPr lang="en-US" altLang="zh-CN" sz="1000" dirty="0">
                  <a:solidFill>
                    <a:srgbClr val="2A3553"/>
                  </a:solidFill>
                  <a:latin typeface="微软雅黑" panose="020B0503020204020204" pitchFamily="34" charset="-122"/>
                  <a:ea typeface="微软雅黑" panose="020B0503020204020204" pitchFamily="34" charset="-122"/>
                </a:rPr>
                <a:t>7</a:t>
              </a:r>
              <a:r>
                <a:rPr lang="zh-CN" altLang="en-US" sz="1000" dirty="0">
                  <a:solidFill>
                    <a:srgbClr val="2A3553"/>
                  </a:solidFill>
                  <a:latin typeface="微软雅黑" panose="020B0503020204020204" pitchFamily="34" charset="-122"/>
                  <a:ea typeface="微软雅黑" panose="020B0503020204020204" pitchFamily="34" charset="-122"/>
                </a:rPr>
                <a:t>：您的内容打在这里只保留文字。</a:t>
              </a:r>
              <a:endParaRPr lang="zh-CN" altLang="en-US" sz="1000" dirty="0">
                <a:solidFill>
                  <a:srgbClr val="2A3553"/>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7829545" y="4338236"/>
              <a:ext cx="3594253" cy="246221"/>
            </a:xfrm>
            <a:prstGeom prst="rect">
              <a:avLst/>
            </a:prstGeom>
            <a:noFill/>
          </p:spPr>
          <p:txBody>
            <a:bodyPr wrap="none" rtlCol="0">
              <a:spAutoFit/>
            </a:bodyPr>
            <a:lstStyle/>
            <a:p>
              <a:pPr algn="r"/>
              <a:r>
                <a:rPr lang="zh-CN" altLang="en-US" sz="1000" dirty="0">
                  <a:solidFill>
                    <a:srgbClr val="2A3553"/>
                  </a:solidFill>
                  <a:latin typeface="微软雅黑" panose="020B0503020204020204" pitchFamily="34" charset="-122"/>
                  <a:ea typeface="微软雅黑" panose="020B0503020204020204" pitchFamily="34" charset="-122"/>
                </a:rPr>
                <a:t>结论</a:t>
              </a:r>
              <a:r>
                <a:rPr lang="en-US" altLang="zh-CN" sz="1000" dirty="0">
                  <a:solidFill>
                    <a:srgbClr val="2A3553"/>
                  </a:solidFill>
                  <a:latin typeface="微软雅黑" panose="020B0503020204020204" pitchFamily="34" charset="-122"/>
                  <a:ea typeface="微软雅黑" panose="020B0503020204020204" pitchFamily="34" charset="-122"/>
                </a:rPr>
                <a:t>8</a:t>
              </a:r>
              <a:r>
                <a:rPr lang="zh-CN" altLang="en-US" sz="1000" dirty="0">
                  <a:solidFill>
                    <a:srgbClr val="2A3553"/>
                  </a:solidFill>
                  <a:latin typeface="微软雅黑" panose="020B0503020204020204" pitchFamily="34" charset="-122"/>
                  <a:ea typeface="微软雅黑" panose="020B0503020204020204" pitchFamily="34" charset="-122"/>
                </a:rPr>
                <a:t>：您的内容打在这里，选择粘贴，并选择只保留文字。</a:t>
              </a:r>
              <a:endParaRPr lang="zh-CN" altLang="en-US" sz="1000" dirty="0">
                <a:solidFill>
                  <a:srgbClr val="2A3553"/>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8086026" y="4744080"/>
              <a:ext cx="3337772" cy="246221"/>
            </a:xfrm>
            <a:prstGeom prst="rect">
              <a:avLst/>
            </a:prstGeom>
            <a:noFill/>
          </p:spPr>
          <p:txBody>
            <a:bodyPr wrap="none" rtlCol="0">
              <a:spAutoFit/>
            </a:bodyPr>
            <a:lstStyle/>
            <a:p>
              <a:pPr algn="r"/>
              <a:r>
                <a:rPr lang="zh-CN" altLang="en-US" sz="1000" dirty="0">
                  <a:solidFill>
                    <a:srgbClr val="2A3553"/>
                  </a:solidFill>
                  <a:latin typeface="微软雅黑" panose="020B0503020204020204" pitchFamily="34" charset="-122"/>
                  <a:ea typeface="微软雅黑" panose="020B0503020204020204" pitchFamily="34" charset="-122"/>
                </a:rPr>
                <a:t>结论</a:t>
              </a:r>
              <a:r>
                <a:rPr lang="en-US" altLang="zh-CN" sz="1000" dirty="0">
                  <a:solidFill>
                    <a:srgbClr val="2A3553"/>
                  </a:solidFill>
                  <a:latin typeface="微软雅黑" panose="020B0503020204020204" pitchFamily="34" charset="-122"/>
                  <a:ea typeface="微软雅黑" panose="020B0503020204020204" pitchFamily="34" charset="-122"/>
                </a:rPr>
                <a:t>9</a:t>
              </a:r>
              <a:r>
                <a:rPr lang="zh-CN" altLang="en-US" sz="1000" dirty="0">
                  <a:solidFill>
                    <a:srgbClr val="2A3553"/>
                  </a:solidFill>
                  <a:latin typeface="微软雅黑" panose="020B0503020204020204" pitchFamily="34" charset="-122"/>
                  <a:ea typeface="微软雅黑" panose="020B0503020204020204" pitchFamily="34" charset="-122"/>
                </a:rPr>
                <a:t>：您的内容打在这里，粘贴，并选择只保留文字。</a:t>
              </a:r>
              <a:endParaRPr lang="zh-CN" altLang="en-US" sz="1000" dirty="0">
                <a:solidFill>
                  <a:srgbClr val="2A3553"/>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8780126" y="5149924"/>
              <a:ext cx="2643672" cy="246221"/>
            </a:xfrm>
            <a:prstGeom prst="rect">
              <a:avLst/>
            </a:prstGeom>
            <a:noFill/>
          </p:spPr>
          <p:txBody>
            <a:bodyPr wrap="none" rtlCol="0">
              <a:spAutoFit/>
            </a:bodyPr>
            <a:lstStyle/>
            <a:p>
              <a:pPr algn="r"/>
              <a:r>
                <a:rPr lang="zh-CN" altLang="en-US" sz="1000" dirty="0">
                  <a:solidFill>
                    <a:srgbClr val="2A3553"/>
                  </a:solidFill>
                  <a:latin typeface="微软雅黑" panose="020B0503020204020204" pitchFamily="34" charset="-122"/>
                  <a:ea typeface="微软雅黑" panose="020B0503020204020204" pitchFamily="34" charset="-122"/>
                </a:rPr>
                <a:t>结论</a:t>
              </a:r>
              <a:r>
                <a:rPr lang="en-US" altLang="zh-CN" sz="1000" dirty="0">
                  <a:solidFill>
                    <a:srgbClr val="2A3553"/>
                  </a:solidFill>
                  <a:latin typeface="微软雅黑" panose="020B0503020204020204" pitchFamily="34" charset="-122"/>
                  <a:ea typeface="微软雅黑" panose="020B0503020204020204" pitchFamily="34" charset="-122"/>
                </a:rPr>
                <a:t>10</a:t>
              </a:r>
              <a:r>
                <a:rPr lang="zh-CN" altLang="en-US" sz="1000" dirty="0">
                  <a:solidFill>
                    <a:srgbClr val="2A3553"/>
                  </a:solidFill>
                  <a:latin typeface="微软雅黑" panose="020B0503020204020204" pitchFamily="34" charset="-122"/>
                  <a:ea typeface="微软雅黑" panose="020B0503020204020204" pitchFamily="34" charset="-122"/>
                </a:rPr>
                <a:t>：您的内容打在这里，只保留文字。</a:t>
              </a:r>
              <a:endParaRPr lang="zh-CN" altLang="en-US" sz="1000" dirty="0">
                <a:solidFill>
                  <a:srgbClr val="2A3553"/>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6856522" y="5555768"/>
              <a:ext cx="4567276" cy="246221"/>
            </a:xfrm>
            <a:prstGeom prst="rect">
              <a:avLst/>
            </a:prstGeom>
            <a:noFill/>
          </p:spPr>
          <p:txBody>
            <a:bodyPr wrap="none" rtlCol="0">
              <a:spAutoFit/>
            </a:bodyPr>
            <a:lstStyle/>
            <a:p>
              <a:pPr algn="r"/>
              <a:r>
                <a:rPr lang="zh-CN" altLang="en-US" sz="1000" dirty="0">
                  <a:solidFill>
                    <a:srgbClr val="2A3553"/>
                  </a:solidFill>
                  <a:latin typeface="微软雅黑" panose="020B0503020204020204" pitchFamily="34" charset="-122"/>
                  <a:ea typeface="微软雅黑" panose="020B0503020204020204" pitchFamily="34" charset="-122"/>
                </a:rPr>
                <a:t>结论</a:t>
              </a:r>
              <a:r>
                <a:rPr lang="en-US" altLang="zh-CN" sz="1000" dirty="0">
                  <a:solidFill>
                    <a:srgbClr val="2A3553"/>
                  </a:solidFill>
                  <a:latin typeface="微软雅黑" panose="020B0503020204020204" pitchFamily="34" charset="-122"/>
                  <a:ea typeface="微软雅黑" panose="020B0503020204020204" pitchFamily="34" charset="-122"/>
                </a:rPr>
                <a:t>11</a:t>
              </a:r>
              <a:r>
                <a:rPr lang="zh-CN" altLang="en-US" sz="1000" dirty="0">
                  <a:solidFill>
                    <a:srgbClr val="2A3553"/>
                  </a:solidFill>
                  <a:latin typeface="微软雅黑" panose="020B0503020204020204" pitchFamily="34" charset="-122"/>
                  <a:ea typeface="微软雅黑" panose="020B0503020204020204" pitchFamily="34" charset="-122"/>
                </a:rPr>
                <a:t>：您的内容打在这里，或者通过复制您的文本后，并选择只保留文字。</a:t>
              </a:r>
              <a:endParaRPr lang="zh-CN" altLang="en-US" sz="1000" dirty="0">
                <a:solidFill>
                  <a:srgbClr val="2A3553"/>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7241243" y="5961613"/>
              <a:ext cx="4182555" cy="246221"/>
            </a:xfrm>
            <a:prstGeom prst="rect">
              <a:avLst/>
            </a:prstGeom>
            <a:noFill/>
          </p:spPr>
          <p:txBody>
            <a:bodyPr wrap="none" rtlCol="0">
              <a:spAutoFit/>
            </a:bodyPr>
            <a:lstStyle/>
            <a:p>
              <a:pPr algn="r"/>
              <a:r>
                <a:rPr lang="zh-CN" altLang="en-US" sz="1000" dirty="0">
                  <a:solidFill>
                    <a:srgbClr val="2A3553"/>
                  </a:solidFill>
                  <a:latin typeface="微软雅黑" panose="020B0503020204020204" pitchFamily="34" charset="-122"/>
                  <a:ea typeface="微软雅黑" panose="020B0503020204020204" pitchFamily="34" charset="-122"/>
                </a:rPr>
                <a:t>结论</a:t>
              </a:r>
              <a:r>
                <a:rPr lang="en-US" altLang="zh-CN" sz="1000" dirty="0">
                  <a:solidFill>
                    <a:srgbClr val="2A3553"/>
                  </a:solidFill>
                  <a:latin typeface="微软雅黑" panose="020B0503020204020204" pitchFamily="34" charset="-122"/>
                  <a:ea typeface="微软雅黑" panose="020B0503020204020204" pitchFamily="34" charset="-122"/>
                </a:rPr>
                <a:t>12</a:t>
              </a:r>
              <a:r>
                <a:rPr lang="zh-CN" altLang="en-US" sz="1000" dirty="0">
                  <a:solidFill>
                    <a:srgbClr val="2A3553"/>
                  </a:solidFill>
                  <a:latin typeface="微软雅黑" panose="020B0503020204020204" pitchFamily="34" charset="-122"/>
                  <a:ea typeface="微软雅黑" panose="020B0503020204020204" pitchFamily="34" charset="-122"/>
                </a:rPr>
                <a:t>：您的内容打在这里，在此框中选择粘贴，并选择只保留文字。</a:t>
              </a:r>
              <a:endParaRPr lang="zh-CN" altLang="en-US" sz="1000" dirty="0">
                <a:solidFill>
                  <a:srgbClr val="2A3553"/>
                </a:solidFill>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660400" y="-44538"/>
            <a:ext cx="2507750" cy="1057275"/>
            <a:chOff x="-11859" y="-28575"/>
            <a:chExt cx="2507750" cy="1057275"/>
          </a:xfrm>
        </p:grpSpPr>
        <p:sp>
          <p:nvSpPr>
            <p:cNvPr id="64" name="平行四边形 63"/>
            <p:cNvSpPr/>
            <p:nvPr/>
          </p:nvSpPr>
          <p:spPr>
            <a:xfrm flipH="1">
              <a:off x="497035"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平行四边形 64"/>
            <p:cNvSpPr/>
            <p:nvPr/>
          </p:nvSpPr>
          <p:spPr>
            <a:xfrm flipH="1">
              <a:off x="242588"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平行四边形 65"/>
            <p:cNvSpPr/>
            <p:nvPr/>
          </p:nvSpPr>
          <p:spPr>
            <a:xfrm flipH="1">
              <a:off x="-1185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平行四边形 66"/>
            <p:cNvSpPr/>
            <p:nvPr/>
          </p:nvSpPr>
          <p:spPr>
            <a:xfrm flipH="1">
              <a:off x="1260376"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平行四边形 67"/>
            <p:cNvSpPr/>
            <p:nvPr/>
          </p:nvSpPr>
          <p:spPr>
            <a:xfrm flipH="1">
              <a:off x="100592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平行四边形 68"/>
            <p:cNvSpPr/>
            <p:nvPr/>
          </p:nvSpPr>
          <p:spPr>
            <a:xfrm flipH="1">
              <a:off x="751482"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平行四边形 69"/>
            <p:cNvSpPr/>
            <p:nvPr/>
          </p:nvSpPr>
          <p:spPr>
            <a:xfrm flipH="1">
              <a:off x="2023719"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平行四边形 70"/>
            <p:cNvSpPr/>
            <p:nvPr/>
          </p:nvSpPr>
          <p:spPr>
            <a:xfrm flipH="1">
              <a:off x="1769270"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平行四边形 71"/>
            <p:cNvSpPr/>
            <p:nvPr/>
          </p:nvSpPr>
          <p:spPr>
            <a:xfrm flipH="1">
              <a:off x="1514823"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a:off x="664909" y="6308362"/>
            <a:ext cx="1070304" cy="472172"/>
            <a:chOff x="664909" y="6308362"/>
            <a:chExt cx="1070304" cy="472172"/>
          </a:xfrm>
        </p:grpSpPr>
        <p:sp>
          <p:nvSpPr>
            <p:cNvPr id="74" name="等腰三角形 73"/>
            <p:cNvSpPr/>
            <p:nvPr/>
          </p:nvSpPr>
          <p:spPr>
            <a:xfrm rot="16200000" flipH="1">
              <a:off x="696399" y="6276872"/>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等腰三角形 74"/>
            <p:cNvSpPr/>
            <p:nvPr/>
          </p:nvSpPr>
          <p:spPr>
            <a:xfrm rot="16200000" flipH="1">
              <a:off x="1231551" y="6276872"/>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6" name="组合 75"/>
          <p:cNvGrpSpPr/>
          <p:nvPr/>
        </p:nvGrpSpPr>
        <p:grpSpPr>
          <a:xfrm>
            <a:off x="10355783" y="386126"/>
            <a:ext cx="1075251" cy="472172"/>
            <a:chOff x="10355783" y="386126"/>
            <a:chExt cx="1075251" cy="472172"/>
          </a:xfrm>
        </p:grpSpPr>
        <p:sp>
          <p:nvSpPr>
            <p:cNvPr id="77" name="等腰三角形 76"/>
            <p:cNvSpPr/>
            <p:nvPr/>
          </p:nvSpPr>
          <p:spPr>
            <a:xfrm rot="5400000">
              <a:off x="10927372" y="354636"/>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等腰三角形 77"/>
            <p:cNvSpPr/>
            <p:nvPr/>
          </p:nvSpPr>
          <p:spPr>
            <a:xfrm rot="5400000">
              <a:off x="10387273" y="354636"/>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矩形 78"/>
          <p:cNvSpPr>
            <a:spLocks noChangeArrowheads="1"/>
          </p:cNvSpPr>
          <p:nvPr/>
        </p:nvSpPr>
        <p:spPr bwMode="auto">
          <a:xfrm flipH="1">
            <a:off x="8577965" y="6459189"/>
            <a:ext cx="2857211" cy="338554"/>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2A3553"/>
                </a:solidFill>
                <a:latin typeface="微软雅黑" panose="020B0503020204020204" pitchFamily="34" charset="-122"/>
                <a:ea typeface="微软雅黑" panose="020B0503020204020204" pitchFamily="34" charset="-122"/>
                <a:sym typeface="方正兰亭黑_GBK" pitchFamily="2" charset="-122"/>
              </a:rPr>
              <a:t>上阶段工作概述      收益情况</a:t>
            </a:r>
            <a:endParaRPr lang="en-US" altLang="zh-CN" sz="1600" dirty="0">
              <a:solidFill>
                <a:srgbClr val="2A3553"/>
              </a:solidFill>
              <a:latin typeface="微软雅黑" panose="020B0503020204020204" pitchFamily="34" charset="-122"/>
              <a:ea typeface="微软雅黑" panose="020B0503020204020204" pitchFamily="34" charset="-122"/>
              <a:sym typeface="方正兰亭黑_GBK" pitchFamily="2" charset="-122"/>
            </a:endParaRPr>
          </a:p>
        </p:txBody>
      </p:sp>
      <p:grpSp>
        <p:nvGrpSpPr>
          <p:cNvPr id="80" name="组合 79"/>
          <p:cNvGrpSpPr/>
          <p:nvPr/>
        </p:nvGrpSpPr>
        <p:grpSpPr>
          <a:xfrm>
            <a:off x="7677965" y="5918236"/>
            <a:ext cx="900000" cy="900000"/>
            <a:chOff x="6455246" y="5205801"/>
            <a:chExt cx="900000" cy="900000"/>
          </a:xfrm>
        </p:grpSpPr>
        <p:sp>
          <p:nvSpPr>
            <p:cNvPr id="81" name="椭圆 80"/>
            <p:cNvSpPr/>
            <p:nvPr/>
          </p:nvSpPr>
          <p:spPr>
            <a:xfrm>
              <a:off x="6455246" y="5205801"/>
              <a:ext cx="900000" cy="900000"/>
            </a:xfrm>
            <a:prstGeom prst="ellips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2" name="直接连接符 81"/>
            <p:cNvCxnSpPr/>
            <p:nvPr/>
          </p:nvCxnSpPr>
          <p:spPr>
            <a:xfrm rot="5400000">
              <a:off x="6902181" y="5897745"/>
              <a:ext cx="258258" cy="0"/>
            </a:xfrm>
            <a:prstGeom prst="line">
              <a:avLst/>
            </a:prstGeom>
            <a:ln w="76200">
              <a:solidFill>
                <a:srgbClr val="2A355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0" fill="hold"/>
                                        <p:tgtEl>
                                          <p:spTgt spid="2"/>
                                        </p:tgtEl>
                                        <p:attrNameLst>
                                          <p:attrName>ppt_x</p:attrName>
                                        </p:attrNameLst>
                                      </p:cBhvr>
                                      <p:tavLst>
                                        <p:tav tm="0">
                                          <p:val>
                                            <p:strVal val="#ppt_x"/>
                                          </p:val>
                                        </p:tav>
                                        <p:tav tm="100000">
                                          <p:val>
                                            <p:strVal val="#ppt_x"/>
                                          </p:val>
                                        </p:tav>
                                      </p:tavLst>
                                    </p:anim>
                                    <p:anim calcmode="lin" valueType="num">
                                      <p:cBhvr>
                                        <p:cTn id="8" dur="15000" fill="hold"/>
                                        <p:tgtEl>
                                          <p:spTgt spid="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a:off x="6957933" y="1411143"/>
            <a:ext cx="3637340" cy="2420120"/>
          </a:xfrm>
          <a:prstGeom prst="rect">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1663669" y="1383271"/>
            <a:ext cx="3637340" cy="2420120"/>
          </a:xfrm>
          <a:prstGeom prst="rect">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830265" y="4509120"/>
            <a:ext cx="2236511" cy="400110"/>
          </a:xfrm>
          <a:prstGeom prst="rect">
            <a:avLst/>
          </a:prstGeom>
        </p:spPr>
        <p:txBody>
          <a:bodyPr wrap="none">
            <a:spAutoFit/>
          </a:bodyPr>
          <a:lstStyle/>
          <a:p>
            <a:pPr algn="ctr"/>
            <a:r>
              <a:rPr lang="zh-CN" altLang="en-US" sz="2000" b="1" dirty="0">
                <a:solidFill>
                  <a:srgbClr val="2A3553"/>
                </a:solidFill>
                <a:latin typeface="微软雅黑" panose="020B0503020204020204" pitchFamily="34" charset="-122"/>
                <a:ea typeface="微软雅黑" panose="020B0503020204020204" pitchFamily="34" charset="-122"/>
              </a:rPr>
              <a:t>员工培训情况表述</a:t>
            </a:r>
            <a:endParaRPr lang="en-US" altLang="zh-CN" sz="2000" b="1" i="0" dirty="0">
              <a:solidFill>
                <a:srgbClr val="2A3553"/>
              </a:solidFill>
              <a:effectLst/>
              <a:latin typeface="微软雅黑" panose="020B0503020204020204" pitchFamily="34" charset="-122"/>
              <a:ea typeface="微软雅黑" panose="020B0503020204020204" pitchFamily="34" charset="-122"/>
            </a:endParaRPr>
          </a:p>
        </p:txBody>
      </p:sp>
      <p:sp>
        <p:nvSpPr>
          <p:cNvPr id="13" name="矩形 12"/>
          <p:cNvSpPr/>
          <p:nvPr/>
        </p:nvSpPr>
        <p:spPr>
          <a:xfrm>
            <a:off x="663893" y="4849058"/>
            <a:ext cx="10826114" cy="613694"/>
          </a:xfrm>
          <a:prstGeom prst="rect">
            <a:avLst/>
          </a:prstGeom>
        </p:spPr>
        <p:txBody>
          <a:bodyPr wrap="square">
            <a:spAutoFit/>
          </a:bodyPr>
          <a:lstStyle/>
          <a:p>
            <a:pPr>
              <a:lnSpc>
                <a:spcPct val="150000"/>
              </a:lnSpc>
            </a:pPr>
            <a:r>
              <a:rPr lang="zh-CN" altLang="en-US" sz="1200" dirty="0">
                <a:solidFill>
                  <a:srgbClr val="2A3553"/>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200" dirty="0">
                <a:solidFill>
                  <a:srgbClr val="2A3553"/>
                </a:solidFill>
                <a:latin typeface="微软雅黑" panose="020B0503020204020204" pitchFamily="34" charset="-122"/>
                <a:ea typeface="微软雅黑" panose="020B0503020204020204" pitchFamily="34" charset="-122"/>
              </a:rPr>
              <a:t>您的容打在这里，或者通过复制您的文本后，在此框中选择粘贴，并选择只保留文字。</a:t>
            </a:r>
            <a:r>
              <a:rPr lang="zh-CN" altLang="en-US" sz="1200" dirty="0">
                <a:solidFill>
                  <a:srgbClr val="2A3553"/>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200" dirty="0">
                <a:solidFill>
                  <a:srgbClr val="2A3553"/>
                </a:solidFill>
                <a:latin typeface="微软雅黑" panose="020B0503020204020204" pitchFamily="34" charset="-122"/>
                <a:ea typeface="微软雅黑" panose="020B0503020204020204" pitchFamily="34" charset="-122"/>
              </a:rPr>
              <a:t>您的容打在这里，或者通过复制您的文本后，在此框中选择粘贴，并选择只保留文字。</a:t>
            </a:r>
            <a:endParaRPr lang="en-US" altLang="zh-CN" sz="1200" dirty="0">
              <a:solidFill>
                <a:srgbClr val="2A3553"/>
              </a:solidFill>
              <a:latin typeface="微软雅黑" panose="020B0503020204020204" pitchFamily="34" charset="-122"/>
              <a:ea typeface="微软雅黑" panose="020B0503020204020204" pitchFamily="34" charset="-122"/>
            </a:endParaRPr>
          </a:p>
        </p:txBody>
      </p:sp>
      <p:sp>
        <p:nvSpPr>
          <p:cNvPr id="11" name="矩形 10"/>
          <p:cNvSpPr/>
          <p:nvPr/>
        </p:nvSpPr>
        <p:spPr>
          <a:xfrm>
            <a:off x="2660960" y="3851756"/>
            <a:ext cx="1569661" cy="369332"/>
          </a:xfrm>
          <a:prstGeom prst="rect">
            <a:avLst/>
          </a:prstGeom>
        </p:spPr>
        <p:txBody>
          <a:bodyPr wrap="none">
            <a:spAutoFit/>
          </a:bodyPr>
          <a:lstStyle/>
          <a:p>
            <a:pPr algn="ctr"/>
            <a:r>
              <a:rPr lang="zh-CN" altLang="en-US" b="1" dirty="0">
                <a:solidFill>
                  <a:srgbClr val="2A3553"/>
                </a:solidFill>
                <a:latin typeface="微软雅黑" panose="020B0503020204020204" pitchFamily="34" charset="-122"/>
                <a:ea typeface="微软雅黑" panose="020B0503020204020204" pitchFamily="34" charset="-122"/>
              </a:rPr>
              <a:t>商务英语培训</a:t>
            </a:r>
            <a:endParaRPr lang="en-US" altLang="zh-CN" b="1" i="0" dirty="0">
              <a:solidFill>
                <a:srgbClr val="2A3553"/>
              </a:solidFill>
              <a:effectLst/>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538452" y="1243390"/>
            <a:ext cx="3637340" cy="2420120"/>
          </a:xfrm>
          <a:prstGeom prst="rect">
            <a:avLst/>
          </a:prstGeom>
        </p:spPr>
      </p:pic>
      <p:sp>
        <p:nvSpPr>
          <p:cNvPr id="10" name="矩形 9"/>
          <p:cNvSpPr/>
          <p:nvPr/>
        </p:nvSpPr>
        <p:spPr>
          <a:xfrm>
            <a:off x="7926860" y="3851756"/>
            <a:ext cx="1569661" cy="369332"/>
          </a:xfrm>
          <a:prstGeom prst="rect">
            <a:avLst/>
          </a:prstGeom>
        </p:spPr>
        <p:txBody>
          <a:bodyPr wrap="none">
            <a:spAutoFit/>
          </a:bodyPr>
          <a:lstStyle/>
          <a:p>
            <a:pPr algn="ctr"/>
            <a:r>
              <a:rPr lang="zh-CN" altLang="en-US" b="1" dirty="0">
                <a:solidFill>
                  <a:srgbClr val="2A3553"/>
                </a:solidFill>
                <a:latin typeface="微软雅黑" panose="020B0503020204020204" pitchFamily="34" charset="-122"/>
                <a:ea typeface="微软雅黑" panose="020B0503020204020204" pitchFamily="34" charset="-122"/>
              </a:rPr>
              <a:t>沟通技巧培训</a:t>
            </a:r>
            <a:endParaRPr lang="en-US" altLang="zh-CN" b="1" i="0" dirty="0">
              <a:solidFill>
                <a:srgbClr val="2A3553"/>
              </a:solidFill>
              <a:effectLst/>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7932" y="1243390"/>
            <a:ext cx="3630180" cy="2420120"/>
          </a:xfrm>
          <a:prstGeom prst="rect">
            <a:avLst/>
          </a:prstGeom>
        </p:spPr>
      </p:pic>
      <p:grpSp>
        <p:nvGrpSpPr>
          <p:cNvPr id="15" name="组合 14"/>
          <p:cNvGrpSpPr/>
          <p:nvPr/>
        </p:nvGrpSpPr>
        <p:grpSpPr>
          <a:xfrm>
            <a:off x="660400" y="-44538"/>
            <a:ext cx="2507750" cy="1057275"/>
            <a:chOff x="-11859" y="-28575"/>
            <a:chExt cx="2507750" cy="1057275"/>
          </a:xfrm>
        </p:grpSpPr>
        <p:sp>
          <p:nvSpPr>
            <p:cNvPr id="16" name="平行四边形 15"/>
            <p:cNvSpPr/>
            <p:nvPr/>
          </p:nvSpPr>
          <p:spPr>
            <a:xfrm flipH="1">
              <a:off x="497035"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平行四边形 16"/>
            <p:cNvSpPr/>
            <p:nvPr/>
          </p:nvSpPr>
          <p:spPr>
            <a:xfrm flipH="1">
              <a:off x="242588"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平行四边形 17"/>
            <p:cNvSpPr/>
            <p:nvPr/>
          </p:nvSpPr>
          <p:spPr>
            <a:xfrm flipH="1">
              <a:off x="-1185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平行四边形 18"/>
            <p:cNvSpPr/>
            <p:nvPr/>
          </p:nvSpPr>
          <p:spPr>
            <a:xfrm flipH="1">
              <a:off x="1260376"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平行四边形 19"/>
            <p:cNvSpPr/>
            <p:nvPr/>
          </p:nvSpPr>
          <p:spPr>
            <a:xfrm flipH="1">
              <a:off x="100592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平行四边形 20"/>
            <p:cNvSpPr/>
            <p:nvPr/>
          </p:nvSpPr>
          <p:spPr>
            <a:xfrm flipH="1">
              <a:off x="751482"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平行四边形 21"/>
            <p:cNvSpPr/>
            <p:nvPr/>
          </p:nvSpPr>
          <p:spPr>
            <a:xfrm flipH="1">
              <a:off x="2023719"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平行四边形 22"/>
            <p:cNvSpPr/>
            <p:nvPr/>
          </p:nvSpPr>
          <p:spPr>
            <a:xfrm flipH="1">
              <a:off x="1769270"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平行四边形 23"/>
            <p:cNvSpPr/>
            <p:nvPr/>
          </p:nvSpPr>
          <p:spPr>
            <a:xfrm flipH="1">
              <a:off x="1514823"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664909" y="6308362"/>
            <a:ext cx="1070304" cy="472172"/>
            <a:chOff x="664909" y="6308362"/>
            <a:chExt cx="1070304" cy="472172"/>
          </a:xfrm>
        </p:grpSpPr>
        <p:sp>
          <p:nvSpPr>
            <p:cNvPr id="26" name="等腰三角形 25"/>
            <p:cNvSpPr/>
            <p:nvPr/>
          </p:nvSpPr>
          <p:spPr>
            <a:xfrm rot="16200000" flipH="1">
              <a:off x="696399" y="6276872"/>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rot="16200000" flipH="1">
              <a:off x="1231551" y="6276872"/>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10355783" y="386126"/>
            <a:ext cx="1075251" cy="472172"/>
            <a:chOff x="10355783" y="386126"/>
            <a:chExt cx="1075251" cy="472172"/>
          </a:xfrm>
        </p:grpSpPr>
        <p:sp>
          <p:nvSpPr>
            <p:cNvPr id="29" name="等腰三角形 28"/>
            <p:cNvSpPr/>
            <p:nvPr/>
          </p:nvSpPr>
          <p:spPr>
            <a:xfrm rot="5400000">
              <a:off x="10927372" y="354636"/>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5400000">
              <a:off x="10387273" y="354636"/>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0"/>
          <p:cNvSpPr>
            <a:spLocks noChangeArrowheads="1"/>
          </p:cNvSpPr>
          <p:nvPr/>
        </p:nvSpPr>
        <p:spPr bwMode="auto">
          <a:xfrm flipH="1">
            <a:off x="8577965" y="6459189"/>
            <a:ext cx="2857211" cy="338554"/>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2A3553"/>
                </a:solidFill>
                <a:latin typeface="微软雅黑" panose="020B0503020204020204" pitchFamily="34" charset="-122"/>
                <a:ea typeface="微软雅黑" panose="020B0503020204020204" pitchFamily="34" charset="-122"/>
                <a:sym typeface="方正兰亭黑_GBK" pitchFamily="2" charset="-122"/>
              </a:rPr>
              <a:t>上阶段工作概述      培训情况</a:t>
            </a:r>
            <a:endParaRPr lang="en-US" altLang="zh-CN" sz="1050" dirty="0">
              <a:solidFill>
                <a:srgbClr val="2A3553"/>
              </a:solidFill>
              <a:latin typeface="微软雅黑" panose="020B0503020204020204" pitchFamily="34" charset="-122"/>
              <a:ea typeface="微软雅黑" panose="020B0503020204020204" pitchFamily="34" charset="-122"/>
              <a:sym typeface="方正兰亭黑_GBK" pitchFamily="2" charset="-122"/>
            </a:endParaRPr>
          </a:p>
        </p:txBody>
      </p:sp>
      <p:grpSp>
        <p:nvGrpSpPr>
          <p:cNvPr id="32" name="组合 31"/>
          <p:cNvGrpSpPr/>
          <p:nvPr/>
        </p:nvGrpSpPr>
        <p:grpSpPr>
          <a:xfrm>
            <a:off x="7677965" y="5918236"/>
            <a:ext cx="900000" cy="900000"/>
            <a:chOff x="6455246" y="5205801"/>
            <a:chExt cx="900000" cy="900000"/>
          </a:xfrm>
        </p:grpSpPr>
        <p:sp>
          <p:nvSpPr>
            <p:cNvPr id="33" name="椭圆 32"/>
            <p:cNvSpPr/>
            <p:nvPr/>
          </p:nvSpPr>
          <p:spPr>
            <a:xfrm>
              <a:off x="6455246" y="5205801"/>
              <a:ext cx="900000" cy="900000"/>
            </a:xfrm>
            <a:prstGeom prst="ellips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连接符 33"/>
            <p:cNvCxnSpPr/>
            <p:nvPr/>
          </p:nvCxnSpPr>
          <p:spPr>
            <a:xfrm rot="5400000">
              <a:off x="6902181" y="5897745"/>
              <a:ext cx="258258" cy="0"/>
            </a:xfrm>
            <a:prstGeom prst="line">
              <a:avLst/>
            </a:prstGeom>
            <a:ln w="76200">
              <a:solidFill>
                <a:srgbClr val="2A3553"/>
              </a:solidFill>
            </a:ln>
          </p:spPr>
          <p:style>
            <a:lnRef idx="1">
              <a:schemeClr val="accent1"/>
            </a:lnRef>
            <a:fillRef idx="0">
              <a:schemeClr val="accent1"/>
            </a:fillRef>
            <a:effectRef idx="0">
              <a:schemeClr val="accent1"/>
            </a:effectRef>
            <a:fontRef idx="minor">
              <a:schemeClr val="tx1"/>
            </a:fontRef>
          </p:style>
        </p:cxnSp>
      </p:grpSp>
      <p:cxnSp>
        <p:nvCxnSpPr>
          <p:cNvPr id="3" name="连接符: 肘形 2"/>
          <p:cNvCxnSpPr>
            <a:stCxn id="12" idx="1"/>
            <a:endCxn id="11" idx="2"/>
          </p:cNvCxnSpPr>
          <p:nvPr/>
        </p:nvCxnSpPr>
        <p:spPr>
          <a:xfrm rot="10800000">
            <a:off x="3445791" y="4221089"/>
            <a:ext cx="1384474" cy="488087"/>
          </a:xfrm>
          <a:prstGeom prst="bentConnector2">
            <a:avLst/>
          </a:prstGeom>
          <a:ln w="28575">
            <a:solidFill>
              <a:srgbClr val="FFC7CA"/>
            </a:solidFill>
            <a:tailEnd type="oval"/>
          </a:ln>
        </p:spPr>
        <p:style>
          <a:lnRef idx="1">
            <a:schemeClr val="accent1"/>
          </a:lnRef>
          <a:fillRef idx="0">
            <a:schemeClr val="accent1"/>
          </a:fillRef>
          <a:effectRef idx="0">
            <a:schemeClr val="accent1"/>
          </a:effectRef>
          <a:fontRef idx="minor">
            <a:schemeClr val="tx1"/>
          </a:fontRef>
        </p:style>
      </p:cxnSp>
      <p:cxnSp>
        <p:nvCxnSpPr>
          <p:cNvPr id="37" name="连接符: 肘形 36"/>
          <p:cNvCxnSpPr>
            <a:stCxn id="12" idx="3"/>
            <a:endCxn id="10" idx="2"/>
          </p:cNvCxnSpPr>
          <p:nvPr/>
        </p:nvCxnSpPr>
        <p:spPr>
          <a:xfrm flipV="1">
            <a:off x="7066776" y="4221088"/>
            <a:ext cx="1644915" cy="488087"/>
          </a:xfrm>
          <a:prstGeom prst="bentConnector2">
            <a:avLst/>
          </a:prstGeom>
          <a:ln w="28575">
            <a:solidFill>
              <a:srgbClr val="FFC7CA"/>
            </a:solidFil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ppt_w+.3"/>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animEffect transition="in" filter="fade">
                                      <p:cBhvr>
                                        <p:cTn id="9" dur="500"/>
                                        <p:tgtEl>
                                          <p:spTgt spid="12"/>
                                        </p:tgtEl>
                                      </p:cBhvr>
                                    </p:animEffect>
                                  </p:childTnLst>
                                </p:cTn>
                              </p:par>
                            </p:childTnLst>
                          </p:cTn>
                        </p:par>
                        <p:par>
                          <p:cTn id="10" fill="hold">
                            <p:stCondLst>
                              <p:cond delay="850"/>
                            </p:stCondLst>
                            <p:childTnLst>
                              <p:par>
                                <p:cTn id="11" presetID="22" presetClass="entr" presetSubtype="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par>
                          <p:cTn id="14" fill="hold">
                            <p:stCondLst>
                              <p:cond delay="135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1850"/>
                            </p:stCondLst>
                            <p:childTnLst>
                              <p:par>
                                <p:cTn id="24" presetID="21" presetClass="entr" presetSubtype="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heel(1)">
                                      <p:cBhvr>
                                        <p:cTn id="26" dur="2000"/>
                                        <p:tgtEl>
                                          <p:spTgt spid="11"/>
                                        </p:tgtEl>
                                      </p:cBhvr>
                                    </p:animEffect>
                                  </p:childTnLst>
                                </p:cTn>
                              </p:par>
                              <p:par>
                                <p:cTn id="27" presetID="21" presetClass="entr" presetSubtype="1"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1)">
                                      <p:cBhvr>
                                        <p:cTn id="29" dur="2000"/>
                                        <p:tgtEl>
                                          <p:spTgt spid="9"/>
                                        </p:tgtEl>
                                      </p:cBhvr>
                                    </p:animEffect>
                                  </p:childTnLst>
                                </p:cTn>
                              </p:par>
                              <p:par>
                                <p:cTn id="30" presetID="21" presetClass="entr" presetSubtype="1"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2000"/>
                                        <p:tgtEl>
                                          <p:spTgt spid="14"/>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heel(1)">
                                      <p:cBhvr>
                                        <p:cTn id="3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1"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任意多边形: 形状 58"/>
          <p:cNvSpPr/>
          <p:nvPr/>
        </p:nvSpPr>
        <p:spPr>
          <a:xfrm flipH="1">
            <a:off x="759379" y="1922200"/>
            <a:ext cx="3420000" cy="3420000"/>
          </a:xfrm>
          <a:custGeom>
            <a:avLst/>
            <a:gdLst>
              <a:gd name="connsiteX0" fmla="*/ 264172 w 6087491"/>
              <a:gd name="connsiteY0" fmla="*/ 205288 h 4730576"/>
              <a:gd name="connsiteX1" fmla="*/ 264172 w 6087491"/>
              <a:gd name="connsiteY1" fmla="*/ 4525288 h 4730576"/>
              <a:gd name="connsiteX2" fmla="*/ 5823318 w 6087491"/>
              <a:gd name="connsiteY2" fmla="*/ 4525288 h 4730576"/>
              <a:gd name="connsiteX3" fmla="*/ 5823318 w 6087491"/>
              <a:gd name="connsiteY3" fmla="*/ 205288 h 4730576"/>
              <a:gd name="connsiteX4" fmla="*/ 0 w 6087491"/>
              <a:gd name="connsiteY4" fmla="*/ 0 h 4730576"/>
              <a:gd name="connsiteX5" fmla="*/ 6087491 w 6087491"/>
              <a:gd name="connsiteY5" fmla="*/ 0 h 4730576"/>
              <a:gd name="connsiteX6" fmla="*/ 6087491 w 6087491"/>
              <a:gd name="connsiteY6" fmla="*/ 4730576 h 4730576"/>
              <a:gd name="connsiteX7" fmla="*/ 0 w 6087491"/>
              <a:gd name="connsiteY7" fmla="*/ 4730576 h 473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7491" h="4730576">
                <a:moveTo>
                  <a:pt x="264172" y="205288"/>
                </a:moveTo>
                <a:lnTo>
                  <a:pt x="264172" y="4525288"/>
                </a:lnTo>
                <a:lnTo>
                  <a:pt x="5823318" y="4525288"/>
                </a:lnTo>
                <a:lnTo>
                  <a:pt x="5823318" y="205288"/>
                </a:lnTo>
                <a:close/>
                <a:moveTo>
                  <a:pt x="0" y="0"/>
                </a:moveTo>
                <a:lnTo>
                  <a:pt x="6087491" y="0"/>
                </a:lnTo>
                <a:lnTo>
                  <a:pt x="6087491" y="4730576"/>
                </a:lnTo>
                <a:lnTo>
                  <a:pt x="0" y="4730576"/>
                </a:lnTo>
                <a:close/>
              </a:path>
            </a:pathLst>
          </a:custGeom>
          <a:gradFill>
            <a:gsLst>
              <a:gs pos="100000">
                <a:srgbClr val="91BBF7"/>
              </a:gs>
              <a:gs pos="0">
                <a:srgbClr val="FFC7C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TextBox 22"/>
          <p:cNvSpPr txBox="1"/>
          <p:nvPr/>
        </p:nvSpPr>
        <p:spPr>
          <a:xfrm flipH="1">
            <a:off x="9063580" y="1829988"/>
            <a:ext cx="1445786" cy="1200329"/>
          </a:xfrm>
          <a:prstGeom prst="rect">
            <a:avLst/>
          </a:prstGeom>
          <a:solidFill>
            <a:schemeClr val="bg1"/>
          </a:solidFill>
        </p:spPr>
        <p:txBody>
          <a:bodyPr wrap="square" rtlCol="0">
            <a:spAutoFit/>
          </a:bodyPr>
          <a:lstStyle/>
          <a:p>
            <a:pPr algn="r"/>
            <a:r>
              <a:rPr lang="en-US" altLang="zh-CN" sz="7200" b="1" dirty="0">
                <a:solidFill>
                  <a:srgbClr val="2A3553"/>
                </a:solidFill>
                <a:latin typeface="微软雅黑" panose="020B0503020204020204" pitchFamily="34" charset="-122"/>
                <a:ea typeface="微软雅黑" panose="020B0503020204020204" pitchFamily="34" charset="-122"/>
              </a:rPr>
              <a:t>02</a:t>
            </a:r>
            <a:endParaRPr lang="en-US" altLang="zh-CN" sz="7200" b="1" dirty="0">
              <a:solidFill>
                <a:srgbClr val="2A3553"/>
              </a:solidFill>
              <a:latin typeface="微软雅黑" panose="020B0503020204020204" pitchFamily="34" charset="-122"/>
              <a:ea typeface="微软雅黑" panose="020B0503020204020204" pitchFamily="34" charset="-122"/>
            </a:endParaRPr>
          </a:p>
        </p:txBody>
      </p:sp>
      <p:grpSp>
        <p:nvGrpSpPr>
          <p:cNvPr id="61" name="组合 60"/>
          <p:cNvGrpSpPr/>
          <p:nvPr/>
        </p:nvGrpSpPr>
        <p:grpSpPr>
          <a:xfrm>
            <a:off x="6622686" y="1376202"/>
            <a:ext cx="3731385" cy="360000"/>
            <a:chOff x="6419006" y="1464375"/>
            <a:chExt cx="3731385" cy="360000"/>
          </a:xfrm>
          <a:gradFill flip="none" rotWithShape="1">
            <a:gsLst>
              <a:gs pos="100000">
                <a:srgbClr val="91BBF7"/>
              </a:gs>
              <a:gs pos="0">
                <a:srgbClr val="FFC7CA"/>
              </a:gs>
            </a:gsLst>
            <a:lin ang="10800000" scaled="1"/>
            <a:tileRect/>
          </a:gradFill>
        </p:grpSpPr>
        <p:sp>
          <p:nvSpPr>
            <p:cNvPr id="62" name="椭圆 61"/>
            <p:cNvSpPr/>
            <p:nvPr/>
          </p:nvSpPr>
          <p:spPr>
            <a:xfrm>
              <a:off x="6419006"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6980904"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7542802"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8104700"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8666598"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9228496"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9790391" y="1464375"/>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10753926" y="1130301"/>
            <a:ext cx="641055" cy="5003800"/>
            <a:chOff x="8630023" y="4893701"/>
            <a:chExt cx="641055" cy="1028700"/>
          </a:xfrm>
        </p:grpSpPr>
        <p:sp>
          <p:nvSpPr>
            <p:cNvPr id="70" name="平行四边形 69"/>
            <p:cNvSpPr/>
            <p:nvPr/>
          </p:nvSpPr>
          <p:spPr>
            <a:xfrm flipH="1">
              <a:off x="8630023" y="4893701"/>
              <a:ext cx="129479" cy="1028700"/>
            </a:xfrm>
            <a:prstGeom prst="parallelogram">
              <a:avLst>
                <a:gd name="adj" fmla="val 0"/>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平行四边形 70"/>
            <p:cNvSpPr/>
            <p:nvPr/>
          </p:nvSpPr>
          <p:spPr>
            <a:xfrm flipH="1">
              <a:off x="8882313" y="4893701"/>
              <a:ext cx="129479" cy="1028700"/>
            </a:xfrm>
            <a:prstGeom prst="parallelogram">
              <a:avLst>
                <a:gd name="adj" fmla="val 0"/>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平行四边形 71"/>
            <p:cNvSpPr/>
            <p:nvPr/>
          </p:nvSpPr>
          <p:spPr>
            <a:xfrm flipH="1">
              <a:off x="9141599" y="4893701"/>
              <a:ext cx="129479" cy="1028700"/>
            </a:xfrm>
            <a:prstGeom prst="parallelogram">
              <a:avLst>
                <a:gd name="adj" fmla="val 0"/>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a:off x="7926482" y="2855028"/>
            <a:ext cx="2582884" cy="1228029"/>
            <a:chOff x="3850192" y="2471279"/>
            <a:chExt cx="2582884" cy="1228029"/>
          </a:xfrm>
        </p:grpSpPr>
        <p:sp>
          <p:nvSpPr>
            <p:cNvPr id="74" name="TextBox 22"/>
            <p:cNvSpPr txBox="1"/>
            <p:nvPr/>
          </p:nvSpPr>
          <p:spPr>
            <a:xfrm flipH="1">
              <a:off x="3913378" y="2471279"/>
              <a:ext cx="2519698" cy="769441"/>
            </a:xfrm>
            <a:prstGeom prst="rect">
              <a:avLst/>
            </a:prstGeom>
            <a:solidFill>
              <a:schemeClr val="bg1"/>
            </a:solidFill>
          </p:spPr>
          <p:txBody>
            <a:bodyPr wrap="square" rtlCol="0">
              <a:spAutoFit/>
            </a:bodyPr>
            <a:lstStyle/>
            <a:p>
              <a:pPr algn="r"/>
              <a:r>
                <a:rPr lang="zh-CN" altLang="en-US" sz="4400" b="1" spc="100" dirty="0">
                  <a:solidFill>
                    <a:srgbClr val="2A3553"/>
                  </a:solidFill>
                  <a:latin typeface="微软雅黑" panose="020B0503020204020204" pitchFamily="34" charset="-122"/>
                  <a:ea typeface="微软雅黑" panose="020B0503020204020204" pitchFamily="34" charset="-122"/>
                </a:rPr>
                <a:t>工作评价</a:t>
              </a:r>
              <a:endParaRPr lang="zh-CN" altLang="en-US" sz="4400" b="1" spc="100" dirty="0">
                <a:solidFill>
                  <a:srgbClr val="2A3553"/>
                </a:solidFill>
                <a:latin typeface="微软雅黑" panose="020B0503020204020204" pitchFamily="34" charset="-122"/>
                <a:ea typeface="微软雅黑" panose="020B0503020204020204" pitchFamily="34" charset="-122"/>
              </a:endParaRPr>
            </a:p>
          </p:txBody>
        </p:sp>
        <p:sp>
          <p:nvSpPr>
            <p:cNvPr id="75" name="TextBox 22"/>
            <p:cNvSpPr txBox="1"/>
            <p:nvPr/>
          </p:nvSpPr>
          <p:spPr>
            <a:xfrm flipH="1">
              <a:off x="3850192" y="3237643"/>
              <a:ext cx="2519698" cy="461665"/>
            </a:xfrm>
            <a:prstGeom prst="rect">
              <a:avLst/>
            </a:prstGeom>
            <a:solidFill>
              <a:schemeClr val="bg1"/>
            </a:solidFill>
          </p:spPr>
          <p:txBody>
            <a:bodyPr wrap="square" rtlCol="0">
              <a:spAutoFit/>
            </a:bodyPr>
            <a:lstStyle/>
            <a:p>
              <a:pPr algn="r"/>
              <a:r>
                <a:rPr lang="en-US" altLang="zh-CN" sz="2400" spc="100" dirty="0">
                  <a:solidFill>
                    <a:srgbClr val="2A3553"/>
                  </a:solidFill>
                  <a:latin typeface="微软雅黑" panose="020B0503020204020204" pitchFamily="34" charset="-122"/>
                  <a:ea typeface="微软雅黑" panose="020B0503020204020204" pitchFamily="34" charset="-122"/>
                </a:rPr>
                <a:t>Job Review</a:t>
              </a:r>
              <a:endParaRPr lang="zh-CN" altLang="en-US" sz="2400" spc="100" dirty="0">
                <a:solidFill>
                  <a:srgbClr val="2A3553"/>
                </a:solidFill>
                <a:latin typeface="微软雅黑" panose="020B0503020204020204" pitchFamily="34" charset="-122"/>
                <a:ea typeface="微软雅黑" panose="020B0503020204020204" pitchFamily="34" charset="-122"/>
              </a:endParaRPr>
            </a:p>
          </p:txBody>
        </p:sp>
      </p:grpSp>
      <p:sp>
        <p:nvSpPr>
          <p:cNvPr id="76" name="TextBox 7"/>
          <p:cNvSpPr>
            <a:spLocks noChangeArrowheads="1"/>
          </p:cNvSpPr>
          <p:nvPr/>
        </p:nvSpPr>
        <p:spPr bwMode="auto">
          <a:xfrm>
            <a:off x="2945317" y="2420888"/>
            <a:ext cx="2195812"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2000" dirty="0">
                <a:solidFill>
                  <a:srgbClr val="2A3553"/>
                </a:solidFill>
                <a:latin typeface="微软雅黑" panose="020B0503020204020204" pitchFamily="34" charset="-122"/>
                <a:ea typeface="微软雅黑" panose="020B0503020204020204" pitchFamily="34" charset="-122"/>
                <a:sym typeface="方正兰亭黑_GBK" pitchFamily="2" charset="-122"/>
              </a:rPr>
              <a:t>工作中的自我感悟</a:t>
            </a:r>
            <a:endParaRPr lang="en-US" altLang="zh-CN" sz="1200" dirty="0">
              <a:solidFill>
                <a:srgbClr val="2A3553"/>
              </a:solidFill>
              <a:latin typeface="微软雅黑" panose="020B0503020204020204" pitchFamily="34" charset="-122"/>
              <a:ea typeface="微软雅黑" panose="020B0503020204020204" pitchFamily="34" charset="-122"/>
              <a:sym typeface="方正兰亭黑_GBK" pitchFamily="2" charset="-122"/>
            </a:endParaRPr>
          </a:p>
        </p:txBody>
      </p:sp>
      <p:sp>
        <p:nvSpPr>
          <p:cNvPr id="77" name="Rectangle 4"/>
          <p:cNvSpPr txBox="1">
            <a:spLocks noChangeArrowheads="1"/>
          </p:cNvSpPr>
          <p:nvPr/>
        </p:nvSpPr>
        <p:spPr bwMode="auto">
          <a:xfrm>
            <a:off x="2913701" y="3074703"/>
            <a:ext cx="2933865" cy="11149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en-US" altLang="zh-CN" b="0" dirty="0">
                <a:solidFill>
                  <a:srgbClr val="2A3553"/>
                </a:solidFill>
                <a:latin typeface="微软雅黑" panose="020B0503020204020204" pitchFamily="34" charset="-122"/>
                <a:ea typeface="微软雅黑" panose="020B0503020204020204" pitchFamily="34" charset="-122"/>
              </a:rPr>
              <a:t>Introduction Of Atmospheric</a:t>
            </a:r>
            <a:endParaRPr lang="en-US" altLang="zh-CN" b="0" dirty="0">
              <a:solidFill>
                <a:srgbClr val="2A3553"/>
              </a:solidFill>
              <a:latin typeface="微软雅黑" panose="020B0503020204020204" pitchFamily="34" charset="-122"/>
              <a:ea typeface="微软雅黑" panose="020B0503020204020204" pitchFamily="34" charset="-122"/>
            </a:endParaRPr>
          </a:p>
          <a:p>
            <a:pPr algn="l"/>
            <a:r>
              <a:rPr lang="en-US" altLang="zh-CN" b="0" dirty="0">
                <a:solidFill>
                  <a:srgbClr val="2A3553"/>
                </a:solidFill>
                <a:latin typeface="微软雅黑" panose="020B0503020204020204" pitchFamily="34" charset="-122"/>
                <a:ea typeface="微软雅黑" panose="020B0503020204020204" pitchFamily="34" charset="-122"/>
              </a:rPr>
              <a:t>Business Plan Start up Plan PPT Template, </a:t>
            </a:r>
            <a:endParaRPr lang="en-US" altLang="zh-CN" b="0" dirty="0">
              <a:solidFill>
                <a:srgbClr val="2A3553"/>
              </a:solidFill>
              <a:latin typeface="微软雅黑" panose="020B0503020204020204" pitchFamily="34" charset="-122"/>
              <a:ea typeface="微软雅黑" panose="020B0503020204020204" pitchFamily="34" charset="-122"/>
            </a:endParaRPr>
          </a:p>
          <a:p>
            <a:pPr algn="l"/>
            <a:r>
              <a:rPr lang="en-US" altLang="zh-CN" b="0" dirty="0">
                <a:solidFill>
                  <a:srgbClr val="2A3553"/>
                </a:solidFill>
                <a:latin typeface="微软雅黑" panose="020B0503020204020204" pitchFamily="34" charset="-122"/>
                <a:ea typeface="微软雅黑" panose="020B0503020204020204" pitchFamily="34" charset="-122"/>
              </a:rPr>
              <a:t>Complete Framework</a:t>
            </a:r>
            <a:endParaRPr lang="zh-CN" b="0" dirty="0">
              <a:solidFill>
                <a:srgbClr val="2A3553"/>
              </a:solidFill>
              <a:latin typeface="微软雅黑" panose="020B0503020204020204" pitchFamily="34" charset="-122"/>
              <a:ea typeface="微软雅黑" panose="020B0503020204020204" pitchFamily="34" charset="-122"/>
            </a:endParaRPr>
          </a:p>
        </p:txBody>
      </p:sp>
      <p:grpSp>
        <p:nvGrpSpPr>
          <p:cNvPr id="78" name="组合 77"/>
          <p:cNvGrpSpPr/>
          <p:nvPr/>
        </p:nvGrpSpPr>
        <p:grpSpPr>
          <a:xfrm>
            <a:off x="660400" y="-44538"/>
            <a:ext cx="2507750" cy="1057275"/>
            <a:chOff x="-11859" y="-28575"/>
            <a:chExt cx="2507750" cy="1057275"/>
          </a:xfrm>
        </p:grpSpPr>
        <p:sp>
          <p:nvSpPr>
            <p:cNvPr id="79" name="平行四边形 78"/>
            <p:cNvSpPr/>
            <p:nvPr/>
          </p:nvSpPr>
          <p:spPr>
            <a:xfrm flipH="1">
              <a:off x="497035"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平行四边形 79"/>
            <p:cNvSpPr/>
            <p:nvPr/>
          </p:nvSpPr>
          <p:spPr>
            <a:xfrm flipH="1">
              <a:off x="242588"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平行四边形 80"/>
            <p:cNvSpPr/>
            <p:nvPr/>
          </p:nvSpPr>
          <p:spPr>
            <a:xfrm flipH="1">
              <a:off x="-1185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平行四边形 81"/>
            <p:cNvSpPr/>
            <p:nvPr/>
          </p:nvSpPr>
          <p:spPr>
            <a:xfrm flipH="1">
              <a:off x="1260376"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平行四边形 82"/>
            <p:cNvSpPr/>
            <p:nvPr/>
          </p:nvSpPr>
          <p:spPr>
            <a:xfrm flipH="1">
              <a:off x="1005929"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平行四边形 83"/>
            <p:cNvSpPr/>
            <p:nvPr/>
          </p:nvSpPr>
          <p:spPr>
            <a:xfrm flipH="1">
              <a:off x="751482" y="0"/>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平行四边形 84"/>
            <p:cNvSpPr/>
            <p:nvPr/>
          </p:nvSpPr>
          <p:spPr>
            <a:xfrm flipH="1">
              <a:off x="2023719"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平行四边形 85"/>
            <p:cNvSpPr/>
            <p:nvPr/>
          </p:nvSpPr>
          <p:spPr>
            <a:xfrm flipH="1">
              <a:off x="1769270"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平行四边形 86"/>
            <p:cNvSpPr/>
            <p:nvPr/>
          </p:nvSpPr>
          <p:spPr>
            <a:xfrm flipH="1">
              <a:off x="1514823" y="-28575"/>
              <a:ext cx="472172" cy="1028700"/>
            </a:xfrm>
            <a:prstGeom prst="parallelogram">
              <a:avLst>
                <a:gd name="adj" fmla="val 73415"/>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8" name="组合 87"/>
          <p:cNvGrpSpPr/>
          <p:nvPr/>
        </p:nvGrpSpPr>
        <p:grpSpPr>
          <a:xfrm>
            <a:off x="664909" y="6308362"/>
            <a:ext cx="1070304" cy="472172"/>
            <a:chOff x="664909" y="6308362"/>
            <a:chExt cx="1070304" cy="472172"/>
          </a:xfrm>
        </p:grpSpPr>
        <p:sp>
          <p:nvSpPr>
            <p:cNvPr id="89" name="等腰三角形 88"/>
            <p:cNvSpPr/>
            <p:nvPr/>
          </p:nvSpPr>
          <p:spPr>
            <a:xfrm rot="16200000" flipH="1">
              <a:off x="696399" y="6276872"/>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等腰三角形 89"/>
            <p:cNvSpPr/>
            <p:nvPr/>
          </p:nvSpPr>
          <p:spPr>
            <a:xfrm rot="16200000" flipH="1">
              <a:off x="1231551" y="6276872"/>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1" name="组合 90"/>
          <p:cNvGrpSpPr/>
          <p:nvPr/>
        </p:nvGrpSpPr>
        <p:grpSpPr>
          <a:xfrm>
            <a:off x="10355783" y="386126"/>
            <a:ext cx="1075251" cy="472172"/>
            <a:chOff x="10355783" y="386126"/>
            <a:chExt cx="1075251" cy="472172"/>
          </a:xfrm>
        </p:grpSpPr>
        <p:sp>
          <p:nvSpPr>
            <p:cNvPr id="92" name="等腰三角形 91"/>
            <p:cNvSpPr/>
            <p:nvPr/>
          </p:nvSpPr>
          <p:spPr>
            <a:xfrm rot="5400000">
              <a:off x="10927372" y="354636"/>
              <a:ext cx="472172" cy="535152"/>
            </a:xfrm>
            <a:prstGeom prst="triangle">
              <a:avLst/>
            </a:prstGeom>
            <a:solidFill>
              <a:srgbClr val="91B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等腰三角形 92"/>
            <p:cNvSpPr/>
            <p:nvPr/>
          </p:nvSpPr>
          <p:spPr>
            <a:xfrm rot="5400000">
              <a:off x="10387273" y="354636"/>
              <a:ext cx="472172" cy="535152"/>
            </a:xfrm>
            <a:prstGeom prst="triangle">
              <a:avLst/>
            </a:prstGeom>
            <a:solidFill>
              <a:srgbClr val="FF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anim calcmode="lin" valueType="num">
                                      <p:cBhvr>
                                        <p:cTn id="8" dur="1000" fill="hold"/>
                                        <p:tgtEl>
                                          <p:spTgt spid="76"/>
                                        </p:tgtEl>
                                        <p:attrNameLst>
                                          <p:attrName>ppt_x</p:attrName>
                                        </p:attrNameLst>
                                      </p:cBhvr>
                                      <p:tavLst>
                                        <p:tav tm="0">
                                          <p:val>
                                            <p:strVal val="#ppt_x"/>
                                          </p:val>
                                        </p:tav>
                                        <p:tav tm="100000">
                                          <p:val>
                                            <p:strVal val="#ppt_x"/>
                                          </p:val>
                                        </p:tav>
                                      </p:tavLst>
                                    </p:anim>
                                    <p:anim calcmode="lin" valueType="num">
                                      <p:cBhvr>
                                        <p:cTn id="9" dur="1000" fill="hold"/>
                                        <p:tgtEl>
                                          <p:spTgt spid="7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1000"/>
                                        <p:tgtEl>
                                          <p:spTgt spid="77"/>
                                        </p:tgtEl>
                                      </p:cBhvr>
                                    </p:animEffect>
                                    <p:anim calcmode="lin" valueType="num">
                                      <p:cBhvr>
                                        <p:cTn id="13" dur="1000" fill="hold"/>
                                        <p:tgtEl>
                                          <p:spTgt spid="77"/>
                                        </p:tgtEl>
                                        <p:attrNameLst>
                                          <p:attrName>ppt_x</p:attrName>
                                        </p:attrNameLst>
                                      </p:cBhvr>
                                      <p:tavLst>
                                        <p:tav tm="0">
                                          <p:val>
                                            <p:strVal val="#ppt_x"/>
                                          </p:val>
                                        </p:tav>
                                        <p:tav tm="100000">
                                          <p:val>
                                            <p:strVal val="#ppt_x"/>
                                          </p:val>
                                        </p:tav>
                                      </p:tavLst>
                                    </p:anim>
                                    <p:anim calcmode="lin" valueType="num">
                                      <p:cBhvr>
                                        <p:cTn id="14" dur="1000" fill="hold"/>
                                        <p:tgtEl>
                                          <p:spTgt spid="7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1000"/>
                                        <p:tgtEl>
                                          <p:spTgt spid="73"/>
                                        </p:tgtEl>
                                      </p:cBhvr>
                                    </p:animEffect>
                                    <p:anim calcmode="lin" valueType="num">
                                      <p:cBhvr>
                                        <p:cTn id="18" dur="1000" fill="hold"/>
                                        <p:tgtEl>
                                          <p:spTgt spid="73"/>
                                        </p:tgtEl>
                                        <p:attrNameLst>
                                          <p:attrName>ppt_x</p:attrName>
                                        </p:attrNameLst>
                                      </p:cBhvr>
                                      <p:tavLst>
                                        <p:tav tm="0">
                                          <p:val>
                                            <p:strVal val="#ppt_x"/>
                                          </p:val>
                                        </p:tav>
                                        <p:tav tm="100000">
                                          <p:val>
                                            <p:strVal val="#ppt_x"/>
                                          </p:val>
                                        </p:tav>
                                      </p:tavLst>
                                    </p:anim>
                                    <p:anim calcmode="lin" valueType="num">
                                      <p:cBhvr>
                                        <p:cTn id="19" dur="1000" fill="hold"/>
                                        <p:tgtEl>
                                          <p:spTgt spid="7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1000"/>
                                        <p:tgtEl>
                                          <p:spTgt spid="60"/>
                                        </p:tgtEl>
                                      </p:cBhvr>
                                    </p:animEffect>
                                    <p:anim calcmode="lin" valueType="num">
                                      <p:cBhvr>
                                        <p:cTn id="23" dur="1000" fill="hold"/>
                                        <p:tgtEl>
                                          <p:spTgt spid="60"/>
                                        </p:tgtEl>
                                        <p:attrNameLst>
                                          <p:attrName>ppt_x</p:attrName>
                                        </p:attrNameLst>
                                      </p:cBhvr>
                                      <p:tavLst>
                                        <p:tav tm="0">
                                          <p:val>
                                            <p:strVal val="#ppt_x"/>
                                          </p:val>
                                        </p:tav>
                                        <p:tav tm="100000">
                                          <p:val>
                                            <p:strVal val="#ppt_x"/>
                                          </p:val>
                                        </p:tav>
                                      </p:tavLst>
                                    </p:anim>
                                    <p:anim calcmode="lin" valueType="num">
                                      <p:cBhvr>
                                        <p:cTn id="24"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76" grpId="0"/>
      <p:bldP spid="7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5118</Words>
  <Application>WPS 演示</Application>
  <PresentationFormat>自定义</PresentationFormat>
  <Paragraphs>483</Paragraphs>
  <Slides>26</Slides>
  <Notes>26</Notes>
  <HiddenSlides>0</HiddenSlides>
  <MMClips>1</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26</vt:i4>
      </vt:variant>
    </vt:vector>
  </HeadingPairs>
  <TitlesOfParts>
    <vt:vector size="48" baseType="lpstr">
      <vt:lpstr>Arial</vt:lpstr>
      <vt:lpstr>宋体</vt:lpstr>
      <vt:lpstr>Wingdings</vt:lpstr>
      <vt:lpstr>微软雅黑</vt:lpstr>
      <vt:lpstr>Calibri</vt:lpstr>
      <vt:lpstr>Times New Roman</vt:lpstr>
      <vt:lpstr>方正兰亭黑_GBK</vt:lpstr>
      <vt:lpstr>黑体</vt:lpstr>
      <vt:lpstr>仿宋_GB2312</vt:lpstr>
      <vt:lpstr>Arial Unicode MS</vt:lpstr>
      <vt:lpstr>Arial Unicode MS</vt:lpstr>
      <vt:lpstr>Gill Sans</vt:lpstr>
      <vt:lpstr>Segoe Print</vt:lpstr>
      <vt:lpstr>Agency FB</vt:lpstr>
      <vt:lpstr>Lato Regular</vt:lpstr>
      <vt:lpstr>MS PGothic</vt:lpstr>
      <vt:lpstr>Raleway</vt:lpstr>
      <vt:lpstr>Raleway Light</vt:lpstr>
      <vt:lpstr>华文黑体</vt:lpstr>
      <vt:lpstr>Trebuchet MS</vt:lpstr>
      <vt:lpstr>仿宋</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manman</dc:creator>
  <cp:lastModifiedBy>南蛮姑娘</cp:lastModifiedBy>
  <cp:revision>3</cp:revision>
  <dcterms:created xsi:type="dcterms:W3CDTF">2016-06-02T00:46:00Z</dcterms:created>
  <dcterms:modified xsi:type="dcterms:W3CDTF">2021-09-10T10:32:24Z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503155BA94364EB5B1CD9FCB978749CE</vt:lpwstr>
  </property>
</Properties>
</file>