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61" r:id="rId15"/>
    <p:sldId id="271" r:id="rId16"/>
    <p:sldId id="272" r:id="rId17"/>
    <p:sldId id="273" r:id="rId18"/>
    <p:sldId id="274" r:id="rId19"/>
    <p:sldId id="262" r:id="rId20"/>
    <p:sldId id="275" r:id="rId21"/>
    <p:sldId id="276" r:id="rId22"/>
    <p:sldId id="277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379"/>
    <a:srgbClr val="FF9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en-US"/>
              <a:t>Date of sale by year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9EAC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9EAC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2005年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2014年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6.9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-22"/>
        <c:axId val="579570616"/>
        <c:axId val="5795710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12</c:v>
                </c:pt>
              </c:strCache>
            </c:strRef>
          </c:tx>
          <c:spPr>
            <a:ln w="28575" cap="rnd">
              <a:solidFill>
                <a:schemeClr val="accent6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77000"/>
                </a:schemeClr>
              </a:solidFill>
              <a:ln w="9525">
                <a:solidFill>
                  <a:schemeClr val="accent6">
                    <a:tint val="77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2005年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2014年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2.4</c:v>
                </c:pt>
                <c:pt idx="2">
                  <c:v>3</c:v>
                </c:pt>
                <c:pt idx="3">
                  <c:v>4.7</c:v>
                </c:pt>
                <c:pt idx="4">
                  <c:v>5.3</c:v>
                </c:pt>
                <c:pt idx="5">
                  <c:v>7.1</c:v>
                </c:pt>
                <c:pt idx="6">
                  <c:v>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570616"/>
        <c:axId val="579571008"/>
      </c:lineChart>
      <c:catAx>
        <c:axId val="57957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579571008"/>
        <c:crosses val="autoZero"/>
        <c:auto val="1"/>
        <c:lblAlgn val="ctr"/>
        <c:lblOffset val="100"/>
        <c:noMultiLvlLbl val="0"/>
      </c:catAx>
      <c:valAx>
        <c:axId val="57957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57957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9BED-3420-48FE-B6BB-7AC4BA827A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6554-037E-465D-B2E6-233A7F5138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20017"/>
          <a:stretch>
            <a:fillRect/>
          </a:stretch>
        </p:blipFill>
        <p:spPr>
          <a:xfrm rot="5400000">
            <a:off x="4839286" y="-421151"/>
            <a:ext cx="7849773" cy="7715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42820" y="620318"/>
            <a:ext cx="982702" cy="5632311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6379"/>
                </a:solidFill>
                <a:cs typeface="+mn-ea"/>
                <a:sym typeface="+mn-lt"/>
              </a:rPr>
              <a:t>致可爱的你</a:t>
            </a:r>
            <a:endParaRPr lang="zh-CN" altLang="en-US" sz="7200" b="1" dirty="0">
              <a:solidFill>
                <a:srgbClr val="FF6379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3278" y="4804560"/>
            <a:ext cx="868680" cy="4289473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400" b="1" dirty="0" smtClean="0">
                <a:solidFill>
                  <a:srgbClr val="FF6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汇报人：</a:t>
            </a:r>
            <a:r>
              <a:rPr lang="en-US" altLang="zh-CN" sz="1400" b="1" dirty="0">
                <a:solidFill>
                  <a:srgbClr val="FF6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XXX</a:t>
            </a:r>
            <a:endParaRPr lang="en-US" altLang="zh-CN" sz="1400" b="1" dirty="0">
              <a:solidFill>
                <a:srgbClr val="FF63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01" y="398206"/>
            <a:ext cx="2838281" cy="6374779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420467" y="1660743"/>
            <a:ext cx="4289269" cy="1431234"/>
          </a:xfrm>
          <a:prstGeom prst="rect">
            <a:avLst/>
          </a:prstGeom>
          <a:solidFill>
            <a:srgbClr val="FF9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1286" y="2127661"/>
            <a:ext cx="3847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输入文本内容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019305" y="3230218"/>
            <a:ext cx="441571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 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7795" y="2258060"/>
            <a:ext cx="676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0 1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7801" y="3553352"/>
            <a:ext cx="79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0 2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3489" y="4759625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03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315304" y="2194499"/>
            <a:ext cx="40883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315304" y="3461020"/>
            <a:ext cx="40883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315304" y="4709206"/>
            <a:ext cx="40883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16" y="1094316"/>
            <a:ext cx="5306484" cy="530648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02187" y="1825060"/>
            <a:ext cx="1323826" cy="1200329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6ACDC4"/>
                </a:solidFill>
                <a:cs typeface="+mn-ea"/>
                <a:sym typeface="+mn-lt"/>
              </a:rPr>
              <a:t>01</a:t>
            </a:r>
            <a:endParaRPr lang="zh-CN" altLang="en-US" sz="7200" b="1" dirty="0">
              <a:solidFill>
                <a:srgbClr val="6ACDC4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61687" y="1839128"/>
            <a:ext cx="1451970" cy="1200329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6ACDC4"/>
                </a:solidFill>
                <a:cs typeface="+mn-ea"/>
                <a:sym typeface="+mn-lt"/>
              </a:rPr>
              <a:t>02</a:t>
            </a:r>
            <a:endParaRPr lang="zh-CN" altLang="en-US" sz="7200" b="1" dirty="0">
              <a:solidFill>
                <a:srgbClr val="6ACDC4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1866" y="1839128"/>
            <a:ext cx="1394165" cy="1200329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6ACDC4"/>
                </a:solidFill>
                <a:cs typeface="+mn-ea"/>
                <a:sym typeface="+mn-lt"/>
              </a:rPr>
              <a:t>03</a:t>
            </a:r>
            <a:endParaRPr lang="zh-CN" altLang="en-US" sz="7200" b="1" dirty="0">
              <a:solidFill>
                <a:srgbClr val="6ACDC4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91705" y="1839128"/>
            <a:ext cx="1397566" cy="1200329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6ACDC4"/>
                </a:solidFill>
                <a:cs typeface="+mn-ea"/>
                <a:sym typeface="+mn-lt"/>
              </a:rPr>
              <a:t>04</a:t>
            </a:r>
            <a:endParaRPr lang="zh-CN" altLang="en-US" sz="7200" b="1" dirty="0">
              <a:solidFill>
                <a:srgbClr val="6ACDC4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884191" y="2776526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87596" y="2790594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61983" y="2797180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622304" y="2811248"/>
            <a:ext cx="87219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53583" y="3103438"/>
            <a:ext cx="284247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输入文本内容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098235" y="3659412"/>
            <a:ext cx="23553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653354" y="3103438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输入文本内容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726549" y="3659412"/>
            <a:ext cx="23553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224516" y="3103438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输入文本内容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354863" y="3659412"/>
            <a:ext cx="23553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8867118" y="3103438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输入文本内容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983177" y="3659412"/>
            <a:ext cx="23553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20017"/>
          <a:stretch>
            <a:fillRect/>
          </a:stretch>
        </p:blipFill>
        <p:spPr>
          <a:xfrm rot="5400000">
            <a:off x="-1081104" y="58800"/>
            <a:ext cx="6862277" cy="6744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04045" y="4304401"/>
            <a:ext cx="8006957" cy="391240"/>
            <a:chOff x="3435705" y="2258827"/>
            <a:chExt cx="5405065" cy="391240"/>
          </a:xfrm>
        </p:grpSpPr>
        <p:sp>
          <p:nvSpPr>
            <p:cNvPr id="7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04055" y="3117708"/>
            <a:ext cx="5276825" cy="995494"/>
            <a:chOff x="3721400" y="1612247"/>
            <a:chExt cx="5276825" cy="995494"/>
          </a:xfrm>
        </p:grpSpPr>
        <p:sp>
          <p:nvSpPr>
            <p:cNvPr id="10" name="文本框 9"/>
            <p:cNvSpPr txBox="1"/>
            <p:nvPr/>
          </p:nvSpPr>
          <p:spPr>
            <a:xfrm>
              <a:off x="3721400" y="1612247"/>
              <a:ext cx="3799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21400" y="1962581"/>
              <a:ext cx="52768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输入文本内容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24"/>
          <p:cNvSpPr txBox="1"/>
          <p:nvPr/>
        </p:nvSpPr>
        <p:spPr>
          <a:xfrm>
            <a:off x="3446477" y="3216979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03</a:t>
            </a:r>
            <a:endParaRPr lang="zh-CN" altLang="en-US" sz="4400" b="1" dirty="0">
              <a:blipFill dpi="0" rotWithShape="1">
                <a:blip r:embed="rId2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46237" r="11730" b="8602"/>
          <a:stretch>
            <a:fillRect/>
          </a:stretch>
        </p:blipFill>
        <p:spPr>
          <a:xfrm>
            <a:off x="802994" y="2655944"/>
            <a:ext cx="4306528" cy="254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2429558" y="2441035"/>
            <a:ext cx="458443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cs typeface="+mn-ea"/>
                <a:sym typeface="+mn-lt"/>
              </a:rPr>
              <a:t>章 节 概 要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2429558" y="3321593"/>
            <a:ext cx="5265469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10" y="2269625"/>
            <a:ext cx="2502879" cy="250287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Freeform 294"/>
          <p:cNvSpPr/>
          <p:nvPr/>
        </p:nvSpPr>
        <p:spPr bwMode="auto">
          <a:xfrm>
            <a:off x="1281348" y="2554122"/>
            <a:ext cx="9290050" cy="212725"/>
          </a:xfrm>
          <a:custGeom>
            <a:avLst/>
            <a:gdLst>
              <a:gd name="T0" fmla="*/ 2147483647 w 105"/>
              <a:gd name="T1" fmla="*/ 2147483647 h 13"/>
              <a:gd name="T2" fmla="*/ 2147483647 w 105"/>
              <a:gd name="T3" fmla="*/ 2147483647 h 13"/>
              <a:gd name="T4" fmla="*/ 2147483647 w 105"/>
              <a:gd name="T5" fmla="*/ 2147483647 h 13"/>
              <a:gd name="T6" fmla="*/ 2147483647 w 105"/>
              <a:gd name="T7" fmla="*/ 2147483647 h 13"/>
              <a:gd name="T8" fmla="*/ 2147483647 w 105"/>
              <a:gd name="T9" fmla="*/ 2147483647 h 13"/>
              <a:gd name="T10" fmla="*/ 2147483647 w 105"/>
              <a:gd name="T11" fmla="*/ 2147483647 h 13"/>
              <a:gd name="T12" fmla="*/ 2147483647 w 105"/>
              <a:gd name="T13" fmla="*/ 2147483647 h 13"/>
              <a:gd name="T14" fmla="*/ 2147483647 w 105"/>
              <a:gd name="T15" fmla="*/ 2147483647 h 13"/>
              <a:gd name="T16" fmla="*/ 2147483647 w 105"/>
              <a:gd name="T17" fmla="*/ 2147483647 h 13"/>
              <a:gd name="T18" fmla="*/ 2147483647 w 105"/>
              <a:gd name="T19" fmla="*/ 2147483647 h 13"/>
              <a:gd name="T20" fmla="*/ 2147483647 w 105"/>
              <a:gd name="T21" fmla="*/ 2147483647 h 13"/>
              <a:gd name="T22" fmla="*/ 2147483647 w 105"/>
              <a:gd name="T23" fmla="*/ 2147483647 h 13"/>
              <a:gd name="T24" fmla="*/ 2147483647 w 105"/>
              <a:gd name="T25" fmla="*/ 2147483647 h 13"/>
              <a:gd name="T26" fmla="*/ 2147483647 w 105"/>
              <a:gd name="T27" fmla="*/ 2147483647 h 13"/>
              <a:gd name="T28" fmla="*/ 2147483647 w 105"/>
              <a:gd name="T29" fmla="*/ 2147483647 h 13"/>
              <a:gd name="T30" fmla="*/ 2147483647 w 105"/>
              <a:gd name="T31" fmla="*/ 2147483647 h 13"/>
              <a:gd name="T32" fmla="*/ 2147483647 w 105"/>
              <a:gd name="T33" fmla="*/ 2147483647 h 13"/>
              <a:gd name="T34" fmla="*/ 2147483647 w 105"/>
              <a:gd name="T35" fmla="*/ 2147483647 h 13"/>
              <a:gd name="T36" fmla="*/ 2147483647 w 105"/>
              <a:gd name="T37" fmla="*/ 2147483647 h 13"/>
              <a:gd name="T38" fmla="*/ 2147483647 w 105"/>
              <a:gd name="T39" fmla="*/ 2147483647 h 13"/>
              <a:gd name="T40" fmla="*/ 2147483647 w 105"/>
              <a:gd name="T41" fmla="*/ 2147483647 h 13"/>
              <a:gd name="T42" fmla="*/ 2147483647 w 105"/>
              <a:gd name="T43" fmla="*/ 2147483647 h 13"/>
              <a:gd name="T44" fmla="*/ 2147483647 w 105"/>
              <a:gd name="T45" fmla="*/ 2147483647 h 13"/>
              <a:gd name="T46" fmla="*/ 2147483647 w 105"/>
              <a:gd name="T47" fmla="*/ 2147483647 h 13"/>
              <a:gd name="T48" fmla="*/ 2147483647 w 105"/>
              <a:gd name="T49" fmla="*/ 2147483647 h 13"/>
              <a:gd name="T50" fmla="*/ 2147483647 w 105"/>
              <a:gd name="T51" fmla="*/ 2147483647 h 13"/>
              <a:gd name="T52" fmla="*/ 2147483647 w 105"/>
              <a:gd name="T53" fmla="*/ 2147483647 h 13"/>
              <a:gd name="T54" fmla="*/ 2147483647 w 105"/>
              <a:gd name="T55" fmla="*/ 2147483647 h 13"/>
              <a:gd name="T56" fmla="*/ 2147483647 w 105"/>
              <a:gd name="T57" fmla="*/ 2147483647 h 13"/>
              <a:gd name="T58" fmla="*/ 2147483647 w 105"/>
              <a:gd name="T59" fmla="*/ 2147483647 h 13"/>
              <a:gd name="T60" fmla="*/ 2147483647 w 105"/>
              <a:gd name="T61" fmla="*/ 2147483647 h 13"/>
              <a:gd name="T62" fmla="*/ 2147483647 w 105"/>
              <a:gd name="T63" fmla="*/ 2147483647 h 13"/>
              <a:gd name="T64" fmla="*/ 2147483647 w 105"/>
              <a:gd name="T65" fmla="*/ 2147483647 h 13"/>
              <a:gd name="T66" fmla="*/ 2147483647 w 105"/>
              <a:gd name="T67" fmla="*/ 2147483647 h 13"/>
              <a:gd name="T68" fmla="*/ 2147483647 w 105"/>
              <a:gd name="T69" fmla="*/ 2147483647 h 13"/>
              <a:gd name="T70" fmla="*/ 2147483647 w 105"/>
              <a:gd name="T71" fmla="*/ 2147483647 h 13"/>
              <a:gd name="T72" fmla="*/ 2147483647 w 105"/>
              <a:gd name="T73" fmla="*/ 2147483647 h 13"/>
              <a:gd name="T74" fmla="*/ 2147483647 w 105"/>
              <a:gd name="T75" fmla="*/ 2147483647 h 13"/>
              <a:gd name="T76" fmla="*/ 2147483647 w 105"/>
              <a:gd name="T77" fmla="*/ 2147483647 h 13"/>
              <a:gd name="T78" fmla="*/ 2147483647 w 105"/>
              <a:gd name="T79" fmla="*/ 2147483647 h 13"/>
              <a:gd name="T80" fmla="*/ 2147483647 w 105"/>
              <a:gd name="T81" fmla="*/ 2147483647 h 1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5" h="13">
                <a:moveTo>
                  <a:pt x="24" y="12"/>
                </a:moveTo>
                <a:cubicBezTo>
                  <a:pt x="24" y="12"/>
                  <a:pt x="24" y="11"/>
                  <a:pt x="25" y="12"/>
                </a:cubicBezTo>
                <a:cubicBezTo>
                  <a:pt x="27" y="13"/>
                  <a:pt x="29" y="13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4" y="11"/>
                  <a:pt x="35" y="9"/>
                  <a:pt x="36" y="8"/>
                </a:cubicBezTo>
                <a:cubicBezTo>
                  <a:pt x="39" y="6"/>
                  <a:pt x="42" y="4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8" y="6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2" y="7"/>
                  <a:pt x="52" y="8"/>
                  <a:pt x="53" y="8"/>
                </a:cubicBezTo>
                <a:cubicBezTo>
                  <a:pt x="55" y="9"/>
                  <a:pt x="58" y="10"/>
                  <a:pt x="60" y="10"/>
                </a:cubicBezTo>
                <a:cubicBezTo>
                  <a:pt x="62" y="10"/>
                  <a:pt x="63" y="11"/>
                  <a:pt x="64" y="10"/>
                </a:cubicBezTo>
                <a:cubicBezTo>
                  <a:pt x="66" y="10"/>
                  <a:pt x="67" y="9"/>
                  <a:pt x="68" y="8"/>
                </a:cubicBezTo>
                <a:cubicBezTo>
                  <a:pt x="70" y="6"/>
                  <a:pt x="71" y="3"/>
                  <a:pt x="73" y="3"/>
                </a:cubicBezTo>
                <a:cubicBezTo>
                  <a:pt x="75" y="2"/>
                  <a:pt x="78" y="2"/>
                  <a:pt x="81" y="3"/>
                </a:cubicBezTo>
                <a:cubicBezTo>
                  <a:pt x="83" y="3"/>
                  <a:pt x="85" y="4"/>
                  <a:pt x="87" y="5"/>
                </a:cubicBezTo>
                <a:cubicBezTo>
                  <a:pt x="88" y="6"/>
                  <a:pt x="90" y="7"/>
                  <a:pt x="92" y="8"/>
                </a:cubicBezTo>
                <a:cubicBezTo>
                  <a:pt x="94" y="8"/>
                  <a:pt x="96" y="8"/>
                  <a:pt x="97" y="8"/>
                </a:cubicBezTo>
                <a:cubicBezTo>
                  <a:pt x="97" y="8"/>
                  <a:pt x="98" y="8"/>
                  <a:pt x="99" y="7"/>
                </a:cubicBezTo>
                <a:cubicBezTo>
                  <a:pt x="100" y="7"/>
                  <a:pt x="101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1" y="7"/>
                  <a:pt x="100" y="7"/>
                  <a:pt x="101" y="7"/>
                </a:cubicBezTo>
                <a:cubicBezTo>
                  <a:pt x="99" y="8"/>
                  <a:pt x="96" y="7"/>
                  <a:pt x="95" y="7"/>
                </a:cubicBezTo>
                <a:cubicBezTo>
                  <a:pt x="95" y="7"/>
                  <a:pt x="93" y="8"/>
                  <a:pt x="88" y="6"/>
                </a:cubicBezTo>
                <a:cubicBezTo>
                  <a:pt x="85" y="5"/>
                  <a:pt x="82" y="3"/>
                  <a:pt x="82" y="3"/>
                </a:cubicBezTo>
                <a:cubicBezTo>
                  <a:pt x="81" y="2"/>
                  <a:pt x="84" y="5"/>
                  <a:pt x="83" y="4"/>
                </a:cubicBezTo>
                <a:cubicBezTo>
                  <a:pt x="86" y="6"/>
                  <a:pt x="89" y="7"/>
                  <a:pt x="92" y="8"/>
                </a:cubicBezTo>
                <a:cubicBezTo>
                  <a:pt x="94" y="8"/>
                  <a:pt x="95" y="8"/>
                  <a:pt x="97" y="8"/>
                </a:cubicBezTo>
                <a:cubicBezTo>
                  <a:pt x="98" y="8"/>
                  <a:pt x="99" y="8"/>
                  <a:pt x="100" y="8"/>
                </a:cubicBezTo>
                <a:cubicBezTo>
                  <a:pt x="100" y="8"/>
                  <a:pt x="101" y="8"/>
                  <a:pt x="101" y="8"/>
                </a:cubicBezTo>
                <a:cubicBezTo>
                  <a:pt x="102" y="8"/>
                  <a:pt x="102" y="8"/>
                  <a:pt x="103" y="7"/>
                </a:cubicBezTo>
                <a:cubicBezTo>
                  <a:pt x="105" y="3"/>
                  <a:pt x="105" y="3"/>
                  <a:pt x="105" y="3"/>
                </a:cubicBezTo>
                <a:cubicBezTo>
                  <a:pt x="101" y="5"/>
                  <a:pt x="101" y="5"/>
                  <a:pt x="101" y="5"/>
                </a:cubicBezTo>
                <a:cubicBezTo>
                  <a:pt x="99" y="6"/>
                  <a:pt x="97" y="7"/>
                  <a:pt x="95" y="6"/>
                </a:cubicBezTo>
                <a:cubicBezTo>
                  <a:pt x="92" y="6"/>
                  <a:pt x="90" y="5"/>
                  <a:pt x="88" y="4"/>
                </a:cubicBezTo>
                <a:cubicBezTo>
                  <a:pt x="86" y="3"/>
                  <a:pt x="84" y="2"/>
                  <a:pt x="81" y="1"/>
                </a:cubicBezTo>
                <a:cubicBezTo>
                  <a:pt x="79" y="0"/>
                  <a:pt x="76" y="0"/>
                  <a:pt x="73" y="1"/>
                </a:cubicBezTo>
                <a:cubicBezTo>
                  <a:pt x="73" y="1"/>
                  <a:pt x="72" y="1"/>
                  <a:pt x="71" y="1"/>
                </a:cubicBezTo>
                <a:cubicBezTo>
                  <a:pt x="71" y="2"/>
                  <a:pt x="70" y="2"/>
                  <a:pt x="70" y="3"/>
                </a:cubicBezTo>
                <a:cubicBezTo>
                  <a:pt x="68" y="4"/>
                  <a:pt x="67" y="6"/>
                  <a:pt x="66" y="7"/>
                </a:cubicBezTo>
                <a:cubicBezTo>
                  <a:pt x="65" y="8"/>
                  <a:pt x="64" y="8"/>
                  <a:pt x="63" y="8"/>
                </a:cubicBezTo>
                <a:cubicBezTo>
                  <a:pt x="62" y="8"/>
                  <a:pt x="61" y="8"/>
                  <a:pt x="60" y="8"/>
                </a:cubicBezTo>
                <a:cubicBezTo>
                  <a:pt x="57" y="8"/>
                  <a:pt x="55" y="6"/>
                  <a:pt x="52" y="5"/>
                </a:cubicBezTo>
                <a:cubicBezTo>
                  <a:pt x="49" y="4"/>
                  <a:pt x="47" y="3"/>
                  <a:pt x="43" y="3"/>
                </a:cubicBezTo>
                <a:cubicBezTo>
                  <a:pt x="40" y="3"/>
                  <a:pt x="37" y="4"/>
                  <a:pt x="35" y="6"/>
                </a:cubicBezTo>
                <a:cubicBezTo>
                  <a:pt x="34" y="8"/>
                  <a:pt x="32" y="9"/>
                  <a:pt x="30" y="10"/>
                </a:cubicBezTo>
                <a:cubicBezTo>
                  <a:pt x="29" y="10"/>
                  <a:pt x="27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3" y="9"/>
                  <a:pt x="21" y="7"/>
                  <a:pt x="19" y="5"/>
                </a:cubicBezTo>
                <a:cubicBezTo>
                  <a:pt x="16" y="3"/>
                  <a:pt x="13" y="3"/>
                  <a:pt x="11" y="2"/>
                </a:cubicBezTo>
                <a:cubicBezTo>
                  <a:pt x="9" y="2"/>
                  <a:pt x="6" y="3"/>
                  <a:pt x="4" y="4"/>
                </a:cubicBezTo>
                <a:cubicBezTo>
                  <a:pt x="5" y="3"/>
                  <a:pt x="6" y="3"/>
                  <a:pt x="7" y="3"/>
                </a:cubicBezTo>
                <a:cubicBezTo>
                  <a:pt x="5" y="3"/>
                  <a:pt x="3" y="4"/>
                  <a:pt x="2" y="5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2" y="6"/>
                  <a:pt x="2" y="6"/>
                </a:cubicBezTo>
                <a:cubicBezTo>
                  <a:pt x="3" y="5"/>
                  <a:pt x="2" y="6"/>
                  <a:pt x="4" y="5"/>
                </a:cubicBezTo>
                <a:cubicBezTo>
                  <a:pt x="3" y="6"/>
                  <a:pt x="2" y="6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3" y="5"/>
                  <a:pt x="4" y="5"/>
                  <a:pt x="4" y="5"/>
                </a:cubicBezTo>
                <a:cubicBezTo>
                  <a:pt x="3" y="6"/>
                  <a:pt x="2" y="7"/>
                  <a:pt x="1" y="8"/>
                </a:cubicBezTo>
                <a:cubicBezTo>
                  <a:pt x="1" y="8"/>
                  <a:pt x="2" y="7"/>
                  <a:pt x="2" y="6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3" y="6"/>
                  <a:pt x="2" y="6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2" y="7"/>
                  <a:pt x="2" y="6"/>
                </a:cubicBezTo>
                <a:cubicBezTo>
                  <a:pt x="1" y="8"/>
                  <a:pt x="1" y="9"/>
                  <a:pt x="1" y="10"/>
                </a:cubicBezTo>
                <a:cubicBezTo>
                  <a:pt x="1" y="11"/>
                  <a:pt x="1" y="10"/>
                  <a:pt x="1" y="9"/>
                </a:cubicBezTo>
                <a:cubicBezTo>
                  <a:pt x="1" y="10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2"/>
                  <a:pt x="1" y="11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1"/>
                  <a:pt x="1" y="11"/>
                </a:cubicBezTo>
                <a:cubicBezTo>
                  <a:pt x="1" y="11"/>
                  <a:pt x="1" y="12"/>
                  <a:pt x="1" y="12"/>
                </a:cubicBezTo>
                <a:cubicBezTo>
                  <a:pt x="1" y="12"/>
                  <a:pt x="1" y="11"/>
                  <a:pt x="1" y="11"/>
                </a:cubicBezTo>
                <a:cubicBezTo>
                  <a:pt x="1" y="9"/>
                  <a:pt x="2" y="8"/>
                  <a:pt x="3" y="7"/>
                </a:cubicBezTo>
                <a:cubicBezTo>
                  <a:pt x="5" y="4"/>
                  <a:pt x="10" y="4"/>
                  <a:pt x="14" y="5"/>
                </a:cubicBezTo>
                <a:cubicBezTo>
                  <a:pt x="16" y="6"/>
                  <a:pt x="17" y="7"/>
                  <a:pt x="19" y="8"/>
                </a:cubicBezTo>
                <a:cubicBezTo>
                  <a:pt x="21" y="9"/>
                  <a:pt x="22" y="11"/>
                  <a:pt x="24" y="12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81348" y="3699188"/>
            <a:ext cx="3257603" cy="979177"/>
            <a:chOff x="1464228" y="2644111"/>
            <a:chExt cx="3257603" cy="979177"/>
          </a:xfrm>
        </p:grpSpPr>
        <p:sp>
          <p:nvSpPr>
            <p:cNvPr id="9" name="文本框 8"/>
            <p:cNvSpPr txBox="1"/>
            <p:nvPr/>
          </p:nvSpPr>
          <p:spPr>
            <a:xfrm>
              <a:off x="1464228" y="2644111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41192" y="2978128"/>
              <a:ext cx="274618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ms-MY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输入文本内容</a:t>
              </a: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66015" y="3699188"/>
            <a:ext cx="3257603" cy="979177"/>
            <a:chOff x="4564341" y="2611016"/>
            <a:chExt cx="3257603" cy="979177"/>
          </a:xfrm>
        </p:grpSpPr>
        <p:sp>
          <p:nvSpPr>
            <p:cNvPr id="12" name="文本框 11"/>
            <p:cNvSpPr txBox="1"/>
            <p:nvPr/>
          </p:nvSpPr>
          <p:spPr>
            <a:xfrm>
              <a:off x="4564341" y="2611016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41305" y="2945033"/>
              <a:ext cx="274618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ms-MY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输入文本内容</a:t>
              </a: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39064" y="3666093"/>
            <a:ext cx="3257603" cy="979177"/>
            <a:chOff x="7821944" y="2611016"/>
            <a:chExt cx="3257603" cy="979177"/>
          </a:xfrm>
        </p:grpSpPr>
        <p:sp>
          <p:nvSpPr>
            <p:cNvPr id="15" name="文本框 14"/>
            <p:cNvSpPr txBox="1"/>
            <p:nvPr/>
          </p:nvSpPr>
          <p:spPr>
            <a:xfrm>
              <a:off x="7821944" y="2611016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98908" y="2945033"/>
              <a:ext cx="274618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ms-MY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输入文本内容</a:t>
              </a: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16269" r="14814" b="53014"/>
          <a:stretch>
            <a:fillRect/>
          </a:stretch>
        </p:blipFill>
        <p:spPr>
          <a:xfrm>
            <a:off x="2174493" y="1763062"/>
            <a:ext cx="1468426" cy="13595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16269" r="14814" b="53014"/>
          <a:stretch>
            <a:fillRect/>
          </a:stretch>
        </p:blipFill>
        <p:spPr>
          <a:xfrm>
            <a:off x="8533652" y="1608633"/>
            <a:ext cx="1468426" cy="13595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16269" r="14814" b="53014"/>
          <a:stretch>
            <a:fillRect/>
          </a:stretch>
        </p:blipFill>
        <p:spPr>
          <a:xfrm>
            <a:off x="5273163" y="1775642"/>
            <a:ext cx="1468426" cy="1359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23489" y="2258101"/>
            <a:ext cx="6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0 1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7802" y="3553352"/>
            <a:ext cx="73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0 2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3489" y="4759625"/>
            <a:ext cx="6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0 3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315304" y="2194499"/>
            <a:ext cx="40883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315304" y="3461020"/>
            <a:ext cx="40883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315304" y="4709206"/>
            <a:ext cx="40883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1366321" y="1882368"/>
            <a:ext cx="5346866" cy="1213129"/>
          </a:xfrm>
          <a:prstGeom prst="flowChartAlternateProcess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5"/>
          <a:stretch>
            <a:fillRect/>
          </a:stretch>
        </p:blipFill>
        <p:spPr>
          <a:xfrm>
            <a:off x="7190408" y="1301155"/>
            <a:ext cx="3325552" cy="22173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62" y="3237111"/>
            <a:ext cx="3916237" cy="3187571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不完整圆 4"/>
          <p:cNvSpPr/>
          <p:nvPr/>
        </p:nvSpPr>
        <p:spPr>
          <a:xfrm>
            <a:off x="1285869" y="2157414"/>
            <a:ext cx="342900" cy="342900"/>
          </a:xfrm>
          <a:prstGeom prst="pie">
            <a:avLst/>
          </a:prstGeom>
          <a:solidFill>
            <a:srgbClr val="F2F2F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65686" y="2157414"/>
            <a:ext cx="4106483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输入文本内容</a:t>
            </a:r>
            <a:endParaRPr lang="en-US" altLang="zh-CN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9" name="不完整圆 8"/>
          <p:cNvSpPr/>
          <p:nvPr/>
        </p:nvSpPr>
        <p:spPr>
          <a:xfrm>
            <a:off x="1285869" y="4026799"/>
            <a:ext cx="342900" cy="342900"/>
          </a:xfrm>
          <a:prstGeom prst="pie">
            <a:avLst/>
          </a:prstGeom>
          <a:solidFill>
            <a:srgbClr val="F2F2F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65686" y="4026799"/>
            <a:ext cx="4106483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输入文本内容</a:t>
            </a:r>
            <a:endParaRPr lang="en-US" altLang="zh-CN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1" name="不完整圆 10"/>
          <p:cNvSpPr/>
          <p:nvPr/>
        </p:nvSpPr>
        <p:spPr>
          <a:xfrm>
            <a:off x="6400789" y="2157414"/>
            <a:ext cx="342900" cy="342900"/>
          </a:xfrm>
          <a:prstGeom prst="pie">
            <a:avLst/>
          </a:prstGeom>
          <a:solidFill>
            <a:srgbClr val="F2F2F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0606" y="2157414"/>
            <a:ext cx="4106483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输入文本内容</a:t>
            </a:r>
            <a:endParaRPr lang="en-US" altLang="zh-CN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3" name="不完整圆 12"/>
          <p:cNvSpPr/>
          <p:nvPr/>
        </p:nvSpPr>
        <p:spPr>
          <a:xfrm>
            <a:off x="6400789" y="4026799"/>
            <a:ext cx="342900" cy="342900"/>
          </a:xfrm>
          <a:prstGeom prst="pie">
            <a:avLst/>
          </a:prstGeom>
          <a:solidFill>
            <a:srgbClr val="F2F2F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80606" y="4026799"/>
            <a:ext cx="4106483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cs typeface="+mn-ea"/>
                <a:sym typeface="+mn-lt"/>
              </a:rPr>
              <a:t>输入文本内容</a:t>
            </a:r>
            <a:endParaRPr lang="en-US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20017"/>
          <a:stretch>
            <a:fillRect/>
          </a:stretch>
        </p:blipFill>
        <p:spPr>
          <a:xfrm rot="5400000">
            <a:off x="-1081104" y="58800"/>
            <a:ext cx="6862277" cy="6744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04045" y="4304401"/>
            <a:ext cx="8006957" cy="391240"/>
            <a:chOff x="3435705" y="2258827"/>
            <a:chExt cx="5405065" cy="391240"/>
          </a:xfrm>
        </p:grpSpPr>
        <p:sp>
          <p:nvSpPr>
            <p:cNvPr id="7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04055" y="3117708"/>
            <a:ext cx="5276825" cy="995494"/>
            <a:chOff x="3721400" y="1612247"/>
            <a:chExt cx="5276825" cy="995494"/>
          </a:xfrm>
        </p:grpSpPr>
        <p:sp>
          <p:nvSpPr>
            <p:cNvPr id="10" name="文本框 9"/>
            <p:cNvSpPr txBox="1"/>
            <p:nvPr/>
          </p:nvSpPr>
          <p:spPr>
            <a:xfrm>
              <a:off x="3721400" y="1612247"/>
              <a:ext cx="3799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21400" y="1962581"/>
              <a:ext cx="52768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输入文本内容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24"/>
          <p:cNvSpPr txBox="1"/>
          <p:nvPr/>
        </p:nvSpPr>
        <p:spPr>
          <a:xfrm>
            <a:off x="3446477" y="3216979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04</a:t>
            </a:r>
            <a:endParaRPr lang="zh-CN" altLang="en-US" sz="4400" b="1" dirty="0">
              <a:blipFill dpi="0" rotWithShape="1">
                <a:blip r:embed="rId2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46237" r="11730" b="8602"/>
          <a:stretch>
            <a:fillRect/>
          </a:stretch>
        </p:blipFill>
        <p:spPr>
          <a:xfrm>
            <a:off x="802994" y="2655944"/>
            <a:ext cx="4306528" cy="254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2429558" y="2441035"/>
            <a:ext cx="458443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cs typeface="+mn-ea"/>
                <a:sym typeface="+mn-lt"/>
              </a:rPr>
              <a:t>章 节 概 要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2429558" y="3321593"/>
            <a:ext cx="5265469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10" y="2269625"/>
            <a:ext cx="2502879" cy="250287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20017"/>
          <a:stretch>
            <a:fillRect/>
          </a:stretch>
        </p:blipFill>
        <p:spPr>
          <a:xfrm rot="5400000">
            <a:off x="-1081104" y="58800"/>
            <a:ext cx="6862277" cy="6744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2258375" y="646478"/>
            <a:ext cx="647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60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A</a:t>
            </a:r>
            <a:endParaRPr lang="zh-CN" altLang="en-US" sz="6000" dirty="0">
              <a:blipFill dpi="0" rotWithShape="1">
                <a:blip r:embed="rId2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279800" y="2158526"/>
            <a:ext cx="647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60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B</a:t>
            </a:r>
            <a:endParaRPr lang="zh-CN" altLang="en-US" sz="6000" dirty="0">
              <a:blipFill dpi="0" rotWithShape="1">
                <a:blip r:embed="rId2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4248116" y="3658317"/>
            <a:ext cx="647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6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C</a:t>
            </a:r>
            <a:endParaRPr lang="zh-CN" altLang="en-US" sz="6000" dirty="0">
              <a:blipFill dpi="0" rotWithShape="1">
                <a:blip r:embed="rId3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79800" y="1695366"/>
            <a:ext cx="5405065" cy="391240"/>
            <a:chOff x="3435705" y="2258827"/>
            <a:chExt cx="5405065" cy="391240"/>
          </a:xfrm>
        </p:grpSpPr>
        <p:sp>
          <p:nvSpPr>
            <p:cNvPr id="10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44128" y="3215088"/>
            <a:ext cx="5405065" cy="391240"/>
            <a:chOff x="3435705" y="2258827"/>
            <a:chExt cx="5405065" cy="391240"/>
          </a:xfrm>
        </p:grpSpPr>
        <p:sp>
          <p:nvSpPr>
            <p:cNvPr id="13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34703" y="784977"/>
            <a:ext cx="5396840" cy="1301368"/>
            <a:chOff x="3721400" y="1640383"/>
            <a:chExt cx="5396840" cy="1301368"/>
          </a:xfrm>
        </p:grpSpPr>
        <p:sp>
          <p:nvSpPr>
            <p:cNvPr id="16" name="文本框 15"/>
            <p:cNvSpPr txBox="1"/>
            <p:nvPr/>
          </p:nvSpPr>
          <p:spPr>
            <a:xfrm>
              <a:off x="3721400" y="1640383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41415" y="2296591"/>
              <a:ext cx="52768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输入文本内容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50840" y="2125339"/>
            <a:ext cx="5407316" cy="1273603"/>
            <a:chOff x="4637537" y="2980745"/>
            <a:chExt cx="5407316" cy="1273603"/>
          </a:xfrm>
        </p:grpSpPr>
        <p:sp>
          <p:nvSpPr>
            <p:cNvPr id="19" name="文本框 18"/>
            <p:cNvSpPr txBox="1"/>
            <p:nvPr/>
          </p:nvSpPr>
          <p:spPr>
            <a:xfrm>
              <a:off x="4637537" y="2980745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68028" y="3609188"/>
              <a:ext cx="52768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输入文本内容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24023" y="3653082"/>
            <a:ext cx="5467973" cy="1292352"/>
            <a:chOff x="5510720" y="4508488"/>
            <a:chExt cx="5467973" cy="1292352"/>
          </a:xfrm>
        </p:grpSpPr>
        <p:sp>
          <p:nvSpPr>
            <p:cNvPr id="22" name="文本框 21"/>
            <p:cNvSpPr txBox="1"/>
            <p:nvPr/>
          </p:nvSpPr>
          <p:spPr>
            <a:xfrm>
              <a:off x="5510720" y="4508488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01868" y="5155680"/>
              <a:ext cx="52768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输入文本内容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26"/>
          <p:cNvSpPr txBox="1"/>
          <p:nvPr/>
        </p:nvSpPr>
        <p:spPr>
          <a:xfrm>
            <a:off x="5609883" y="5222730"/>
            <a:ext cx="647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6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D</a:t>
            </a:r>
            <a:endParaRPr lang="zh-CN" altLang="en-US" sz="6000" dirty="0">
              <a:blipFill dpi="0" rotWithShape="1">
                <a:blip r:embed="rId3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605895" y="4779501"/>
            <a:ext cx="5405065" cy="391240"/>
            <a:chOff x="3435705" y="2258827"/>
            <a:chExt cx="5405065" cy="391240"/>
          </a:xfrm>
        </p:grpSpPr>
        <p:sp>
          <p:nvSpPr>
            <p:cNvPr id="26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37988" y="5230648"/>
            <a:ext cx="5431320" cy="1053774"/>
            <a:chOff x="5462918" y="4521641"/>
            <a:chExt cx="5431320" cy="1053774"/>
          </a:xfrm>
        </p:grpSpPr>
        <p:sp>
          <p:nvSpPr>
            <p:cNvPr id="29" name="文本框 28"/>
            <p:cNvSpPr txBox="1"/>
            <p:nvPr/>
          </p:nvSpPr>
          <p:spPr>
            <a:xfrm>
              <a:off x="5462918" y="4521641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617413" y="4930255"/>
              <a:ext cx="52768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输入文本内容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576492" y="2369212"/>
            <a:ext cx="68258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prstDash val="dash"/>
          </a:ln>
          <a:effectLst>
            <a:outerShdw blurRad="50800" dist="635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4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 bwMode="auto">
          <a:xfrm>
            <a:off x="2603270" y="1409461"/>
            <a:ext cx="688975" cy="835025"/>
            <a:chOff x="1828802" y="1090614"/>
            <a:chExt cx="246063" cy="298449"/>
          </a:xfrm>
        </p:grpSpPr>
        <p:sp>
          <p:nvSpPr>
            <p:cNvPr id="8" name="Freeform 178"/>
            <p:cNvSpPr/>
            <p:nvPr/>
          </p:nvSpPr>
          <p:spPr bwMode="auto">
            <a:xfrm>
              <a:off x="1828802" y="1090614"/>
              <a:ext cx="225425" cy="261937"/>
            </a:xfrm>
            <a:custGeom>
              <a:avLst/>
              <a:gdLst>
                <a:gd name="T0" fmla="*/ 2147483647 w 34"/>
                <a:gd name="T1" fmla="*/ 2147483647 h 44"/>
                <a:gd name="T2" fmla="*/ 2147483647 w 34"/>
                <a:gd name="T3" fmla="*/ 2147483647 h 44"/>
                <a:gd name="T4" fmla="*/ 0 w 34"/>
                <a:gd name="T5" fmla="*/ 2147483647 h 44"/>
                <a:gd name="T6" fmla="*/ 0 w 34"/>
                <a:gd name="T7" fmla="*/ 2147483647 h 44"/>
                <a:gd name="T8" fmla="*/ 0 w 34"/>
                <a:gd name="T9" fmla="*/ 2147483647 h 44"/>
                <a:gd name="T10" fmla="*/ 2147483647 w 34"/>
                <a:gd name="T11" fmla="*/ 2147483647 h 44"/>
                <a:gd name="T12" fmla="*/ 2147483647 w 34"/>
                <a:gd name="T13" fmla="*/ 2147483647 h 44"/>
                <a:gd name="T14" fmla="*/ 2147483647 w 34"/>
                <a:gd name="T15" fmla="*/ 2147483647 h 44"/>
                <a:gd name="T16" fmla="*/ 2147483647 w 34"/>
                <a:gd name="T17" fmla="*/ 2147483647 h 44"/>
                <a:gd name="T18" fmla="*/ 2147483647 w 34"/>
                <a:gd name="T19" fmla="*/ 2147483647 h 44"/>
                <a:gd name="T20" fmla="*/ 2147483647 w 34"/>
                <a:gd name="T21" fmla="*/ 2147483647 h 44"/>
                <a:gd name="T22" fmla="*/ 2147483647 w 34"/>
                <a:gd name="T23" fmla="*/ 2147483647 h 44"/>
                <a:gd name="T24" fmla="*/ 2147483647 w 34"/>
                <a:gd name="T25" fmla="*/ 2147483647 h 44"/>
                <a:gd name="T26" fmla="*/ 2147483647 w 34"/>
                <a:gd name="T27" fmla="*/ 2147483647 h 44"/>
                <a:gd name="T28" fmla="*/ 2147483647 w 34"/>
                <a:gd name="T29" fmla="*/ 2147483647 h 44"/>
                <a:gd name="T30" fmla="*/ 2147483647 w 34"/>
                <a:gd name="T31" fmla="*/ 2147483647 h 44"/>
                <a:gd name="T32" fmla="*/ 2147483647 w 34"/>
                <a:gd name="T33" fmla="*/ 2147483647 h 44"/>
                <a:gd name="T34" fmla="*/ 2147483647 w 34"/>
                <a:gd name="T35" fmla="*/ 2147483647 h 44"/>
                <a:gd name="T36" fmla="*/ 2147483647 w 34"/>
                <a:gd name="T37" fmla="*/ 2147483647 h 44"/>
                <a:gd name="T38" fmla="*/ 2147483647 w 34"/>
                <a:gd name="T39" fmla="*/ 2147483647 h 44"/>
                <a:gd name="T40" fmla="*/ 2147483647 w 34"/>
                <a:gd name="T41" fmla="*/ 2147483647 h 44"/>
                <a:gd name="T42" fmla="*/ 2147483647 w 34"/>
                <a:gd name="T43" fmla="*/ 2147483647 h 44"/>
                <a:gd name="T44" fmla="*/ 2147483647 w 34"/>
                <a:gd name="T45" fmla="*/ 2147483647 h 44"/>
                <a:gd name="T46" fmla="*/ 2147483647 w 34"/>
                <a:gd name="T47" fmla="*/ 2147483647 h 44"/>
                <a:gd name="T48" fmla="*/ 2147483647 w 34"/>
                <a:gd name="T49" fmla="*/ 2147483647 h 44"/>
                <a:gd name="T50" fmla="*/ 2147483647 w 34"/>
                <a:gd name="T51" fmla="*/ 2147483647 h 44"/>
                <a:gd name="T52" fmla="*/ 2147483647 w 34"/>
                <a:gd name="T53" fmla="*/ 2147483647 h 44"/>
                <a:gd name="T54" fmla="*/ 2147483647 w 34"/>
                <a:gd name="T55" fmla="*/ 2147483647 h 44"/>
                <a:gd name="T56" fmla="*/ 2147483647 w 34"/>
                <a:gd name="T57" fmla="*/ 2147483647 h 44"/>
                <a:gd name="T58" fmla="*/ 2147483647 w 34"/>
                <a:gd name="T59" fmla="*/ 2147483647 h 44"/>
                <a:gd name="T60" fmla="*/ 2147483647 w 34"/>
                <a:gd name="T61" fmla="*/ 2147483647 h 44"/>
                <a:gd name="T62" fmla="*/ 2147483647 w 34"/>
                <a:gd name="T63" fmla="*/ 2147483647 h 44"/>
                <a:gd name="T64" fmla="*/ 2147483647 w 34"/>
                <a:gd name="T65" fmla="*/ 2147483647 h 44"/>
                <a:gd name="T66" fmla="*/ 2147483647 w 34"/>
                <a:gd name="T67" fmla="*/ 2147483647 h 44"/>
                <a:gd name="T68" fmla="*/ 2147483647 w 34"/>
                <a:gd name="T69" fmla="*/ 2147483647 h 44"/>
                <a:gd name="T70" fmla="*/ 2147483647 w 34"/>
                <a:gd name="T71" fmla="*/ 2147483647 h 44"/>
                <a:gd name="T72" fmla="*/ 2147483647 w 34"/>
                <a:gd name="T73" fmla="*/ 2147483647 h 44"/>
                <a:gd name="T74" fmla="*/ 2147483647 w 34"/>
                <a:gd name="T75" fmla="*/ 2147483647 h 44"/>
                <a:gd name="T76" fmla="*/ 2147483647 w 34"/>
                <a:gd name="T77" fmla="*/ 2147483647 h 44"/>
                <a:gd name="T78" fmla="*/ 2147483647 w 34"/>
                <a:gd name="T79" fmla="*/ 2147483647 h 44"/>
                <a:gd name="T80" fmla="*/ 2147483647 w 34"/>
                <a:gd name="T81" fmla="*/ 2147483647 h 44"/>
                <a:gd name="T82" fmla="*/ 2147483647 w 34"/>
                <a:gd name="T83" fmla="*/ 2147483647 h 44"/>
                <a:gd name="T84" fmla="*/ 2147483647 w 34"/>
                <a:gd name="T85" fmla="*/ 2147483647 h 44"/>
                <a:gd name="T86" fmla="*/ 2147483647 w 34"/>
                <a:gd name="T87" fmla="*/ 2147483647 h 44"/>
                <a:gd name="T88" fmla="*/ 2147483647 w 34"/>
                <a:gd name="T89" fmla="*/ 2147483647 h 44"/>
                <a:gd name="T90" fmla="*/ 2147483647 w 34"/>
                <a:gd name="T91" fmla="*/ 2147483647 h 44"/>
                <a:gd name="T92" fmla="*/ 2147483647 w 34"/>
                <a:gd name="T93" fmla="*/ 2147483647 h 44"/>
                <a:gd name="T94" fmla="*/ 2147483647 w 34"/>
                <a:gd name="T95" fmla="*/ 2147483647 h 44"/>
                <a:gd name="T96" fmla="*/ 2147483647 w 34"/>
                <a:gd name="T97" fmla="*/ 2147483647 h 44"/>
                <a:gd name="T98" fmla="*/ 2147483647 w 34"/>
                <a:gd name="T99" fmla="*/ 2147483647 h 44"/>
                <a:gd name="T100" fmla="*/ 2147483647 w 34"/>
                <a:gd name="T101" fmla="*/ 2147483647 h 44"/>
                <a:gd name="T102" fmla="*/ 2147483647 w 34"/>
                <a:gd name="T103" fmla="*/ 2147483647 h 44"/>
                <a:gd name="T104" fmla="*/ 2147483647 w 34"/>
                <a:gd name="T105" fmla="*/ 0 h 44"/>
                <a:gd name="T106" fmla="*/ 2147483647 w 34"/>
                <a:gd name="T107" fmla="*/ 0 h 44"/>
                <a:gd name="T108" fmla="*/ 2147483647 w 34"/>
                <a:gd name="T109" fmla="*/ 0 h 44"/>
                <a:gd name="T110" fmla="*/ 2147483647 w 34"/>
                <a:gd name="T111" fmla="*/ 0 h 44"/>
                <a:gd name="T112" fmla="*/ 2147483647 w 34"/>
                <a:gd name="T113" fmla="*/ 0 h 44"/>
                <a:gd name="T114" fmla="*/ 2147483647 w 34"/>
                <a:gd name="T115" fmla="*/ 0 h 44"/>
                <a:gd name="T116" fmla="*/ 2147483647 w 34"/>
                <a:gd name="T117" fmla="*/ 0 h 44"/>
                <a:gd name="T118" fmla="*/ 2147483647 w 34"/>
                <a:gd name="T119" fmla="*/ 0 h 44"/>
                <a:gd name="T120" fmla="*/ 2147483647 w 34"/>
                <a:gd name="T121" fmla="*/ 0 h 44"/>
                <a:gd name="T122" fmla="*/ 2147483647 w 34"/>
                <a:gd name="T123" fmla="*/ 2147483647 h 44"/>
                <a:gd name="T124" fmla="*/ 2147483647 w 34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" h="44">
                  <a:moveTo>
                    <a:pt x="1" y="14"/>
                  </a:move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0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30"/>
                    <a:pt x="2" y="31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5" y="37"/>
                    <a:pt x="8" y="40"/>
                    <a:pt x="11" y="41"/>
                  </a:cubicBezTo>
                  <a:cubicBezTo>
                    <a:pt x="13" y="42"/>
                    <a:pt x="14" y="42"/>
                    <a:pt x="16" y="43"/>
                  </a:cubicBezTo>
                  <a:cubicBezTo>
                    <a:pt x="18" y="43"/>
                    <a:pt x="20" y="43"/>
                    <a:pt x="21" y="43"/>
                  </a:cubicBezTo>
                  <a:cubicBezTo>
                    <a:pt x="23" y="43"/>
                    <a:pt x="24" y="43"/>
                    <a:pt x="26" y="43"/>
                  </a:cubicBezTo>
                  <a:cubicBezTo>
                    <a:pt x="28" y="43"/>
                    <a:pt x="30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28" y="43"/>
                    <a:pt x="29" y="43"/>
                  </a:cubicBezTo>
                  <a:cubicBezTo>
                    <a:pt x="27" y="43"/>
                    <a:pt x="25" y="43"/>
                    <a:pt x="25" y="43"/>
                  </a:cubicBezTo>
                  <a:cubicBezTo>
                    <a:pt x="25" y="43"/>
                    <a:pt x="24" y="44"/>
                    <a:pt x="20" y="43"/>
                  </a:cubicBezTo>
                  <a:cubicBezTo>
                    <a:pt x="18" y="43"/>
                    <a:pt x="16" y="42"/>
                    <a:pt x="15" y="42"/>
                  </a:cubicBezTo>
                  <a:cubicBezTo>
                    <a:pt x="15" y="41"/>
                    <a:pt x="17" y="43"/>
                    <a:pt x="17" y="42"/>
                  </a:cubicBezTo>
                  <a:cubicBezTo>
                    <a:pt x="19" y="43"/>
                    <a:pt x="22" y="44"/>
                    <a:pt x="25" y="44"/>
                  </a:cubicBezTo>
                  <a:cubicBezTo>
                    <a:pt x="26" y="44"/>
                    <a:pt x="27" y="44"/>
                    <a:pt x="29" y="44"/>
                  </a:cubicBezTo>
                  <a:cubicBezTo>
                    <a:pt x="29" y="44"/>
                    <a:pt x="30" y="44"/>
                    <a:pt x="31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4" y="43"/>
                    <a:pt x="34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7" y="41"/>
                    <a:pt x="22" y="42"/>
                    <a:pt x="17" y="41"/>
                  </a:cubicBezTo>
                  <a:cubicBezTo>
                    <a:pt x="16" y="40"/>
                    <a:pt x="14" y="40"/>
                    <a:pt x="11" y="39"/>
                  </a:cubicBezTo>
                  <a:cubicBezTo>
                    <a:pt x="10" y="38"/>
                    <a:pt x="9" y="37"/>
                    <a:pt x="8" y="36"/>
                  </a:cubicBezTo>
                  <a:cubicBezTo>
                    <a:pt x="6" y="35"/>
                    <a:pt x="5" y="34"/>
                    <a:pt x="4" y="32"/>
                  </a:cubicBezTo>
                  <a:cubicBezTo>
                    <a:pt x="3" y="29"/>
                    <a:pt x="3" y="25"/>
                    <a:pt x="2" y="22"/>
                  </a:cubicBezTo>
                  <a:cubicBezTo>
                    <a:pt x="2" y="19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6" y="7"/>
                    <a:pt x="8" y="6"/>
                  </a:cubicBezTo>
                  <a:cubicBezTo>
                    <a:pt x="9" y="5"/>
                    <a:pt x="10" y="4"/>
                    <a:pt x="11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10" y="3"/>
                    <a:pt x="12" y="3"/>
                    <a:pt x="12" y="2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2"/>
                    <a:pt x="12" y="2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0" y="2"/>
                    <a:pt x="11" y="2"/>
                  </a:cubicBezTo>
                  <a:cubicBezTo>
                    <a:pt x="12" y="2"/>
                    <a:pt x="13" y="1"/>
                    <a:pt x="14" y="1"/>
                  </a:cubicBezTo>
                  <a:cubicBezTo>
                    <a:pt x="13" y="1"/>
                    <a:pt x="11" y="2"/>
                    <a:pt x="11" y="2"/>
                  </a:cubicBezTo>
                  <a:cubicBezTo>
                    <a:pt x="11" y="2"/>
                    <a:pt x="11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5" y="0"/>
                    <a:pt x="16" y="0"/>
                    <a:pt x="14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6" y="3"/>
                    <a:pt x="2" y="8"/>
                    <a:pt x="1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79"/>
            <p:cNvSpPr/>
            <p:nvPr/>
          </p:nvSpPr>
          <p:spPr bwMode="auto">
            <a:xfrm>
              <a:off x="2001840" y="1306513"/>
              <a:ext cx="73025" cy="82550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2147483647 w 11"/>
                <a:gd name="T57" fmla="*/ 2147483647 h 14"/>
                <a:gd name="T58" fmla="*/ 2147483647 w 11"/>
                <a:gd name="T59" fmla="*/ 2147483647 h 14"/>
                <a:gd name="T60" fmla="*/ 2147483647 w 11"/>
                <a:gd name="T61" fmla="*/ 2147483647 h 14"/>
                <a:gd name="T62" fmla="*/ 2147483647 w 11"/>
                <a:gd name="T63" fmla="*/ 0 h 14"/>
                <a:gd name="T64" fmla="*/ 2147483647 w 11"/>
                <a:gd name="T65" fmla="*/ 2147483647 h 14"/>
                <a:gd name="T66" fmla="*/ 2147483647 w 11"/>
                <a:gd name="T67" fmla="*/ 2147483647 h 14"/>
                <a:gd name="T68" fmla="*/ 2147483647 w 11"/>
                <a:gd name="T69" fmla="*/ 2147483647 h 14"/>
                <a:gd name="T70" fmla="*/ 2147483647 w 11"/>
                <a:gd name="T71" fmla="*/ 2147483647 h 14"/>
                <a:gd name="T72" fmla="*/ 0 w 11"/>
                <a:gd name="T73" fmla="*/ 2147483647 h 14"/>
                <a:gd name="T74" fmla="*/ 2147483647 w 11"/>
                <a:gd name="T75" fmla="*/ 2147483647 h 14"/>
                <a:gd name="T76" fmla="*/ 0 w 11"/>
                <a:gd name="T77" fmla="*/ 2147483647 h 14"/>
                <a:gd name="T78" fmla="*/ 2147483647 w 11"/>
                <a:gd name="T79" fmla="*/ 2147483647 h 14"/>
                <a:gd name="T80" fmla="*/ 0 w 11"/>
                <a:gd name="T81" fmla="*/ 2147483647 h 14"/>
                <a:gd name="T82" fmla="*/ 0 w 11"/>
                <a:gd name="T83" fmla="*/ 2147483647 h 14"/>
                <a:gd name="T84" fmla="*/ 0 w 11"/>
                <a:gd name="T85" fmla="*/ 2147483647 h 14"/>
                <a:gd name="T86" fmla="*/ 0 w 11"/>
                <a:gd name="T87" fmla="*/ 2147483647 h 14"/>
                <a:gd name="T88" fmla="*/ 0 w 11"/>
                <a:gd name="T89" fmla="*/ 2147483647 h 14"/>
                <a:gd name="T90" fmla="*/ 0 w 11"/>
                <a:gd name="T91" fmla="*/ 2147483647 h 14"/>
                <a:gd name="T92" fmla="*/ 0 w 11"/>
                <a:gd name="T93" fmla="*/ 2147483647 h 14"/>
                <a:gd name="T94" fmla="*/ 0 w 11"/>
                <a:gd name="T95" fmla="*/ 2147483647 h 14"/>
                <a:gd name="T96" fmla="*/ 0 w 11"/>
                <a:gd name="T97" fmla="*/ 2147483647 h 14"/>
                <a:gd name="T98" fmla="*/ 0 w 11"/>
                <a:gd name="T99" fmla="*/ 2147483647 h 14"/>
                <a:gd name="T100" fmla="*/ 2147483647 w 11"/>
                <a:gd name="T101" fmla="*/ 2147483647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" h="1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3"/>
                    <a:pt x="1" y="14"/>
                  </a:cubicBezTo>
                  <a:cubicBezTo>
                    <a:pt x="3" y="12"/>
                    <a:pt x="6" y="11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31"/>
          <p:cNvGrpSpPr/>
          <p:nvPr/>
        </p:nvGrpSpPr>
        <p:grpSpPr bwMode="auto">
          <a:xfrm>
            <a:off x="2632164" y="2893345"/>
            <a:ext cx="688975" cy="835025"/>
            <a:chOff x="1828802" y="1090614"/>
            <a:chExt cx="246063" cy="298449"/>
          </a:xfrm>
        </p:grpSpPr>
        <p:sp>
          <p:nvSpPr>
            <p:cNvPr id="11" name="Freeform 178"/>
            <p:cNvSpPr/>
            <p:nvPr/>
          </p:nvSpPr>
          <p:spPr bwMode="auto">
            <a:xfrm>
              <a:off x="1828802" y="1090614"/>
              <a:ext cx="225425" cy="261937"/>
            </a:xfrm>
            <a:custGeom>
              <a:avLst/>
              <a:gdLst>
                <a:gd name="T0" fmla="*/ 2147483647 w 34"/>
                <a:gd name="T1" fmla="*/ 2147483647 h 44"/>
                <a:gd name="T2" fmla="*/ 2147483647 w 34"/>
                <a:gd name="T3" fmla="*/ 2147483647 h 44"/>
                <a:gd name="T4" fmla="*/ 0 w 34"/>
                <a:gd name="T5" fmla="*/ 2147483647 h 44"/>
                <a:gd name="T6" fmla="*/ 0 w 34"/>
                <a:gd name="T7" fmla="*/ 2147483647 h 44"/>
                <a:gd name="T8" fmla="*/ 0 w 34"/>
                <a:gd name="T9" fmla="*/ 2147483647 h 44"/>
                <a:gd name="T10" fmla="*/ 2147483647 w 34"/>
                <a:gd name="T11" fmla="*/ 2147483647 h 44"/>
                <a:gd name="T12" fmla="*/ 2147483647 w 34"/>
                <a:gd name="T13" fmla="*/ 2147483647 h 44"/>
                <a:gd name="T14" fmla="*/ 2147483647 w 34"/>
                <a:gd name="T15" fmla="*/ 2147483647 h 44"/>
                <a:gd name="T16" fmla="*/ 2147483647 w 34"/>
                <a:gd name="T17" fmla="*/ 2147483647 h 44"/>
                <a:gd name="T18" fmla="*/ 2147483647 w 34"/>
                <a:gd name="T19" fmla="*/ 2147483647 h 44"/>
                <a:gd name="T20" fmla="*/ 2147483647 w 34"/>
                <a:gd name="T21" fmla="*/ 2147483647 h 44"/>
                <a:gd name="T22" fmla="*/ 2147483647 w 34"/>
                <a:gd name="T23" fmla="*/ 2147483647 h 44"/>
                <a:gd name="T24" fmla="*/ 2147483647 w 34"/>
                <a:gd name="T25" fmla="*/ 2147483647 h 44"/>
                <a:gd name="T26" fmla="*/ 2147483647 w 34"/>
                <a:gd name="T27" fmla="*/ 2147483647 h 44"/>
                <a:gd name="T28" fmla="*/ 2147483647 w 34"/>
                <a:gd name="T29" fmla="*/ 2147483647 h 44"/>
                <a:gd name="T30" fmla="*/ 2147483647 w 34"/>
                <a:gd name="T31" fmla="*/ 2147483647 h 44"/>
                <a:gd name="T32" fmla="*/ 2147483647 w 34"/>
                <a:gd name="T33" fmla="*/ 2147483647 h 44"/>
                <a:gd name="T34" fmla="*/ 2147483647 w 34"/>
                <a:gd name="T35" fmla="*/ 2147483647 h 44"/>
                <a:gd name="T36" fmla="*/ 2147483647 w 34"/>
                <a:gd name="T37" fmla="*/ 2147483647 h 44"/>
                <a:gd name="T38" fmla="*/ 2147483647 w 34"/>
                <a:gd name="T39" fmla="*/ 2147483647 h 44"/>
                <a:gd name="T40" fmla="*/ 2147483647 w 34"/>
                <a:gd name="T41" fmla="*/ 2147483647 h 44"/>
                <a:gd name="T42" fmla="*/ 2147483647 w 34"/>
                <a:gd name="T43" fmla="*/ 2147483647 h 44"/>
                <a:gd name="T44" fmla="*/ 2147483647 w 34"/>
                <a:gd name="T45" fmla="*/ 2147483647 h 44"/>
                <a:gd name="T46" fmla="*/ 2147483647 w 34"/>
                <a:gd name="T47" fmla="*/ 2147483647 h 44"/>
                <a:gd name="T48" fmla="*/ 2147483647 w 34"/>
                <a:gd name="T49" fmla="*/ 2147483647 h 44"/>
                <a:gd name="T50" fmla="*/ 2147483647 w 34"/>
                <a:gd name="T51" fmla="*/ 2147483647 h 44"/>
                <a:gd name="T52" fmla="*/ 2147483647 w 34"/>
                <a:gd name="T53" fmla="*/ 2147483647 h 44"/>
                <a:gd name="T54" fmla="*/ 2147483647 w 34"/>
                <a:gd name="T55" fmla="*/ 2147483647 h 44"/>
                <a:gd name="T56" fmla="*/ 2147483647 w 34"/>
                <a:gd name="T57" fmla="*/ 2147483647 h 44"/>
                <a:gd name="T58" fmla="*/ 2147483647 w 34"/>
                <a:gd name="T59" fmla="*/ 2147483647 h 44"/>
                <a:gd name="T60" fmla="*/ 2147483647 w 34"/>
                <a:gd name="T61" fmla="*/ 2147483647 h 44"/>
                <a:gd name="T62" fmla="*/ 2147483647 w 34"/>
                <a:gd name="T63" fmla="*/ 2147483647 h 44"/>
                <a:gd name="T64" fmla="*/ 2147483647 w 34"/>
                <a:gd name="T65" fmla="*/ 2147483647 h 44"/>
                <a:gd name="T66" fmla="*/ 2147483647 w 34"/>
                <a:gd name="T67" fmla="*/ 2147483647 h 44"/>
                <a:gd name="T68" fmla="*/ 2147483647 w 34"/>
                <a:gd name="T69" fmla="*/ 2147483647 h 44"/>
                <a:gd name="T70" fmla="*/ 2147483647 w 34"/>
                <a:gd name="T71" fmla="*/ 2147483647 h 44"/>
                <a:gd name="T72" fmla="*/ 2147483647 w 34"/>
                <a:gd name="T73" fmla="*/ 2147483647 h 44"/>
                <a:gd name="T74" fmla="*/ 2147483647 w 34"/>
                <a:gd name="T75" fmla="*/ 2147483647 h 44"/>
                <a:gd name="T76" fmla="*/ 2147483647 w 34"/>
                <a:gd name="T77" fmla="*/ 2147483647 h 44"/>
                <a:gd name="T78" fmla="*/ 2147483647 w 34"/>
                <a:gd name="T79" fmla="*/ 2147483647 h 44"/>
                <a:gd name="T80" fmla="*/ 2147483647 w 34"/>
                <a:gd name="T81" fmla="*/ 2147483647 h 44"/>
                <a:gd name="T82" fmla="*/ 2147483647 w 34"/>
                <a:gd name="T83" fmla="*/ 2147483647 h 44"/>
                <a:gd name="T84" fmla="*/ 2147483647 w 34"/>
                <a:gd name="T85" fmla="*/ 2147483647 h 44"/>
                <a:gd name="T86" fmla="*/ 2147483647 w 34"/>
                <a:gd name="T87" fmla="*/ 2147483647 h 44"/>
                <a:gd name="T88" fmla="*/ 2147483647 w 34"/>
                <a:gd name="T89" fmla="*/ 2147483647 h 44"/>
                <a:gd name="T90" fmla="*/ 2147483647 w 34"/>
                <a:gd name="T91" fmla="*/ 2147483647 h 44"/>
                <a:gd name="T92" fmla="*/ 2147483647 w 34"/>
                <a:gd name="T93" fmla="*/ 2147483647 h 44"/>
                <a:gd name="T94" fmla="*/ 2147483647 w 34"/>
                <a:gd name="T95" fmla="*/ 2147483647 h 44"/>
                <a:gd name="T96" fmla="*/ 2147483647 w 34"/>
                <a:gd name="T97" fmla="*/ 2147483647 h 44"/>
                <a:gd name="T98" fmla="*/ 2147483647 w 34"/>
                <a:gd name="T99" fmla="*/ 2147483647 h 44"/>
                <a:gd name="T100" fmla="*/ 2147483647 w 34"/>
                <a:gd name="T101" fmla="*/ 2147483647 h 44"/>
                <a:gd name="T102" fmla="*/ 2147483647 w 34"/>
                <a:gd name="T103" fmla="*/ 2147483647 h 44"/>
                <a:gd name="T104" fmla="*/ 2147483647 w 34"/>
                <a:gd name="T105" fmla="*/ 0 h 44"/>
                <a:gd name="T106" fmla="*/ 2147483647 w 34"/>
                <a:gd name="T107" fmla="*/ 0 h 44"/>
                <a:gd name="T108" fmla="*/ 2147483647 w 34"/>
                <a:gd name="T109" fmla="*/ 0 h 44"/>
                <a:gd name="T110" fmla="*/ 2147483647 w 34"/>
                <a:gd name="T111" fmla="*/ 0 h 44"/>
                <a:gd name="T112" fmla="*/ 2147483647 w 34"/>
                <a:gd name="T113" fmla="*/ 0 h 44"/>
                <a:gd name="T114" fmla="*/ 2147483647 w 34"/>
                <a:gd name="T115" fmla="*/ 0 h 44"/>
                <a:gd name="T116" fmla="*/ 2147483647 w 34"/>
                <a:gd name="T117" fmla="*/ 0 h 44"/>
                <a:gd name="T118" fmla="*/ 2147483647 w 34"/>
                <a:gd name="T119" fmla="*/ 0 h 44"/>
                <a:gd name="T120" fmla="*/ 2147483647 w 34"/>
                <a:gd name="T121" fmla="*/ 0 h 44"/>
                <a:gd name="T122" fmla="*/ 2147483647 w 34"/>
                <a:gd name="T123" fmla="*/ 2147483647 h 44"/>
                <a:gd name="T124" fmla="*/ 2147483647 w 34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" h="44">
                  <a:moveTo>
                    <a:pt x="1" y="14"/>
                  </a:move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0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30"/>
                    <a:pt x="2" y="31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5" y="37"/>
                    <a:pt x="8" y="40"/>
                    <a:pt x="11" y="41"/>
                  </a:cubicBezTo>
                  <a:cubicBezTo>
                    <a:pt x="13" y="42"/>
                    <a:pt x="14" y="42"/>
                    <a:pt x="16" y="43"/>
                  </a:cubicBezTo>
                  <a:cubicBezTo>
                    <a:pt x="18" y="43"/>
                    <a:pt x="20" y="43"/>
                    <a:pt x="21" y="43"/>
                  </a:cubicBezTo>
                  <a:cubicBezTo>
                    <a:pt x="23" y="43"/>
                    <a:pt x="24" y="43"/>
                    <a:pt x="26" y="43"/>
                  </a:cubicBezTo>
                  <a:cubicBezTo>
                    <a:pt x="28" y="43"/>
                    <a:pt x="30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28" y="43"/>
                    <a:pt x="29" y="43"/>
                  </a:cubicBezTo>
                  <a:cubicBezTo>
                    <a:pt x="27" y="43"/>
                    <a:pt x="25" y="43"/>
                    <a:pt x="25" y="43"/>
                  </a:cubicBezTo>
                  <a:cubicBezTo>
                    <a:pt x="25" y="43"/>
                    <a:pt x="24" y="44"/>
                    <a:pt x="20" y="43"/>
                  </a:cubicBezTo>
                  <a:cubicBezTo>
                    <a:pt x="18" y="43"/>
                    <a:pt x="16" y="42"/>
                    <a:pt x="15" y="42"/>
                  </a:cubicBezTo>
                  <a:cubicBezTo>
                    <a:pt x="15" y="41"/>
                    <a:pt x="17" y="43"/>
                    <a:pt x="17" y="42"/>
                  </a:cubicBezTo>
                  <a:cubicBezTo>
                    <a:pt x="19" y="43"/>
                    <a:pt x="22" y="44"/>
                    <a:pt x="25" y="44"/>
                  </a:cubicBezTo>
                  <a:cubicBezTo>
                    <a:pt x="26" y="44"/>
                    <a:pt x="27" y="44"/>
                    <a:pt x="29" y="44"/>
                  </a:cubicBezTo>
                  <a:cubicBezTo>
                    <a:pt x="29" y="44"/>
                    <a:pt x="30" y="44"/>
                    <a:pt x="31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4" y="43"/>
                    <a:pt x="34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7" y="41"/>
                    <a:pt x="22" y="42"/>
                    <a:pt x="17" y="41"/>
                  </a:cubicBezTo>
                  <a:cubicBezTo>
                    <a:pt x="16" y="40"/>
                    <a:pt x="14" y="40"/>
                    <a:pt x="11" y="39"/>
                  </a:cubicBezTo>
                  <a:cubicBezTo>
                    <a:pt x="10" y="38"/>
                    <a:pt x="9" y="37"/>
                    <a:pt x="8" y="36"/>
                  </a:cubicBezTo>
                  <a:cubicBezTo>
                    <a:pt x="6" y="35"/>
                    <a:pt x="5" y="34"/>
                    <a:pt x="4" y="32"/>
                  </a:cubicBezTo>
                  <a:cubicBezTo>
                    <a:pt x="3" y="29"/>
                    <a:pt x="3" y="25"/>
                    <a:pt x="2" y="22"/>
                  </a:cubicBezTo>
                  <a:cubicBezTo>
                    <a:pt x="2" y="19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6" y="7"/>
                    <a:pt x="8" y="6"/>
                  </a:cubicBezTo>
                  <a:cubicBezTo>
                    <a:pt x="9" y="5"/>
                    <a:pt x="10" y="4"/>
                    <a:pt x="11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10" y="3"/>
                    <a:pt x="12" y="3"/>
                    <a:pt x="12" y="2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2"/>
                    <a:pt x="12" y="2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0" y="2"/>
                    <a:pt x="11" y="2"/>
                  </a:cubicBezTo>
                  <a:cubicBezTo>
                    <a:pt x="12" y="2"/>
                    <a:pt x="13" y="1"/>
                    <a:pt x="14" y="1"/>
                  </a:cubicBezTo>
                  <a:cubicBezTo>
                    <a:pt x="13" y="1"/>
                    <a:pt x="11" y="2"/>
                    <a:pt x="11" y="2"/>
                  </a:cubicBezTo>
                  <a:cubicBezTo>
                    <a:pt x="11" y="2"/>
                    <a:pt x="11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5" y="0"/>
                    <a:pt x="16" y="0"/>
                    <a:pt x="14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6" y="3"/>
                    <a:pt x="2" y="8"/>
                    <a:pt x="1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2001840" y="1306513"/>
              <a:ext cx="73025" cy="82550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2147483647 w 11"/>
                <a:gd name="T57" fmla="*/ 2147483647 h 14"/>
                <a:gd name="T58" fmla="*/ 2147483647 w 11"/>
                <a:gd name="T59" fmla="*/ 2147483647 h 14"/>
                <a:gd name="T60" fmla="*/ 2147483647 w 11"/>
                <a:gd name="T61" fmla="*/ 2147483647 h 14"/>
                <a:gd name="T62" fmla="*/ 2147483647 w 11"/>
                <a:gd name="T63" fmla="*/ 0 h 14"/>
                <a:gd name="T64" fmla="*/ 2147483647 w 11"/>
                <a:gd name="T65" fmla="*/ 2147483647 h 14"/>
                <a:gd name="T66" fmla="*/ 2147483647 w 11"/>
                <a:gd name="T67" fmla="*/ 2147483647 h 14"/>
                <a:gd name="T68" fmla="*/ 2147483647 w 11"/>
                <a:gd name="T69" fmla="*/ 2147483647 h 14"/>
                <a:gd name="T70" fmla="*/ 2147483647 w 11"/>
                <a:gd name="T71" fmla="*/ 2147483647 h 14"/>
                <a:gd name="T72" fmla="*/ 0 w 11"/>
                <a:gd name="T73" fmla="*/ 2147483647 h 14"/>
                <a:gd name="T74" fmla="*/ 2147483647 w 11"/>
                <a:gd name="T75" fmla="*/ 2147483647 h 14"/>
                <a:gd name="T76" fmla="*/ 0 w 11"/>
                <a:gd name="T77" fmla="*/ 2147483647 h 14"/>
                <a:gd name="T78" fmla="*/ 2147483647 w 11"/>
                <a:gd name="T79" fmla="*/ 2147483647 h 14"/>
                <a:gd name="T80" fmla="*/ 0 w 11"/>
                <a:gd name="T81" fmla="*/ 2147483647 h 14"/>
                <a:gd name="T82" fmla="*/ 0 w 11"/>
                <a:gd name="T83" fmla="*/ 2147483647 h 14"/>
                <a:gd name="T84" fmla="*/ 0 w 11"/>
                <a:gd name="T85" fmla="*/ 2147483647 h 14"/>
                <a:gd name="T86" fmla="*/ 0 w 11"/>
                <a:gd name="T87" fmla="*/ 2147483647 h 14"/>
                <a:gd name="T88" fmla="*/ 0 w 11"/>
                <a:gd name="T89" fmla="*/ 2147483647 h 14"/>
                <a:gd name="T90" fmla="*/ 0 w 11"/>
                <a:gd name="T91" fmla="*/ 2147483647 h 14"/>
                <a:gd name="T92" fmla="*/ 0 w 11"/>
                <a:gd name="T93" fmla="*/ 2147483647 h 14"/>
                <a:gd name="T94" fmla="*/ 0 w 11"/>
                <a:gd name="T95" fmla="*/ 2147483647 h 14"/>
                <a:gd name="T96" fmla="*/ 0 w 11"/>
                <a:gd name="T97" fmla="*/ 2147483647 h 14"/>
                <a:gd name="T98" fmla="*/ 0 w 11"/>
                <a:gd name="T99" fmla="*/ 2147483647 h 14"/>
                <a:gd name="T100" fmla="*/ 2147483647 w 11"/>
                <a:gd name="T101" fmla="*/ 2147483647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" h="1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3"/>
                    <a:pt x="1" y="14"/>
                  </a:cubicBezTo>
                  <a:cubicBezTo>
                    <a:pt x="3" y="12"/>
                    <a:pt x="6" y="11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34"/>
          <p:cNvGrpSpPr/>
          <p:nvPr/>
        </p:nvGrpSpPr>
        <p:grpSpPr bwMode="auto">
          <a:xfrm>
            <a:off x="2608215" y="4383464"/>
            <a:ext cx="688975" cy="835025"/>
            <a:chOff x="1828802" y="1090614"/>
            <a:chExt cx="246063" cy="298449"/>
          </a:xfrm>
        </p:grpSpPr>
        <p:sp>
          <p:nvSpPr>
            <p:cNvPr id="14" name="Freeform 178"/>
            <p:cNvSpPr/>
            <p:nvPr/>
          </p:nvSpPr>
          <p:spPr bwMode="auto">
            <a:xfrm>
              <a:off x="1828802" y="1090614"/>
              <a:ext cx="225425" cy="261937"/>
            </a:xfrm>
            <a:custGeom>
              <a:avLst/>
              <a:gdLst>
                <a:gd name="T0" fmla="*/ 2147483647 w 34"/>
                <a:gd name="T1" fmla="*/ 2147483647 h 44"/>
                <a:gd name="T2" fmla="*/ 2147483647 w 34"/>
                <a:gd name="T3" fmla="*/ 2147483647 h 44"/>
                <a:gd name="T4" fmla="*/ 0 w 34"/>
                <a:gd name="T5" fmla="*/ 2147483647 h 44"/>
                <a:gd name="T6" fmla="*/ 0 w 34"/>
                <a:gd name="T7" fmla="*/ 2147483647 h 44"/>
                <a:gd name="T8" fmla="*/ 0 w 34"/>
                <a:gd name="T9" fmla="*/ 2147483647 h 44"/>
                <a:gd name="T10" fmla="*/ 2147483647 w 34"/>
                <a:gd name="T11" fmla="*/ 2147483647 h 44"/>
                <a:gd name="T12" fmla="*/ 2147483647 w 34"/>
                <a:gd name="T13" fmla="*/ 2147483647 h 44"/>
                <a:gd name="T14" fmla="*/ 2147483647 w 34"/>
                <a:gd name="T15" fmla="*/ 2147483647 h 44"/>
                <a:gd name="T16" fmla="*/ 2147483647 w 34"/>
                <a:gd name="T17" fmla="*/ 2147483647 h 44"/>
                <a:gd name="T18" fmla="*/ 2147483647 w 34"/>
                <a:gd name="T19" fmla="*/ 2147483647 h 44"/>
                <a:gd name="T20" fmla="*/ 2147483647 w 34"/>
                <a:gd name="T21" fmla="*/ 2147483647 h 44"/>
                <a:gd name="T22" fmla="*/ 2147483647 w 34"/>
                <a:gd name="T23" fmla="*/ 2147483647 h 44"/>
                <a:gd name="T24" fmla="*/ 2147483647 w 34"/>
                <a:gd name="T25" fmla="*/ 2147483647 h 44"/>
                <a:gd name="T26" fmla="*/ 2147483647 w 34"/>
                <a:gd name="T27" fmla="*/ 2147483647 h 44"/>
                <a:gd name="T28" fmla="*/ 2147483647 w 34"/>
                <a:gd name="T29" fmla="*/ 2147483647 h 44"/>
                <a:gd name="T30" fmla="*/ 2147483647 w 34"/>
                <a:gd name="T31" fmla="*/ 2147483647 h 44"/>
                <a:gd name="T32" fmla="*/ 2147483647 w 34"/>
                <a:gd name="T33" fmla="*/ 2147483647 h 44"/>
                <a:gd name="T34" fmla="*/ 2147483647 w 34"/>
                <a:gd name="T35" fmla="*/ 2147483647 h 44"/>
                <a:gd name="T36" fmla="*/ 2147483647 w 34"/>
                <a:gd name="T37" fmla="*/ 2147483647 h 44"/>
                <a:gd name="T38" fmla="*/ 2147483647 w 34"/>
                <a:gd name="T39" fmla="*/ 2147483647 h 44"/>
                <a:gd name="T40" fmla="*/ 2147483647 w 34"/>
                <a:gd name="T41" fmla="*/ 2147483647 h 44"/>
                <a:gd name="T42" fmla="*/ 2147483647 w 34"/>
                <a:gd name="T43" fmla="*/ 2147483647 h 44"/>
                <a:gd name="T44" fmla="*/ 2147483647 w 34"/>
                <a:gd name="T45" fmla="*/ 2147483647 h 44"/>
                <a:gd name="T46" fmla="*/ 2147483647 w 34"/>
                <a:gd name="T47" fmla="*/ 2147483647 h 44"/>
                <a:gd name="T48" fmla="*/ 2147483647 w 34"/>
                <a:gd name="T49" fmla="*/ 2147483647 h 44"/>
                <a:gd name="T50" fmla="*/ 2147483647 w 34"/>
                <a:gd name="T51" fmla="*/ 2147483647 h 44"/>
                <a:gd name="T52" fmla="*/ 2147483647 w 34"/>
                <a:gd name="T53" fmla="*/ 2147483647 h 44"/>
                <a:gd name="T54" fmla="*/ 2147483647 w 34"/>
                <a:gd name="T55" fmla="*/ 2147483647 h 44"/>
                <a:gd name="T56" fmla="*/ 2147483647 w 34"/>
                <a:gd name="T57" fmla="*/ 2147483647 h 44"/>
                <a:gd name="T58" fmla="*/ 2147483647 w 34"/>
                <a:gd name="T59" fmla="*/ 2147483647 h 44"/>
                <a:gd name="T60" fmla="*/ 2147483647 w 34"/>
                <a:gd name="T61" fmla="*/ 2147483647 h 44"/>
                <a:gd name="T62" fmla="*/ 2147483647 w 34"/>
                <a:gd name="T63" fmla="*/ 2147483647 h 44"/>
                <a:gd name="T64" fmla="*/ 2147483647 w 34"/>
                <a:gd name="T65" fmla="*/ 2147483647 h 44"/>
                <a:gd name="T66" fmla="*/ 2147483647 w 34"/>
                <a:gd name="T67" fmla="*/ 2147483647 h 44"/>
                <a:gd name="T68" fmla="*/ 2147483647 w 34"/>
                <a:gd name="T69" fmla="*/ 2147483647 h 44"/>
                <a:gd name="T70" fmla="*/ 2147483647 w 34"/>
                <a:gd name="T71" fmla="*/ 2147483647 h 44"/>
                <a:gd name="T72" fmla="*/ 2147483647 w 34"/>
                <a:gd name="T73" fmla="*/ 2147483647 h 44"/>
                <a:gd name="T74" fmla="*/ 2147483647 w 34"/>
                <a:gd name="T75" fmla="*/ 2147483647 h 44"/>
                <a:gd name="T76" fmla="*/ 2147483647 w 34"/>
                <a:gd name="T77" fmla="*/ 2147483647 h 44"/>
                <a:gd name="T78" fmla="*/ 2147483647 w 34"/>
                <a:gd name="T79" fmla="*/ 2147483647 h 44"/>
                <a:gd name="T80" fmla="*/ 2147483647 w 34"/>
                <a:gd name="T81" fmla="*/ 2147483647 h 44"/>
                <a:gd name="T82" fmla="*/ 2147483647 w 34"/>
                <a:gd name="T83" fmla="*/ 2147483647 h 44"/>
                <a:gd name="T84" fmla="*/ 2147483647 w 34"/>
                <a:gd name="T85" fmla="*/ 2147483647 h 44"/>
                <a:gd name="T86" fmla="*/ 2147483647 w 34"/>
                <a:gd name="T87" fmla="*/ 2147483647 h 44"/>
                <a:gd name="T88" fmla="*/ 2147483647 w 34"/>
                <a:gd name="T89" fmla="*/ 2147483647 h 44"/>
                <a:gd name="T90" fmla="*/ 2147483647 w 34"/>
                <a:gd name="T91" fmla="*/ 2147483647 h 44"/>
                <a:gd name="T92" fmla="*/ 2147483647 w 34"/>
                <a:gd name="T93" fmla="*/ 2147483647 h 44"/>
                <a:gd name="T94" fmla="*/ 2147483647 w 34"/>
                <a:gd name="T95" fmla="*/ 2147483647 h 44"/>
                <a:gd name="T96" fmla="*/ 2147483647 w 34"/>
                <a:gd name="T97" fmla="*/ 2147483647 h 44"/>
                <a:gd name="T98" fmla="*/ 2147483647 w 34"/>
                <a:gd name="T99" fmla="*/ 2147483647 h 44"/>
                <a:gd name="T100" fmla="*/ 2147483647 w 34"/>
                <a:gd name="T101" fmla="*/ 2147483647 h 44"/>
                <a:gd name="T102" fmla="*/ 2147483647 w 34"/>
                <a:gd name="T103" fmla="*/ 2147483647 h 44"/>
                <a:gd name="T104" fmla="*/ 2147483647 w 34"/>
                <a:gd name="T105" fmla="*/ 0 h 44"/>
                <a:gd name="T106" fmla="*/ 2147483647 w 34"/>
                <a:gd name="T107" fmla="*/ 0 h 44"/>
                <a:gd name="T108" fmla="*/ 2147483647 w 34"/>
                <a:gd name="T109" fmla="*/ 0 h 44"/>
                <a:gd name="T110" fmla="*/ 2147483647 w 34"/>
                <a:gd name="T111" fmla="*/ 0 h 44"/>
                <a:gd name="T112" fmla="*/ 2147483647 w 34"/>
                <a:gd name="T113" fmla="*/ 0 h 44"/>
                <a:gd name="T114" fmla="*/ 2147483647 w 34"/>
                <a:gd name="T115" fmla="*/ 0 h 44"/>
                <a:gd name="T116" fmla="*/ 2147483647 w 34"/>
                <a:gd name="T117" fmla="*/ 0 h 44"/>
                <a:gd name="T118" fmla="*/ 2147483647 w 34"/>
                <a:gd name="T119" fmla="*/ 0 h 44"/>
                <a:gd name="T120" fmla="*/ 2147483647 w 34"/>
                <a:gd name="T121" fmla="*/ 0 h 44"/>
                <a:gd name="T122" fmla="*/ 2147483647 w 34"/>
                <a:gd name="T123" fmla="*/ 2147483647 h 44"/>
                <a:gd name="T124" fmla="*/ 2147483647 w 34"/>
                <a:gd name="T125" fmla="*/ 2147483647 h 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" h="44">
                  <a:moveTo>
                    <a:pt x="1" y="14"/>
                  </a:move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0" y="22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30"/>
                    <a:pt x="2" y="31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5" y="37"/>
                    <a:pt x="8" y="40"/>
                    <a:pt x="11" y="41"/>
                  </a:cubicBezTo>
                  <a:cubicBezTo>
                    <a:pt x="13" y="42"/>
                    <a:pt x="14" y="42"/>
                    <a:pt x="16" y="43"/>
                  </a:cubicBezTo>
                  <a:cubicBezTo>
                    <a:pt x="18" y="43"/>
                    <a:pt x="20" y="43"/>
                    <a:pt x="21" y="43"/>
                  </a:cubicBezTo>
                  <a:cubicBezTo>
                    <a:pt x="23" y="43"/>
                    <a:pt x="24" y="43"/>
                    <a:pt x="26" y="43"/>
                  </a:cubicBezTo>
                  <a:cubicBezTo>
                    <a:pt x="28" y="43"/>
                    <a:pt x="30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28" y="43"/>
                    <a:pt x="29" y="43"/>
                  </a:cubicBezTo>
                  <a:cubicBezTo>
                    <a:pt x="27" y="43"/>
                    <a:pt x="25" y="43"/>
                    <a:pt x="25" y="43"/>
                  </a:cubicBezTo>
                  <a:cubicBezTo>
                    <a:pt x="25" y="43"/>
                    <a:pt x="24" y="44"/>
                    <a:pt x="20" y="43"/>
                  </a:cubicBezTo>
                  <a:cubicBezTo>
                    <a:pt x="18" y="43"/>
                    <a:pt x="16" y="42"/>
                    <a:pt x="15" y="42"/>
                  </a:cubicBezTo>
                  <a:cubicBezTo>
                    <a:pt x="15" y="41"/>
                    <a:pt x="17" y="43"/>
                    <a:pt x="17" y="42"/>
                  </a:cubicBezTo>
                  <a:cubicBezTo>
                    <a:pt x="19" y="43"/>
                    <a:pt x="22" y="44"/>
                    <a:pt x="25" y="44"/>
                  </a:cubicBezTo>
                  <a:cubicBezTo>
                    <a:pt x="26" y="44"/>
                    <a:pt x="27" y="44"/>
                    <a:pt x="29" y="44"/>
                  </a:cubicBezTo>
                  <a:cubicBezTo>
                    <a:pt x="29" y="44"/>
                    <a:pt x="30" y="44"/>
                    <a:pt x="31" y="44"/>
                  </a:cubicBezTo>
                  <a:cubicBezTo>
                    <a:pt x="31" y="44"/>
                    <a:pt x="31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4" y="43"/>
                    <a:pt x="34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7" y="41"/>
                    <a:pt x="22" y="42"/>
                    <a:pt x="17" y="41"/>
                  </a:cubicBezTo>
                  <a:cubicBezTo>
                    <a:pt x="16" y="40"/>
                    <a:pt x="14" y="40"/>
                    <a:pt x="11" y="39"/>
                  </a:cubicBezTo>
                  <a:cubicBezTo>
                    <a:pt x="10" y="38"/>
                    <a:pt x="9" y="37"/>
                    <a:pt x="8" y="36"/>
                  </a:cubicBezTo>
                  <a:cubicBezTo>
                    <a:pt x="6" y="35"/>
                    <a:pt x="5" y="34"/>
                    <a:pt x="4" y="32"/>
                  </a:cubicBezTo>
                  <a:cubicBezTo>
                    <a:pt x="3" y="29"/>
                    <a:pt x="3" y="25"/>
                    <a:pt x="2" y="22"/>
                  </a:cubicBezTo>
                  <a:cubicBezTo>
                    <a:pt x="2" y="19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6" y="7"/>
                    <a:pt x="8" y="6"/>
                  </a:cubicBezTo>
                  <a:cubicBezTo>
                    <a:pt x="9" y="5"/>
                    <a:pt x="10" y="4"/>
                    <a:pt x="11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10" y="3"/>
                    <a:pt x="12" y="3"/>
                    <a:pt x="12" y="2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2"/>
                    <a:pt x="12" y="2"/>
                    <a:pt x="11" y="2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3" y="1"/>
                    <a:pt x="10" y="2"/>
                    <a:pt x="11" y="2"/>
                  </a:cubicBezTo>
                  <a:cubicBezTo>
                    <a:pt x="12" y="2"/>
                    <a:pt x="13" y="1"/>
                    <a:pt x="14" y="1"/>
                  </a:cubicBezTo>
                  <a:cubicBezTo>
                    <a:pt x="13" y="1"/>
                    <a:pt x="11" y="2"/>
                    <a:pt x="11" y="2"/>
                  </a:cubicBezTo>
                  <a:cubicBezTo>
                    <a:pt x="11" y="2"/>
                    <a:pt x="11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5" y="0"/>
                    <a:pt x="16" y="0"/>
                    <a:pt x="14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6" y="3"/>
                    <a:pt x="2" y="8"/>
                    <a:pt x="1" y="1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79"/>
            <p:cNvSpPr/>
            <p:nvPr/>
          </p:nvSpPr>
          <p:spPr bwMode="auto">
            <a:xfrm>
              <a:off x="2001840" y="1306513"/>
              <a:ext cx="73025" cy="82550"/>
            </a:xfrm>
            <a:custGeom>
              <a:avLst/>
              <a:gdLst>
                <a:gd name="T0" fmla="*/ 2147483647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2147483647 w 11"/>
                <a:gd name="T57" fmla="*/ 2147483647 h 14"/>
                <a:gd name="T58" fmla="*/ 2147483647 w 11"/>
                <a:gd name="T59" fmla="*/ 2147483647 h 14"/>
                <a:gd name="T60" fmla="*/ 2147483647 w 11"/>
                <a:gd name="T61" fmla="*/ 2147483647 h 14"/>
                <a:gd name="T62" fmla="*/ 2147483647 w 11"/>
                <a:gd name="T63" fmla="*/ 0 h 14"/>
                <a:gd name="T64" fmla="*/ 2147483647 w 11"/>
                <a:gd name="T65" fmla="*/ 2147483647 h 14"/>
                <a:gd name="T66" fmla="*/ 2147483647 w 11"/>
                <a:gd name="T67" fmla="*/ 2147483647 h 14"/>
                <a:gd name="T68" fmla="*/ 2147483647 w 11"/>
                <a:gd name="T69" fmla="*/ 2147483647 h 14"/>
                <a:gd name="T70" fmla="*/ 2147483647 w 11"/>
                <a:gd name="T71" fmla="*/ 2147483647 h 14"/>
                <a:gd name="T72" fmla="*/ 0 w 11"/>
                <a:gd name="T73" fmla="*/ 2147483647 h 14"/>
                <a:gd name="T74" fmla="*/ 2147483647 w 11"/>
                <a:gd name="T75" fmla="*/ 2147483647 h 14"/>
                <a:gd name="T76" fmla="*/ 0 w 11"/>
                <a:gd name="T77" fmla="*/ 2147483647 h 14"/>
                <a:gd name="T78" fmla="*/ 2147483647 w 11"/>
                <a:gd name="T79" fmla="*/ 2147483647 h 14"/>
                <a:gd name="T80" fmla="*/ 0 w 11"/>
                <a:gd name="T81" fmla="*/ 2147483647 h 14"/>
                <a:gd name="T82" fmla="*/ 0 w 11"/>
                <a:gd name="T83" fmla="*/ 2147483647 h 14"/>
                <a:gd name="T84" fmla="*/ 0 w 11"/>
                <a:gd name="T85" fmla="*/ 2147483647 h 14"/>
                <a:gd name="T86" fmla="*/ 0 w 11"/>
                <a:gd name="T87" fmla="*/ 2147483647 h 14"/>
                <a:gd name="T88" fmla="*/ 0 w 11"/>
                <a:gd name="T89" fmla="*/ 2147483647 h 14"/>
                <a:gd name="T90" fmla="*/ 0 w 11"/>
                <a:gd name="T91" fmla="*/ 2147483647 h 14"/>
                <a:gd name="T92" fmla="*/ 0 w 11"/>
                <a:gd name="T93" fmla="*/ 2147483647 h 14"/>
                <a:gd name="T94" fmla="*/ 0 w 11"/>
                <a:gd name="T95" fmla="*/ 2147483647 h 14"/>
                <a:gd name="T96" fmla="*/ 0 w 11"/>
                <a:gd name="T97" fmla="*/ 2147483647 h 14"/>
                <a:gd name="T98" fmla="*/ 0 w 11"/>
                <a:gd name="T99" fmla="*/ 2147483647 h 14"/>
                <a:gd name="T100" fmla="*/ 2147483647 w 11"/>
                <a:gd name="T101" fmla="*/ 2147483647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" h="1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3"/>
                    <a:pt x="1" y="14"/>
                  </a:cubicBezTo>
                  <a:cubicBezTo>
                    <a:pt x="3" y="12"/>
                    <a:pt x="6" y="11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75584" y="1401050"/>
            <a:ext cx="5937561" cy="739536"/>
            <a:chOff x="5083798" y="993083"/>
            <a:chExt cx="5937561" cy="739536"/>
          </a:xfrm>
        </p:grpSpPr>
        <p:sp>
          <p:nvSpPr>
            <p:cNvPr id="17" name="文本框 16"/>
            <p:cNvSpPr txBox="1"/>
            <p:nvPr/>
          </p:nvSpPr>
          <p:spPr>
            <a:xfrm>
              <a:off x="5083798" y="993083"/>
              <a:ext cx="3257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203533" y="1318599"/>
              <a:ext cx="5817826" cy="41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输入文本内容</a:t>
              </a:r>
              <a:endParaRPr lang="en-US" altLang="zh-CN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35451" y="2852481"/>
            <a:ext cx="5396560" cy="739536"/>
            <a:chOff x="5083798" y="993083"/>
            <a:chExt cx="5396560" cy="739536"/>
          </a:xfrm>
        </p:grpSpPr>
        <p:sp>
          <p:nvSpPr>
            <p:cNvPr id="20" name="文本框 19"/>
            <p:cNvSpPr txBox="1"/>
            <p:nvPr/>
          </p:nvSpPr>
          <p:spPr>
            <a:xfrm>
              <a:off x="5083798" y="993083"/>
              <a:ext cx="3257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03533" y="1318599"/>
              <a:ext cx="5276825" cy="41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输入文本内容</a:t>
              </a:r>
              <a:endParaRPr lang="en-US" altLang="zh-CN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75584" y="4328883"/>
            <a:ext cx="5396560" cy="739536"/>
            <a:chOff x="5083798" y="993083"/>
            <a:chExt cx="5396560" cy="739536"/>
          </a:xfrm>
        </p:grpSpPr>
        <p:sp>
          <p:nvSpPr>
            <p:cNvPr id="23" name="文本框 22"/>
            <p:cNvSpPr txBox="1"/>
            <p:nvPr/>
          </p:nvSpPr>
          <p:spPr>
            <a:xfrm>
              <a:off x="5083798" y="993083"/>
              <a:ext cx="3257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203533" y="1318599"/>
              <a:ext cx="5276825" cy="41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ms-MY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输入文本内容</a:t>
              </a:r>
              <a:endParaRPr lang="en-US" altLang="zh-CN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707838" y="1401272"/>
            <a:ext cx="98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01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40801" y="2917716"/>
            <a:ext cx="98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02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72403" y="4345802"/>
            <a:ext cx="98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03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004053" y="1280844"/>
            <a:ext cx="4996881" cy="3502563"/>
            <a:chOff x="4389120" y="1116291"/>
            <a:chExt cx="7467918" cy="5479405"/>
          </a:xfrm>
        </p:grpSpPr>
        <p:graphicFrame>
          <p:nvGraphicFramePr>
            <p:cNvPr id="8" name="图表 7" descr="e7d195523061f1c0214d268728035a112e1f1a63855fa0d5B3BC3571FB2346650E40B27C71D4ADB669896543E409C0762562804D99F14164E036E91A4D200FB459B9C67F1066513BDCC2663F2655ED5AA9618F765BE8607DCDB09562FAFA4232570E2E28D39E1B618081BD5977B4E543F72C741DF89EB4AA9CD95725188D909F84E0E92DFCBBB76E"/>
            <p:cNvGraphicFramePr/>
            <p:nvPr/>
          </p:nvGraphicFramePr>
          <p:xfrm>
            <a:off x="4389120" y="1116291"/>
            <a:ext cx="7467918" cy="49409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grpSp>
          <p:nvGrpSpPr>
            <p:cNvPr id="9" name="组合 8"/>
            <p:cNvGrpSpPr/>
            <p:nvPr/>
          </p:nvGrpSpPr>
          <p:grpSpPr>
            <a:xfrm>
              <a:off x="4621653" y="6162359"/>
              <a:ext cx="2279173" cy="433337"/>
              <a:chOff x="5184358" y="5972563"/>
              <a:chExt cx="2279173" cy="433337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5184358" y="6141840"/>
                <a:ext cx="47703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5676934" y="5972563"/>
                <a:ext cx="1786597" cy="43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Text content 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333420" y="6162359"/>
              <a:ext cx="2082020" cy="433337"/>
              <a:chOff x="9415436" y="5972563"/>
              <a:chExt cx="2082020" cy="43333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9710858" y="5972563"/>
                <a:ext cx="1786598" cy="43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cs typeface="+mn-ea"/>
                    <a:sym typeface="+mn-lt"/>
                  </a:rPr>
                  <a:t>Text content 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9415436" y="6057202"/>
                <a:ext cx="285505" cy="169277"/>
              </a:xfrm>
              <a:prstGeom prst="rect">
                <a:avLst/>
              </a:prstGeom>
              <a:solidFill>
                <a:srgbClr val="FF9E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1332230" y="3305175"/>
            <a:ext cx="4039870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dirty="0">
                <a:cs typeface="+mn-ea"/>
                <a:sym typeface="+mn-lt"/>
              </a:rPr>
              <a:t>输入文本内容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1208730" y="2772675"/>
            <a:ext cx="4584436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cs typeface="+mn-ea"/>
                <a:sym typeface="+mn-lt"/>
              </a:rPr>
              <a:t> </a:t>
            </a:r>
            <a:r>
              <a:rPr lang="zh-CN" altLang="en-US" sz="2400" b="1" dirty="0" smtClean="0">
                <a:cs typeface="+mn-ea"/>
                <a:sym typeface="+mn-lt"/>
              </a:rPr>
              <a:t>输入文本内容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20017"/>
          <a:stretch>
            <a:fillRect/>
          </a:stretch>
        </p:blipFill>
        <p:spPr>
          <a:xfrm rot="5400000">
            <a:off x="4839286" y="-421151"/>
            <a:ext cx="7849773" cy="7715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14930" y="343319"/>
            <a:ext cx="982702" cy="4154984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6379"/>
                </a:solidFill>
                <a:cs typeface="+mn-ea"/>
                <a:sym typeface="+mn-lt"/>
              </a:rPr>
              <a:t>感谢</a:t>
            </a:r>
            <a:r>
              <a:rPr lang="zh-CN" altLang="en-US" sz="4400" b="1" dirty="0">
                <a:solidFill>
                  <a:srgbClr val="FF6379"/>
                </a:solidFill>
                <a:cs typeface="+mn-ea"/>
                <a:sym typeface="+mn-lt"/>
              </a:rPr>
              <a:t>一路有你</a:t>
            </a:r>
            <a:endParaRPr lang="zh-CN" altLang="en-US" sz="4400" b="1" dirty="0">
              <a:solidFill>
                <a:srgbClr val="FF637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20017"/>
          <a:stretch>
            <a:fillRect/>
          </a:stretch>
        </p:blipFill>
        <p:spPr>
          <a:xfrm rot="5400000">
            <a:off x="-1081104" y="58800"/>
            <a:ext cx="6862277" cy="6744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04045" y="4304401"/>
            <a:ext cx="8006957" cy="391240"/>
            <a:chOff x="3435705" y="2258827"/>
            <a:chExt cx="5405065" cy="391240"/>
          </a:xfrm>
        </p:grpSpPr>
        <p:sp>
          <p:nvSpPr>
            <p:cNvPr id="7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04055" y="3117708"/>
            <a:ext cx="5276825" cy="995494"/>
            <a:chOff x="3721400" y="1612247"/>
            <a:chExt cx="5276825" cy="995494"/>
          </a:xfrm>
        </p:grpSpPr>
        <p:sp>
          <p:nvSpPr>
            <p:cNvPr id="10" name="文本框 9"/>
            <p:cNvSpPr txBox="1"/>
            <p:nvPr/>
          </p:nvSpPr>
          <p:spPr>
            <a:xfrm>
              <a:off x="3721400" y="1612247"/>
              <a:ext cx="3799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21400" y="1962581"/>
              <a:ext cx="52768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输入文本内容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24"/>
          <p:cNvSpPr txBox="1"/>
          <p:nvPr/>
        </p:nvSpPr>
        <p:spPr>
          <a:xfrm>
            <a:off x="3446477" y="3216979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01</a:t>
            </a:r>
            <a:endParaRPr lang="zh-CN" altLang="en-US" sz="4400" b="1" dirty="0">
              <a:blipFill dpi="0" rotWithShape="1">
                <a:blip r:embed="rId2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46237" r="11730" b="8602"/>
          <a:stretch>
            <a:fillRect/>
          </a:stretch>
        </p:blipFill>
        <p:spPr>
          <a:xfrm>
            <a:off x="802994" y="2655944"/>
            <a:ext cx="4306528" cy="254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2429558" y="2441035"/>
            <a:ext cx="458443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cs typeface="+mn-ea"/>
                <a:sym typeface="+mn-lt"/>
              </a:rPr>
              <a:t>章 节 概 要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2429558" y="3321593"/>
            <a:ext cx="5265469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10" y="2269625"/>
            <a:ext cx="2502879" cy="250287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流程图: 可选过程 4"/>
          <p:cNvSpPr/>
          <p:nvPr/>
        </p:nvSpPr>
        <p:spPr>
          <a:xfrm>
            <a:off x="1890190" y="4241191"/>
            <a:ext cx="3132306" cy="610210"/>
          </a:xfrm>
          <a:prstGeom prst="flowChartAlternateProcess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3962" y="4310858"/>
            <a:ext cx="297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cs typeface="+mn-ea"/>
                <a:sym typeface="+mn-lt"/>
              </a:rPr>
              <a:t>输入文本内容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2008975" y="5052793"/>
            <a:ext cx="4292470" cy="41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输入文本内容</a:t>
            </a:r>
            <a:endParaRPr lang="en-US" sz="14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42" y="999102"/>
            <a:ext cx="4024290" cy="3645191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914480" y="2327279"/>
            <a:ext cx="300037" cy="300037"/>
          </a:xfrm>
          <a:prstGeom prst="ellipse">
            <a:avLst/>
          </a:prstGeom>
          <a:solidFill>
            <a:srgbClr val="E9ECF3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520756" y="2188404"/>
            <a:ext cx="4637237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输入文本内容</a:t>
            </a: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914480" y="4459361"/>
            <a:ext cx="300037" cy="300037"/>
          </a:xfrm>
          <a:prstGeom prst="ellipse">
            <a:avLst/>
          </a:prstGeom>
          <a:solidFill>
            <a:srgbClr val="E9ECF3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6520756" y="4320486"/>
            <a:ext cx="4637237" cy="41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输入文本内容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323322" y="2255301"/>
            <a:ext cx="12293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dirty="0">
                <a:latin typeface="+mn-lt"/>
                <a:ea typeface="+mn-ea"/>
                <a:cs typeface="+mn-ea"/>
                <a:sym typeface="+mn-lt"/>
              </a:rPr>
              <a:t>50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9028073" y="2255301"/>
            <a:ext cx="1136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dirty="0">
                <a:latin typeface="+mn-lt"/>
                <a:ea typeface="+mn-ea"/>
                <a:cs typeface="+mn-ea"/>
                <a:sym typeface="+mn-lt"/>
              </a:rPr>
              <a:t>55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289197" y="3322503"/>
            <a:ext cx="3257603" cy="979177"/>
            <a:chOff x="1232926" y="2576915"/>
            <a:chExt cx="3257603" cy="979177"/>
          </a:xfrm>
        </p:grpSpPr>
        <p:sp>
          <p:nvSpPr>
            <p:cNvPr id="18" name="文本框 17"/>
            <p:cNvSpPr txBox="1"/>
            <p:nvPr/>
          </p:nvSpPr>
          <p:spPr>
            <a:xfrm>
              <a:off x="1232926" y="2576915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09891" y="2910932"/>
              <a:ext cx="294371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ms-MY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输入文本内容</a:t>
              </a: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47421" y="3322503"/>
            <a:ext cx="3257603" cy="979177"/>
            <a:chOff x="7891150" y="2576915"/>
            <a:chExt cx="3257603" cy="979177"/>
          </a:xfrm>
        </p:grpSpPr>
        <p:sp>
          <p:nvSpPr>
            <p:cNvPr id="21" name="文本框 20"/>
            <p:cNvSpPr txBox="1"/>
            <p:nvPr/>
          </p:nvSpPr>
          <p:spPr>
            <a:xfrm>
              <a:off x="7891150" y="2576915"/>
              <a:ext cx="3257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068115" y="2910932"/>
              <a:ext cx="294371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ms-MY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输入文本内容</a:t>
              </a: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65" y="398206"/>
            <a:ext cx="6259857" cy="6711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4126689" y="1044018"/>
            <a:ext cx="4053468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cs typeface="+mn-ea"/>
                <a:sym typeface="+mn-lt"/>
              </a:rPr>
              <a:t> </a:t>
            </a:r>
            <a:r>
              <a:rPr lang="zh-CN" altLang="en-US" sz="2000" b="1" dirty="0" smtClean="0">
                <a:cs typeface="+mn-ea"/>
                <a:sym typeface="+mn-lt"/>
              </a:rPr>
              <a:t>输入文本内容</a:t>
            </a:r>
            <a:endParaRPr lang="zh-CN" altLang="en-US" sz="2000" dirty="0">
              <a:cs typeface="+mn-ea"/>
              <a:sym typeface="+mn-lt"/>
            </a:endParaRPr>
          </a:p>
        </p:txBody>
      </p:sp>
      <p:cxnSp>
        <p:nvCxnSpPr>
          <p:cNvPr id="8" name="Straight Connector 69@|9FFC:0|FBC:0|LFC:9868950|LBC:16777215"/>
          <p:cNvCxnSpPr/>
          <p:nvPr/>
        </p:nvCxnSpPr>
        <p:spPr>
          <a:xfrm flipV="1">
            <a:off x="2378348" y="2360817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9" name="Straight Connector 70@|9FFC:0|FBC:0|LFC:9868950|LBC:16777215"/>
          <p:cNvCxnSpPr/>
          <p:nvPr/>
        </p:nvCxnSpPr>
        <p:spPr>
          <a:xfrm flipV="1">
            <a:off x="4899298" y="2360817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" name="Straight Connector 71@|9FFC:0|FBC:0|LFC:9868950|LBC:16777215"/>
          <p:cNvCxnSpPr/>
          <p:nvPr/>
        </p:nvCxnSpPr>
        <p:spPr>
          <a:xfrm flipV="1">
            <a:off x="7421835" y="2360817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" name="Straight Connector 72@|9FFC:0|FBC:0|LFC:9868950|LBC:16777215"/>
          <p:cNvCxnSpPr/>
          <p:nvPr/>
        </p:nvCxnSpPr>
        <p:spPr>
          <a:xfrm flipV="1">
            <a:off x="9928498" y="2360817"/>
            <a:ext cx="0" cy="4714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2" name="Straight Connector 73@|9FFC:0|FBC:0|LFC:9868950|LBC:16777215"/>
          <p:cNvCxnSpPr/>
          <p:nvPr/>
        </p:nvCxnSpPr>
        <p:spPr>
          <a:xfrm>
            <a:off x="2378348" y="2360817"/>
            <a:ext cx="755015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" name="Oval 19"/>
          <p:cNvSpPr/>
          <p:nvPr/>
        </p:nvSpPr>
        <p:spPr>
          <a:xfrm>
            <a:off x="1883048" y="2656092"/>
            <a:ext cx="995362" cy="993775"/>
          </a:xfrm>
          <a:prstGeom prst="ellipse">
            <a:avLst/>
          </a:prstGeom>
          <a:solidFill>
            <a:srgbClr val="FF9EAC"/>
          </a:solidFill>
          <a:ln w="9525"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130" eaLnBrk="1" hangingPunct="1"/>
            <a:endParaRPr lang="en-US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Oval 19"/>
          <p:cNvSpPr/>
          <p:nvPr/>
        </p:nvSpPr>
        <p:spPr>
          <a:xfrm>
            <a:off x="4407173" y="2656092"/>
            <a:ext cx="995362" cy="993775"/>
          </a:xfrm>
          <a:prstGeom prst="ellipse">
            <a:avLst/>
          </a:prstGeom>
          <a:solidFill>
            <a:srgbClr val="FF9EAC"/>
          </a:solidFill>
          <a:ln w="9525"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130" eaLnBrk="1" hangingPunct="1"/>
            <a:endParaRPr lang="en-US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Oval 19"/>
          <p:cNvSpPr/>
          <p:nvPr/>
        </p:nvSpPr>
        <p:spPr>
          <a:xfrm>
            <a:off x="6931298" y="2656092"/>
            <a:ext cx="995362" cy="993775"/>
          </a:xfrm>
          <a:prstGeom prst="ellipse">
            <a:avLst/>
          </a:prstGeom>
          <a:solidFill>
            <a:srgbClr val="FF9EAC"/>
          </a:solidFill>
          <a:ln w="9525"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130" eaLnBrk="1" hangingPunct="1"/>
            <a:endParaRPr lang="en-AU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Oval 19"/>
          <p:cNvSpPr/>
          <p:nvPr/>
        </p:nvSpPr>
        <p:spPr>
          <a:xfrm>
            <a:off x="9455423" y="2656092"/>
            <a:ext cx="995362" cy="993775"/>
          </a:xfrm>
          <a:prstGeom prst="ellipse">
            <a:avLst/>
          </a:prstGeom>
          <a:solidFill>
            <a:srgbClr val="FF9EAC"/>
          </a:solidFill>
          <a:ln w="9525">
            <a:noFill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130" eaLnBrk="1" hangingPunct="1"/>
            <a:endParaRPr lang="en-US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Freeform 32"/>
          <p:cNvSpPr/>
          <p:nvPr/>
        </p:nvSpPr>
        <p:spPr>
          <a:xfrm>
            <a:off x="2216423" y="2968829"/>
            <a:ext cx="323850" cy="403225"/>
          </a:xfrm>
          <a:custGeom>
            <a:avLst/>
            <a:gdLst/>
            <a:ahLst/>
            <a:cxnLst>
              <a:cxn ang="0">
                <a:pos x="323850" y="0"/>
              </a:cxn>
              <a:cxn ang="0">
                <a:pos x="0" y="0"/>
              </a:cxn>
              <a:cxn ang="0">
                <a:pos x="138793" y="159610"/>
              </a:cxn>
              <a:cxn ang="0">
                <a:pos x="138793" y="340221"/>
              </a:cxn>
              <a:cxn ang="0">
                <a:pos x="64490" y="403225"/>
              </a:cxn>
              <a:cxn ang="0">
                <a:pos x="259360" y="403225"/>
              </a:cxn>
              <a:cxn ang="0">
                <a:pos x="185057" y="340221"/>
              </a:cxn>
              <a:cxn ang="0">
                <a:pos x="185057" y="159610"/>
              </a:cxn>
              <a:cxn ang="0">
                <a:pos x="323850" y="0"/>
              </a:cxn>
            </a:cxnLst>
            <a:rect l="0" t="0" r="0" b="0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Freeform 208"/>
          <p:cNvSpPr>
            <a:spLocks noEditPoints="1"/>
          </p:cNvSpPr>
          <p:nvPr/>
        </p:nvSpPr>
        <p:spPr>
          <a:xfrm>
            <a:off x="9776098" y="2925967"/>
            <a:ext cx="350837" cy="403225"/>
          </a:xfrm>
          <a:custGeom>
            <a:avLst/>
            <a:gdLst/>
            <a:ahLst/>
            <a:cxnLst>
              <a:cxn ang="0">
                <a:pos x="302110" y="285618"/>
              </a:cxn>
              <a:cxn ang="0">
                <a:pos x="302110" y="274417"/>
              </a:cxn>
              <a:cxn ang="0">
                <a:pos x="302110" y="176411"/>
              </a:cxn>
              <a:cxn ang="0">
                <a:pos x="217185" y="56003"/>
              </a:cxn>
              <a:cxn ang="0">
                <a:pos x="219969" y="44803"/>
              </a:cxn>
              <a:cxn ang="0">
                <a:pos x="175419" y="0"/>
              </a:cxn>
              <a:cxn ang="0">
                <a:pos x="130868" y="44803"/>
              </a:cxn>
              <a:cxn ang="0">
                <a:pos x="133652" y="56003"/>
              </a:cxn>
              <a:cxn ang="0">
                <a:pos x="48727" y="176411"/>
              </a:cxn>
              <a:cxn ang="0">
                <a:pos x="48727" y="274417"/>
              </a:cxn>
              <a:cxn ang="0">
                <a:pos x="48727" y="285618"/>
              </a:cxn>
              <a:cxn ang="0">
                <a:pos x="0" y="333221"/>
              </a:cxn>
              <a:cxn ang="0">
                <a:pos x="19491" y="352822"/>
              </a:cxn>
              <a:cxn ang="0">
                <a:pos x="132260" y="352822"/>
              </a:cxn>
              <a:cxn ang="0">
                <a:pos x="130868" y="358422"/>
              </a:cxn>
              <a:cxn ang="0">
                <a:pos x="175419" y="403225"/>
              </a:cxn>
              <a:cxn ang="0">
                <a:pos x="219969" y="358422"/>
              </a:cxn>
              <a:cxn ang="0">
                <a:pos x="218577" y="352822"/>
              </a:cxn>
              <a:cxn ang="0">
                <a:pos x="331346" y="352822"/>
              </a:cxn>
              <a:cxn ang="0">
                <a:pos x="350837" y="333221"/>
              </a:cxn>
              <a:cxn ang="0">
                <a:pos x="302110" y="285618"/>
              </a:cxn>
              <a:cxn ang="0">
                <a:pos x="150359" y="44803"/>
              </a:cxn>
              <a:cxn ang="0">
                <a:pos x="175419" y="19601"/>
              </a:cxn>
              <a:cxn ang="0">
                <a:pos x="200478" y="44803"/>
              </a:cxn>
              <a:cxn ang="0">
                <a:pos x="199086" y="51803"/>
              </a:cxn>
              <a:cxn ang="0">
                <a:pos x="175419" y="49003"/>
              </a:cxn>
              <a:cxn ang="0">
                <a:pos x="151751" y="51803"/>
              </a:cxn>
              <a:cxn ang="0">
                <a:pos x="150359" y="44803"/>
              </a:cxn>
            </a:cxnLst>
            <a:rect l="0" t="0" r="0" b="0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250"/>
          <p:cNvSpPr>
            <a:spLocks noEditPoints="1"/>
          </p:cNvSpPr>
          <p:nvPr/>
        </p:nvSpPr>
        <p:spPr>
          <a:xfrm>
            <a:off x="4680223" y="2954542"/>
            <a:ext cx="439737" cy="417512"/>
          </a:xfrm>
          <a:custGeom>
            <a:avLst/>
            <a:gdLst/>
            <a:ahLst/>
            <a:cxnLst>
              <a:cxn ang="0">
                <a:pos x="439737" y="11246"/>
              </a:cxn>
              <a:cxn ang="0">
                <a:pos x="289412" y="18275"/>
              </a:cxn>
              <a:cxn ang="0">
                <a:pos x="85700" y="63259"/>
              </a:cxn>
              <a:cxn ang="0">
                <a:pos x="85700" y="316297"/>
              </a:cxn>
              <a:cxn ang="0">
                <a:pos x="35123" y="390802"/>
              </a:cxn>
              <a:cxn ang="0">
                <a:pos x="53387" y="417512"/>
              </a:cxn>
              <a:cxn ang="0">
                <a:pos x="127847" y="357064"/>
              </a:cxn>
              <a:cxn ang="0">
                <a:pos x="237430" y="400643"/>
              </a:cxn>
              <a:cxn ang="0">
                <a:pos x="435522" y="227734"/>
              </a:cxn>
              <a:cxn ang="0">
                <a:pos x="439737" y="11246"/>
              </a:cxn>
              <a:cxn ang="0">
                <a:pos x="375111" y="88563"/>
              </a:cxn>
              <a:cxn ang="0">
                <a:pos x="269743" y="191184"/>
              </a:cxn>
              <a:cxn ang="0">
                <a:pos x="141896" y="312080"/>
              </a:cxn>
              <a:cxn ang="0">
                <a:pos x="137681" y="313485"/>
              </a:cxn>
              <a:cxn ang="0">
                <a:pos x="133467" y="312080"/>
              </a:cxn>
              <a:cxn ang="0">
                <a:pos x="133467" y="305051"/>
              </a:cxn>
              <a:cxn ang="0">
                <a:pos x="241645" y="163069"/>
              </a:cxn>
              <a:cxn ang="0">
                <a:pos x="369491" y="78723"/>
              </a:cxn>
              <a:cxn ang="0">
                <a:pos x="376516" y="81534"/>
              </a:cxn>
              <a:cxn ang="0">
                <a:pos x="375111" y="88563"/>
              </a:cxn>
            </a:cxnLst>
            <a:rect l="0" t="0" r="0" b="0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Freeform 251"/>
          <p:cNvSpPr>
            <a:spLocks noEditPoints="1"/>
          </p:cNvSpPr>
          <p:nvPr/>
        </p:nvSpPr>
        <p:spPr>
          <a:xfrm>
            <a:off x="7210698" y="2965654"/>
            <a:ext cx="422275" cy="395288"/>
          </a:xfrm>
          <a:custGeom>
            <a:avLst/>
            <a:gdLst/>
            <a:ahLst/>
            <a:cxnLst>
              <a:cxn ang="0">
                <a:pos x="373173" y="269132"/>
              </a:cxn>
              <a:cxn ang="0">
                <a:pos x="328280" y="96719"/>
              </a:cxn>
              <a:cxn ang="0">
                <a:pos x="113635" y="50462"/>
              </a:cxn>
              <a:cxn ang="0">
                <a:pos x="44893" y="4205"/>
              </a:cxn>
              <a:cxn ang="0">
                <a:pos x="16835" y="18222"/>
              </a:cxn>
              <a:cxn ang="0">
                <a:pos x="85577" y="79899"/>
              </a:cxn>
              <a:cxn ang="0">
                <a:pos x="185184" y="349031"/>
              </a:cxn>
              <a:cxn ang="0">
                <a:pos x="422275" y="364450"/>
              </a:cxn>
              <a:cxn ang="0">
                <a:pos x="373173" y="269132"/>
              </a:cxn>
              <a:cxn ang="0">
                <a:pos x="339503" y="325201"/>
              </a:cxn>
              <a:cxn ang="0">
                <a:pos x="336698" y="326603"/>
              </a:cxn>
              <a:cxn ang="0">
                <a:pos x="333892" y="325201"/>
              </a:cxn>
              <a:cxn ang="0">
                <a:pos x="223062" y="193439"/>
              </a:cxn>
              <a:cxn ang="0">
                <a:pos x="148708" y="105130"/>
              </a:cxn>
              <a:cxn ang="0">
                <a:pos x="148708" y="99523"/>
              </a:cxn>
              <a:cxn ang="0">
                <a:pos x="152917" y="99523"/>
              </a:cxn>
              <a:cxn ang="0">
                <a:pos x="249717" y="171011"/>
              </a:cxn>
              <a:cxn ang="0">
                <a:pos x="340906" y="320996"/>
              </a:cxn>
              <a:cxn ang="0">
                <a:pos x="339503" y="325201"/>
              </a:cxn>
            </a:cxnLst>
            <a:rect l="0" t="0" r="0" b="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239410" y="3962604"/>
            <a:ext cx="2077846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 smtClean="0">
                <a:cs typeface="+mn-ea"/>
                <a:sym typeface="+mn-lt"/>
              </a:rPr>
              <a:t> </a:t>
            </a:r>
            <a:r>
              <a:rPr lang="en-US" altLang="zh-CN" sz="2000" b="1" dirty="0">
                <a:cs typeface="+mn-ea"/>
                <a:sym typeface="+mn-lt"/>
              </a:rPr>
              <a:t>01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143168" y="4373675"/>
            <a:ext cx="22703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798361" y="3962604"/>
            <a:ext cx="2077846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 smtClean="0">
                <a:cs typeface="+mn-ea"/>
                <a:sym typeface="+mn-lt"/>
              </a:rPr>
              <a:t> </a:t>
            </a:r>
            <a:r>
              <a:rPr lang="en-US" altLang="zh-CN" sz="2000" b="1" dirty="0">
                <a:cs typeface="+mn-ea"/>
                <a:sym typeface="+mn-lt"/>
              </a:rPr>
              <a:t>02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702119" y="4373675"/>
            <a:ext cx="22703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261070" y="3973565"/>
            <a:ext cx="2077846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 smtClean="0">
                <a:cs typeface="+mn-ea"/>
                <a:sym typeface="+mn-lt"/>
              </a:rPr>
              <a:t> </a:t>
            </a:r>
            <a:r>
              <a:rPr lang="en-US" altLang="zh-CN" sz="2000" b="1" dirty="0">
                <a:cs typeface="+mn-ea"/>
                <a:sym typeface="+mn-lt"/>
              </a:rPr>
              <a:t>03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164828" y="4384636"/>
            <a:ext cx="22703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889575" y="3962604"/>
            <a:ext cx="2077846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 smtClean="0">
                <a:cs typeface="+mn-ea"/>
                <a:sym typeface="+mn-lt"/>
              </a:rPr>
              <a:t> </a:t>
            </a:r>
            <a:r>
              <a:rPr lang="en-US" altLang="zh-CN" sz="2000" b="1" dirty="0">
                <a:cs typeface="+mn-ea"/>
                <a:sym typeface="+mn-lt"/>
              </a:rPr>
              <a:t>04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793333" y="4373675"/>
            <a:ext cx="22703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r="20017"/>
          <a:stretch>
            <a:fillRect/>
          </a:stretch>
        </p:blipFill>
        <p:spPr>
          <a:xfrm rot="5400000">
            <a:off x="-1081104" y="58800"/>
            <a:ext cx="6862277" cy="6744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04045" y="4304401"/>
            <a:ext cx="8006957" cy="391240"/>
            <a:chOff x="3435705" y="2258827"/>
            <a:chExt cx="5405065" cy="391240"/>
          </a:xfrm>
        </p:grpSpPr>
        <p:sp>
          <p:nvSpPr>
            <p:cNvPr id="7" name="Freeform 171"/>
            <p:cNvSpPr/>
            <p:nvPr/>
          </p:nvSpPr>
          <p:spPr bwMode="auto">
            <a:xfrm rot="10800000">
              <a:off x="3435705" y="2367028"/>
              <a:ext cx="5351463" cy="114300"/>
            </a:xfrm>
            <a:custGeom>
              <a:avLst/>
              <a:gdLst>
                <a:gd name="T0" fmla="*/ 2147483647 w 65"/>
                <a:gd name="T1" fmla="*/ 2147483647 h 4"/>
                <a:gd name="T2" fmla="*/ 2147483647 w 65"/>
                <a:gd name="T3" fmla="*/ 2147483647 h 4"/>
                <a:gd name="T4" fmla="*/ 2147483647 w 65"/>
                <a:gd name="T5" fmla="*/ 2147483647 h 4"/>
                <a:gd name="T6" fmla="*/ 2147483647 w 65"/>
                <a:gd name="T7" fmla="*/ 2147483647 h 4"/>
                <a:gd name="T8" fmla="*/ 2147483647 w 65"/>
                <a:gd name="T9" fmla="*/ 2147483647 h 4"/>
                <a:gd name="T10" fmla="*/ 2147483647 w 65"/>
                <a:gd name="T11" fmla="*/ 2147483647 h 4"/>
                <a:gd name="T12" fmla="*/ 2147483647 w 65"/>
                <a:gd name="T13" fmla="*/ 2147483647 h 4"/>
                <a:gd name="T14" fmla="*/ 2147483647 w 65"/>
                <a:gd name="T15" fmla="*/ 2147483647 h 4"/>
                <a:gd name="T16" fmla="*/ 2147483647 w 65"/>
                <a:gd name="T17" fmla="*/ 2147483647 h 4"/>
                <a:gd name="T18" fmla="*/ 2147483647 w 65"/>
                <a:gd name="T19" fmla="*/ 2147483647 h 4"/>
                <a:gd name="T20" fmla="*/ 2147483647 w 65"/>
                <a:gd name="T21" fmla="*/ 2147483647 h 4"/>
                <a:gd name="T22" fmla="*/ 2147483647 w 65"/>
                <a:gd name="T23" fmla="*/ 2147483647 h 4"/>
                <a:gd name="T24" fmla="*/ 2147483647 w 65"/>
                <a:gd name="T25" fmla="*/ 2147483647 h 4"/>
                <a:gd name="T26" fmla="*/ 2147483647 w 65"/>
                <a:gd name="T27" fmla="*/ 2147483647 h 4"/>
                <a:gd name="T28" fmla="*/ 2147483647 w 65"/>
                <a:gd name="T29" fmla="*/ 0 h 4"/>
                <a:gd name="T30" fmla="*/ 2147483647 w 65"/>
                <a:gd name="T31" fmla="*/ 2147483647 h 4"/>
                <a:gd name="T32" fmla="*/ 0 w 65"/>
                <a:gd name="T33" fmla="*/ 2147483647 h 4"/>
                <a:gd name="T34" fmla="*/ 2147483647 w 65"/>
                <a:gd name="T35" fmla="*/ 2147483647 h 4"/>
                <a:gd name="T36" fmla="*/ 2147483647 w 65"/>
                <a:gd name="T37" fmla="*/ 2147483647 h 4"/>
                <a:gd name="T38" fmla="*/ 2147483647 w 65"/>
                <a:gd name="T39" fmla="*/ 2147483647 h 4"/>
                <a:gd name="T40" fmla="*/ 2147483647 w 65"/>
                <a:gd name="T41" fmla="*/ 2147483647 h 4"/>
                <a:gd name="T42" fmla="*/ 2147483647 w 65"/>
                <a:gd name="T43" fmla="*/ 2147483647 h 4"/>
                <a:gd name="T44" fmla="*/ 2147483647 w 65"/>
                <a:gd name="T45" fmla="*/ 2147483647 h 4"/>
                <a:gd name="T46" fmla="*/ 2147483647 w 65"/>
                <a:gd name="T47" fmla="*/ 2147483647 h 4"/>
                <a:gd name="T48" fmla="*/ 2147483647 w 65"/>
                <a:gd name="T49" fmla="*/ 2147483647 h 4"/>
                <a:gd name="T50" fmla="*/ 2147483647 w 65"/>
                <a:gd name="T51" fmla="*/ 2147483647 h 4"/>
                <a:gd name="T52" fmla="*/ 2147483647 w 65"/>
                <a:gd name="T53" fmla="*/ 2147483647 h 4"/>
                <a:gd name="T54" fmla="*/ 2147483647 w 65"/>
                <a:gd name="T55" fmla="*/ 2147483647 h 4"/>
                <a:gd name="T56" fmla="*/ 2147483647 w 65"/>
                <a:gd name="T57" fmla="*/ 2147483647 h 4"/>
                <a:gd name="T58" fmla="*/ 2147483647 w 65"/>
                <a:gd name="T59" fmla="*/ 2147483647 h 4"/>
                <a:gd name="T60" fmla="*/ 2147483647 w 65"/>
                <a:gd name="T61" fmla="*/ 2147483647 h 4"/>
                <a:gd name="T62" fmla="*/ 2147483647 w 65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4">
                  <a:moveTo>
                    <a:pt x="43" y="1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1" y="1"/>
                    <a:pt x="28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9" y="1"/>
                    <a:pt x="16" y="1"/>
                    <a:pt x="12" y="1"/>
                  </a:cubicBezTo>
                  <a:cubicBezTo>
                    <a:pt x="9" y="1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8" y="2"/>
                    <a:pt x="11" y="2"/>
                    <a:pt x="13" y="2"/>
                  </a:cubicBezTo>
                  <a:cubicBezTo>
                    <a:pt x="12" y="2"/>
                    <a:pt x="18" y="2"/>
                    <a:pt x="17" y="2"/>
                  </a:cubicBezTo>
                  <a:cubicBezTo>
                    <a:pt x="18" y="2"/>
                    <a:pt x="20" y="2"/>
                    <a:pt x="20" y="2"/>
                  </a:cubicBezTo>
                  <a:cubicBezTo>
                    <a:pt x="21" y="2"/>
                    <a:pt x="22" y="1"/>
                    <a:pt x="25" y="1"/>
                  </a:cubicBezTo>
                  <a:cubicBezTo>
                    <a:pt x="27" y="1"/>
                    <a:pt x="29" y="2"/>
                    <a:pt x="30" y="1"/>
                  </a:cubicBezTo>
                  <a:cubicBezTo>
                    <a:pt x="30" y="1"/>
                    <a:pt x="28" y="1"/>
                    <a:pt x="28" y="1"/>
                  </a:cubicBezTo>
                  <a:cubicBezTo>
                    <a:pt x="24" y="1"/>
                    <a:pt x="20" y="1"/>
                    <a:pt x="15" y="1"/>
                  </a:cubicBezTo>
                  <a:cubicBezTo>
                    <a:pt x="13" y="1"/>
                    <a:pt x="11" y="1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16" y="3"/>
                    <a:pt x="20" y="3"/>
                    <a:pt x="24" y="3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38" y="4"/>
                    <a:pt x="41" y="3"/>
                    <a:pt x="42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7" y="3"/>
                    <a:pt x="51" y="3"/>
                    <a:pt x="54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57" y="2"/>
                    <a:pt x="57" y="2"/>
                    <a:pt x="56" y="2"/>
                  </a:cubicBezTo>
                  <a:cubicBezTo>
                    <a:pt x="57" y="2"/>
                    <a:pt x="59" y="2"/>
                    <a:pt x="59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59" y="1"/>
                    <a:pt x="60" y="1"/>
                    <a:pt x="59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58" y="1"/>
                    <a:pt x="59" y="1"/>
                  </a:cubicBezTo>
                  <a:cubicBezTo>
                    <a:pt x="60" y="1"/>
                    <a:pt x="61" y="1"/>
                    <a:pt x="62" y="1"/>
                  </a:cubicBezTo>
                  <a:cubicBezTo>
                    <a:pt x="61" y="1"/>
                    <a:pt x="58" y="1"/>
                    <a:pt x="58" y="1"/>
                  </a:cubicBezTo>
                  <a:cubicBezTo>
                    <a:pt x="59" y="1"/>
                    <a:pt x="61" y="1"/>
                    <a:pt x="61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63" y="1"/>
                    <a:pt x="64" y="1"/>
                    <a:pt x="62" y="1"/>
                  </a:cubicBezTo>
                  <a:cubicBezTo>
                    <a:pt x="63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54" y="0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8535812" y="2258827"/>
              <a:ext cx="304958" cy="39124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2147483647 w 14"/>
                <a:gd name="T11" fmla="*/ 2147483647 h 20"/>
                <a:gd name="T12" fmla="*/ 2147483647 w 14"/>
                <a:gd name="T13" fmla="*/ 2147483647 h 20"/>
                <a:gd name="T14" fmla="*/ 2147483647 w 14"/>
                <a:gd name="T15" fmla="*/ 2147483647 h 20"/>
                <a:gd name="T16" fmla="*/ 2147483647 w 14"/>
                <a:gd name="T17" fmla="*/ 2147483647 h 20"/>
                <a:gd name="T18" fmla="*/ 2147483647 w 14"/>
                <a:gd name="T19" fmla="*/ 2147483647 h 20"/>
                <a:gd name="T20" fmla="*/ 2147483647 w 14"/>
                <a:gd name="T21" fmla="*/ 2147483647 h 20"/>
                <a:gd name="T22" fmla="*/ 2147483647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2147483647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0 h 20"/>
                <a:gd name="T62" fmla="*/ 2147483647 w 14"/>
                <a:gd name="T63" fmla="*/ 2147483647 h 20"/>
                <a:gd name="T64" fmla="*/ 2147483647 w 14"/>
                <a:gd name="T65" fmla="*/ 0 h 20"/>
                <a:gd name="T66" fmla="*/ 2147483647 w 14"/>
                <a:gd name="T67" fmla="*/ 0 h 20"/>
                <a:gd name="T68" fmla="*/ 2147483647 w 14"/>
                <a:gd name="T69" fmla="*/ 2147483647 h 20"/>
                <a:gd name="T70" fmla="*/ 2147483647 w 14"/>
                <a:gd name="T71" fmla="*/ 0 h 20"/>
                <a:gd name="T72" fmla="*/ 2147483647 w 14"/>
                <a:gd name="T73" fmla="*/ 2147483647 h 20"/>
                <a:gd name="T74" fmla="*/ 2147483647 w 14"/>
                <a:gd name="T75" fmla="*/ 0 h 20"/>
                <a:gd name="T76" fmla="*/ 2147483647 w 14"/>
                <a:gd name="T77" fmla="*/ 2147483647 h 20"/>
                <a:gd name="T78" fmla="*/ 2147483647 w 14"/>
                <a:gd name="T79" fmla="*/ 0 h 20"/>
                <a:gd name="T80" fmla="*/ 2147483647 w 14"/>
                <a:gd name="T81" fmla="*/ 2147483647 h 20"/>
                <a:gd name="T82" fmla="*/ 0 w 14"/>
                <a:gd name="T83" fmla="*/ 2147483647 h 20"/>
                <a:gd name="T84" fmla="*/ 0 w 14"/>
                <a:gd name="T85" fmla="*/ 0 h 20"/>
                <a:gd name="T86" fmla="*/ 0 w 14"/>
                <a:gd name="T87" fmla="*/ 0 h 20"/>
                <a:gd name="T88" fmla="*/ 0 w 14"/>
                <a:gd name="T89" fmla="*/ 0 h 20"/>
                <a:gd name="T90" fmla="*/ 0 w 14"/>
                <a:gd name="T91" fmla="*/ 0 h 20"/>
                <a:gd name="T92" fmla="*/ 0 w 14"/>
                <a:gd name="T93" fmla="*/ 0 h 20"/>
                <a:gd name="T94" fmla="*/ 0 w 14"/>
                <a:gd name="T95" fmla="*/ 0 h 20"/>
                <a:gd name="T96" fmla="*/ 0 w 14"/>
                <a:gd name="T97" fmla="*/ 0 h 20"/>
                <a:gd name="T98" fmla="*/ 0 w 14"/>
                <a:gd name="T99" fmla="*/ 0 h 20"/>
                <a:gd name="T100" fmla="*/ 2147483647 w 14"/>
                <a:gd name="T101" fmla="*/ 2147483647 h 20"/>
                <a:gd name="T102" fmla="*/ 2147483647 w 1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" h="20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9" y="10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4"/>
                    <a:pt x="7" y="14"/>
                    <a:pt x="6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7" y="17"/>
                    <a:pt x="9" y="14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1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04055" y="3117708"/>
            <a:ext cx="5276825" cy="995494"/>
            <a:chOff x="3721400" y="1612247"/>
            <a:chExt cx="5276825" cy="995494"/>
          </a:xfrm>
        </p:grpSpPr>
        <p:sp>
          <p:nvSpPr>
            <p:cNvPr id="10" name="文本框 9"/>
            <p:cNvSpPr txBox="1"/>
            <p:nvPr/>
          </p:nvSpPr>
          <p:spPr>
            <a:xfrm>
              <a:off x="3721400" y="1612247"/>
              <a:ext cx="3799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输入文本内容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21400" y="1962581"/>
              <a:ext cx="52768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输入文本内容</a:t>
              </a:r>
              <a:endParaRPr lang="zh-CN" altLang="en-US" sz="12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24"/>
          <p:cNvSpPr txBox="1"/>
          <p:nvPr/>
        </p:nvSpPr>
        <p:spPr>
          <a:xfrm>
            <a:off x="3446477" y="3216979"/>
            <a:ext cx="10457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02</a:t>
            </a:r>
            <a:endParaRPr lang="zh-CN" altLang="en-US" sz="4400" b="1" dirty="0">
              <a:blipFill dpi="0" rotWithShape="1">
                <a:blip r:embed="rId2"/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46237" r="11730" b="8602"/>
          <a:stretch>
            <a:fillRect/>
          </a:stretch>
        </p:blipFill>
        <p:spPr>
          <a:xfrm>
            <a:off x="802994" y="2655944"/>
            <a:ext cx="4306528" cy="254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7135" y="398206"/>
            <a:ext cx="10441858" cy="6002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>
            <a:off x="10435018" y="4772504"/>
            <a:ext cx="1756982" cy="2212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35692" r="24838"/>
          <a:stretch>
            <a:fillRect/>
          </a:stretch>
        </p:blipFill>
        <p:spPr>
          <a:xfrm flipH="1">
            <a:off x="344128" y="398206"/>
            <a:ext cx="1384424" cy="1743040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2429558" y="2441035"/>
            <a:ext cx="458443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cs typeface="+mn-ea"/>
                <a:sym typeface="+mn-lt"/>
              </a:rPr>
              <a:t>章 节 概 要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2429558" y="3321593"/>
            <a:ext cx="5265469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输入文本内容</a:t>
            </a:r>
            <a:endParaRPr lang="en-US" altLang="zh-CN" sz="12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10" y="2269625"/>
            <a:ext cx="2502879" cy="250287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WPS 演示</Application>
  <PresentationFormat>宽屏</PresentationFormat>
  <Paragraphs>226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南蛮姑娘</cp:lastModifiedBy>
  <cp:revision>10</cp:revision>
  <dcterms:created xsi:type="dcterms:W3CDTF">2017-08-26T09:57:00Z</dcterms:created>
  <dcterms:modified xsi:type="dcterms:W3CDTF">2021-09-14T10:11:48Z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A001AED402C9479E86588C2546689685</vt:lpwstr>
  </property>
  <property fmtid="{D5CDD505-2E9C-101B-9397-08002B2CF9AE}" pid="3" name="KSOProductBuildVer">
    <vt:lpwstr>2052-11.1.0.10700</vt:lpwstr>
  </property>
</Properties>
</file>