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6" r:id="rId3"/>
    <p:sldId id="275" r:id="rId5"/>
    <p:sldId id="259" r:id="rId6"/>
    <p:sldId id="268" r:id="rId7"/>
    <p:sldId id="260" r:id="rId8"/>
    <p:sldId id="276" r:id="rId9"/>
    <p:sldId id="261" r:id="rId10"/>
    <p:sldId id="274" r:id="rId11"/>
    <p:sldId id="273" r:id="rId12"/>
    <p:sldId id="271" r:id="rId13"/>
    <p:sldId id="262" r:id="rId14"/>
    <p:sldId id="263" r:id="rId15"/>
    <p:sldId id="277" r:id="rId16"/>
    <p:sldId id="269" r:id="rId17"/>
    <p:sldId id="264" r:id="rId18"/>
    <p:sldId id="265" r:id="rId19"/>
    <p:sldId id="270" r:id="rId20"/>
    <p:sldId id="278" r:id="rId21"/>
    <p:sldId id="266" r:id="rId22"/>
    <p:sldId id="272" r:id="rId23"/>
    <p:sldId id="279"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8ED"/>
    <a:srgbClr val="DAE3F4"/>
    <a:srgbClr val="1E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116" d="100"/>
          <a:sy n="116" d="100"/>
        </p:scale>
        <p:origin x="57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6.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1DD1-7FEC-444C-B8F9-9EAFDF9E2F1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64D37-9317-4402-A1D5-EAEC4ADF912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64D37-9317-4402-A1D5-EAEC4ADF912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04A20E-E39F-4BF9-89C3-45659D3CC1C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1DD1-7FEC-444C-B8F9-9EAFDF9E2F1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spd="slow" advClick="0" advTm="3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spd="slow" advClick="0" advTm="300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Picture Placeholder 5"/>
          <p:cNvSpPr>
            <a:spLocks noGrp="1"/>
          </p:cNvSpPr>
          <p:nvPr>
            <p:ph type="pic" sz="quarter" idx="13"/>
          </p:nvPr>
        </p:nvSpPr>
        <p:spPr>
          <a:xfrm>
            <a:off x="6144928" y="0"/>
            <a:ext cx="6047072" cy="6858000"/>
          </a:xfrm>
          <a:custGeom>
            <a:avLst/>
            <a:gdLst>
              <a:gd name="connsiteX0" fmla="*/ 6047072 w 6047072"/>
              <a:gd name="connsiteY0" fmla="*/ 3577272 h 6858000"/>
              <a:gd name="connsiteX1" fmla="*/ 6047072 w 6047072"/>
              <a:gd name="connsiteY1" fmla="*/ 6858000 h 6858000"/>
              <a:gd name="connsiteX2" fmla="*/ 3547705 w 6047072"/>
              <a:gd name="connsiteY2" fmla="*/ 6858000 h 6858000"/>
              <a:gd name="connsiteX3" fmla="*/ 3085382 w 6047072"/>
              <a:gd name="connsiteY3" fmla="*/ 6415024 h 6858000"/>
              <a:gd name="connsiteX4" fmla="*/ 2983892 w 6047072"/>
              <a:gd name="connsiteY4" fmla="*/ 569976 h 6858000"/>
              <a:gd name="connsiteX5" fmla="*/ 5967784 w 6047072"/>
              <a:gd name="connsiteY5" fmla="*/ 3429000 h 6858000"/>
              <a:gd name="connsiteX6" fmla="*/ 2983892 w 6047072"/>
              <a:gd name="connsiteY6" fmla="*/ 6288024 h 6858000"/>
              <a:gd name="connsiteX7" fmla="*/ 0 w 6047072"/>
              <a:gd name="connsiteY7" fmla="*/ 3429000 h 6858000"/>
              <a:gd name="connsiteX8" fmla="*/ 3547705 w 6047072"/>
              <a:gd name="connsiteY8" fmla="*/ 0 h 6858000"/>
              <a:gd name="connsiteX9" fmla="*/ 6047072 w 6047072"/>
              <a:gd name="connsiteY9" fmla="*/ 0 h 6858000"/>
              <a:gd name="connsiteX10" fmla="*/ 6047072 w 6047072"/>
              <a:gd name="connsiteY10" fmla="*/ 3280727 h 6858000"/>
              <a:gd name="connsiteX11" fmla="*/ 3085382 w 6047072"/>
              <a:gd name="connsiteY11" fmla="*/ 4429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7072" h="6858000">
                <a:moveTo>
                  <a:pt x="6047072" y="3577272"/>
                </a:moveTo>
                <a:lnTo>
                  <a:pt x="6047072" y="6858000"/>
                </a:lnTo>
                <a:lnTo>
                  <a:pt x="3547705" y="6858000"/>
                </a:lnTo>
                <a:lnTo>
                  <a:pt x="3085382" y="6415024"/>
                </a:lnTo>
                <a:close/>
                <a:moveTo>
                  <a:pt x="2983892" y="569976"/>
                </a:moveTo>
                <a:lnTo>
                  <a:pt x="5967784" y="3429000"/>
                </a:lnTo>
                <a:lnTo>
                  <a:pt x="2983892" y="6288024"/>
                </a:lnTo>
                <a:lnTo>
                  <a:pt x="0" y="3429000"/>
                </a:lnTo>
                <a:close/>
                <a:moveTo>
                  <a:pt x="3547705" y="0"/>
                </a:moveTo>
                <a:lnTo>
                  <a:pt x="6047072" y="0"/>
                </a:lnTo>
                <a:lnTo>
                  <a:pt x="6047072" y="3280727"/>
                </a:lnTo>
                <a:lnTo>
                  <a:pt x="3085382" y="442976"/>
                </a:lnTo>
                <a:close/>
              </a:path>
            </a:pathLst>
          </a:custGeom>
        </p:spPr>
        <p:txBody>
          <a:bodyPr wrap="square">
            <a:noAutofit/>
          </a:bodyPr>
          <a:lstStyle/>
          <a:p>
            <a:endParaRPr lang="fr-CA"/>
          </a:p>
        </p:txBody>
      </p:sp>
    </p:spTree>
  </p:cSld>
  <p:clrMapOvr>
    <a:masterClrMapping/>
  </p:clrMapOvr>
  <p:transition spd="slow" advClick="0" advTm="300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747000" y="0"/>
            <a:ext cx="4445000" cy="3683000"/>
          </a:xfrm>
          <a:prstGeom prst="flowChartMerge">
            <a:avLst/>
          </a:prstGeom>
        </p:spPr>
        <p:txBody>
          <a:bodyPr/>
          <a:lstStyle/>
          <a:p>
            <a:endParaRPr lang="id-ID"/>
          </a:p>
        </p:txBody>
      </p:sp>
      <p:sp>
        <p:nvSpPr>
          <p:cNvPr id="9" name="Picture Placeholder 8"/>
          <p:cNvSpPr>
            <a:spLocks noGrp="1"/>
          </p:cNvSpPr>
          <p:nvPr>
            <p:ph type="pic" sz="quarter" idx="11"/>
          </p:nvPr>
        </p:nvSpPr>
        <p:spPr>
          <a:xfrm>
            <a:off x="3543148" y="88"/>
            <a:ext cx="6261035" cy="680702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4303"/>
              <a:gd name="connsiteY0-2" fmla="*/ 2000 h 10000"/>
              <a:gd name="connsiteX1-3" fmla="*/ 10000 w 14303"/>
              <a:gd name="connsiteY1-4" fmla="*/ 0 h 10000"/>
              <a:gd name="connsiteX2-5" fmla="*/ 14303 w 14303"/>
              <a:gd name="connsiteY2-6" fmla="*/ 6935 h 10000"/>
              <a:gd name="connsiteX3-7" fmla="*/ 0 w 14303"/>
              <a:gd name="connsiteY3-8" fmla="*/ 10000 h 10000"/>
              <a:gd name="connsiteX4-9" fmla="*/ 0 w 14303"/>
              <a:gd name="connsiteY4-10" fmla="*/ 2000 h 10000"/>
              <a:gd name="connsiteX0-11" fmla="*/ 0 w 14303"/>
              <a:gd name="connsiteY0-12" fmla="*/ 4910 h 12910"/>
              <a:gd name="connsiteX1-13" fmla="*/ 8328 w 14303"/>
              <a:gd name="connsiteY1-14" fmla="*/ 0 h 12910"/>
              <a:gd name="connsiteX2-15" fmla="*/ 14303 w 14303"/>
              <a:gd name="connsiteY2-16" fmla="*/ 9845 h 12910"/>
              <a:gd name="connsiteX3-17" fmla="*/ 0 w 14303"/>
              <a:gd name="connsiteY3-18" fmla="*/ 12910 h 12910"/>
              <a:gd name="connsiteX4-19" fmla="*/ 0 w 14303"/>
              <a:gd name="connsiteY4-20" fmla="*/ 4910 h 12910"/>
              <a:gd name="connsiteX0-21" fmla="*/ 0 w 15356"/>
              <a:gd name="connsiteY0-22" fmla="*/ 18 h 12910"/>
              <a:gd name="connsiteX1-23" fmla="*/ 9381 w 15356"/>
              <a:gd name="connsiteY1-24" fmla="*/ 0 h 12910"/>
              <a:gd name="connsiteX2-25" fmla="*/ 15356 w 15356"/>
              <a:gd name="connsiteY2-26" fmla="*/ 9845 h 12910"/>
              <a:gd name="connsiteX3-27" fmla="*/ 1053 w 15356"/>
              <a:gd name="connsiteY3-28" fmla="*/ 12910 h 12910"/>
              <a:gd name="connsiteX4-29" fmla="*/ 0 w 15356"/>
              <a:gd name="connsiteY4-30" fmla="*/ 18 h 12910"/>
              <a:gd name="connsiteX0-31" fmla="*/ 0 w 15356"/>
              <a:gd name="connsiteY0-32" fmla="*/ 18 h 16749"/>
              <a:gd name="connsiteX1-33" fmla="*/ 9381 w 15356"/>
              <a:gd name="connsiteY1-34" fmla="*/ 0 h 16749"/>
              <a:gd name="connsiteX2-35" fmla="*/ 15356 w 15356"/>
              <a:gd name="connsiteY2-36" fmla="*/ 9845 h 16749"/>
              <a:gd name="connsiteX3-37" fmla="*/ 10620 w 15356"/>
              <a:gd name="connsiteY3-38" fmla="*/ 16749 h 16749"/>
              <a:gd name="connsiteX4-39" fmla="*/ 0 w 15356"/>
              <a:gd name="connsiteY4-40" fmla="*/ 18 h 16749"/>
              <a:gd name="connsiteX0-41" fmla="*/ 0 w 15356"/>
              <a:gd name="connsiteY0-42" fmla="*/ 18 h 16594"/>
              <a:gd name="connsiteX1-43" fmla="*/ 9381 w 15356"/>
              <a:gd name="connsiteY1-44" fmla="*/ 0 h 16594"/>
              <a:gd name="connsiteX2-45" fmla="*/ 15356 w 15356"/>
              <a:gd name="connsiteY2-46" fmla="*/ 9845 h 16594"/>
              <a:gd name="connsiteX3-47" fmla="*/ 10589 w 15356"/>
              <a:gd name="connsiteY3-48" fmla="*/ 16594 h 16594"/>
              <a:gd name="connsiteX4-49" fmla="*/ 0 w 15356"/>
              <a:gd name="connsiteY4-50" fmla="*/ 18 h 16594"/>
              <a:gd name="connsiteX0-51" fmla="*/ 0 w 15263"/>
              <a:gd name="connsiteY0-52" fmla="*/ 18 h 16594"/>
              <a:gd name="connsiteX1-53" fmla="*/ 9381 w 15263"/>
              <a:gd name="connsiteY1-54" fmla="*/ 0 h 16594"/>
              <a:gd name="connsiteX2-55" fmla="*/ 15263 w 15263"/>
              <a:gd name="connsiteY2-56" fmla="*/ 9752 h 16594"/>
              <a:gd name="connsiteX3-57" fmla="*/ 10589 w 15263"/>
              <a:gd name="connsiteY3-58" fmla="*/ 16594 h 16594"/>
              <a:gd name="connsiteX4-59" fmla="*/ 0 w 15263"/>
              <a:gd name="connsiteY4-60" fmla="*/ 18 h 165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63" h="16594">
                <a:moveTo>
                  <a:pt x="0" y="18"/>
                </a:moveTo>
                <a:lnTo>
                  <a:pt x="9381" y="0"/>
                </a:lnTo>
                <a:lnTo>
                  <a:pt x="15263" y="9752"/>
                </a:lnTo>
                <a:lnTo>
                  <a:pt x="10589" y="16594"/>
                </a:lnTo>
                <a:lnTo>
                  <a:pt x="0" y="18"/>
                </a:lnTo>
                <a:close/>
              </a:path>
            </a:pathLst>
          </a:custGeom>
        </p:spPr>
        <p:txBody>
          <a:bodyPr/>
          <a:lstStyle/>
          <a:p>
            <a:endParaRPr lang="id-ID"/>
          </a:p>
        </p:txBody>
      </p:sp>
      <p:sp>
        <p:nvSpPr>
          <p:cNvPr id="11" name="Picture Placeholder 10"/>
          <p:cNvSpPr>
            <a:spLocks noGrp="1"/>
          </p:cNvSpPr>
          <p:nvPr>
            <p:ph type="pic" sz="quarter" idx="12"/>
          </p:nvPr>
        </p:nvSpPr>
        <p:spPr>
          <a:xfrm flipH="1">
            <a:off x="8242300" y="647700"/>
            <a:ext cx="3949700" cy="6210212"/>
          </a:xfrm>
          <a:custGeom>
            <a:avLst/>
            <a:gdLst>
              <a:gd name="connsiteX0" fmla="*/ 0 w 3937000"/>
              <a:gd name="connsiteY0" fmla="*/ 6121312 h 6121312"/>
              <a:gd name="connsiteX1" fmla="*/ 0 w 3937000"/>
              <a:gd name="connsiteY1" fmla="*/ 0 h 6121312"/>
              <a:gd name="connsiteX2" fmla="*/ 3937000 w 3937000"/>
              <a:gd name="connsiteY2" fmla="*/ 6121312 h 6121312"/>
              <a:gd name="connsiteX3" fmla="*/ 0 w 3937000"/>
              <a:gd name="connsiteY3" fmla="*/ 6121312 h 6121312"/>
              <a:gd name="connsiteX0-1" fmla="*/ 0 w 3937000"/>
              <a:gd name="connsiteY0-2" fmla="*/ 6121312 h 6146712"/>
              <a:gd name="connsiteX1-3" fmla="*/ 0 w 3937000"/>
              <a:gd name="connsiteY1-4" fmla="*/ 0 h 6146712"/>
              <a:gd name="connsiteX2-5" fmla="*/ 3937000 w 3937000"/>
              <a:gd name="connsiteY2-6" fmla="*/ 6146712 h 6146712"/>
              <a:gd name="connsiteX3-7" fmla="*/ 0 w 3937000"/>
              <a:gd name="connsiteY3-8" fmla="*/ 6121312 h 6146712"/>
              <a:gd name="connsiteX0-9" fmla="*/ 25400 w 3962400"/>
              <a:gd name="connsiteY0-10" fmla="*/ 6184812 h 6210212"/>
              <a:gd name="connsiteX1-11" fmla="*/ 0 w 3962400"/>
              <a:gd name="connsiteY1-12" fmla="*/ 0 h 6210212"/>
              <a:gd name="connsiteX2-13" fmla="*/ 3962400 w 3962400"/>
              <a:gd name="connsiteY2-14" fmla="*/ 6210212 h 6210212"/>
              <a:gd name="connsiteX3-15" fmla="*/ 25400 w 3962400"/>
              <a:gd name="connsiteY3-16" fmla="*/ 6184812 h 6210212"/>
              <a:gd name="connsiteX0-17" fmla="*/ 12700 w 3949700"/>
              <a:gd name="connsiteY0-18" fmla="*/ 6184812 h 6210212"/>
              <a:gd name="connsiteX1-19" fmla="*/ 0 w 3949700"/>
              <a:gd name="connsiteY1-20" fmla="*/ 0 h 6210212"/>
              <a:gd name="connsiteX2-21" fmla="*/ 3949700 w 3949700"/>
              <a:gd name="connsiteY2-22" fmla="*/ 6210212 h 6210212"/>
              <a:gd name="connsiteX3-23" fmla="*/ 12700 w 3949700"/>
              <a:gd name="connsiteY3-24" fmla="*/ 6184812 h 6210212"/>
            </a:gdLst>
            <a:ahLst/>
            <a:cxnLst>
              <a:cxn ang="0">
                <a:pos x="connsiteX0-1" y="connsiteY0-2"/>
              </a:cxn>
              <a:cxn ang="0">
                <a:pos x="connsiteX1-3" y="connsiteY1-4"/>
              </a:cxn>
              <a:cxn ang="0">
                <a:pos x="connsiteX2-5" y="connsiteY2-6"/>
              </a:cxn>
              <a:cxn ang="0">
                <a:pos x="connsiteX3-7" y="connsiteY3-8"/>
              </a:cxn>
            </a:cxnLst>
            <a:rect l="l" t="t" r="r" b="b"/>
            <a:pathLst>
              <a:path w="3949700" h="6210212">
                <a:moveTo>
                  <a:pt x="12700" y="6184812"/>
                </a:moveTo>
                <a:cubicBezTo>
                  <a:pt x="8467" y="4123208"/>
                  <a:pt x="4233" y="2061604"/>
                  <a:pt x="0" y="0"/>
                </a:cubicBezTo>
                <a:lnTo>
                  <a:pt x="3949700" y="6210212"/>
                </a:lnTo>
                <a:lnTo>
                  <a:pt x="12700" y="6184812"/>
                </a:lnTo>
                <a:close/>
              </a:path>
            </a:pathLst>
          </a:custGeom>
        </p:spPr>
        <p:txBody>
          <a:bodyPr/>
          <a:lstStyle/>
          <a:p>
            <a:endParaRPr lang="id-ID"/>
          </a:p>
        </p:txBody>
      </p:sp>
    </p:spTree>
  </p:cSld>
  <p:clrMapOvr>
    <a:masterClrMapping/>
  </p:clrMapOvr>
  <p:transition spd="slow" advClick="0" advTm="3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5"/>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3000">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hemeOverride" Target="../theme/themeOverride2.xml"/><Relationship Id="rId2" Type="http://schemas.openxmlformats.org/officeDocument/2006/relationships/tags" Target="../tags/tag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ippopx (1)"/>
          <p:cNvPicPr>
            <a:picLocks noChangeAspect="1"/>
          </p:cNvPicPr>
          <p:nvPr/>
        </p:nvPicPr>
        <p:blipFill>
          <a:blip r:embed="rId1"/>
          <a:srcRect r="1398"/>
          <a:stretch>
            <a:fillRect/>
          </a:stretch>
        </p:blipFill>
        <p:spPr>
          <a:xfrm>
            <a:off x="-8890" y="-114300"/>
            <a:ext cx="12222480" cy="6972935"/>
          </a:xfrm>
          <a:prstGeom prst="rect">
            <a:avLst/>
          </a:prstGeom>
        </p:spPr>
      </p:pic>
      <p:sp>
        <p:nvSpPr>
          <p:cNvPr id="8" name="矩形 7"/>
          <p:cNvSpPr/>
          <p:nvPr/>
        </p:nvSpPr>
        <p:spPr>
          <a:xfrm>
            <a:off x="1751330" y="760095"/>
            <a:ext cx="9264650" cy="4848860"/>
          </a:xfrm>
          <a:prstGeom prst="rect">
            <a:avLst/>
          </a:prstGeom>
          <a:solidFill>
            <a:schemeClr val="bg1"/>
          </a:solidFill>
          <a:ln>
            <a:noFill/>
          </a:ln>
          <a:effectLst>
            <a:outerShdw blurRad="444500" dist="63500" dir="5400000" sx="104000" sy="104000" algn="t" rotWithShape="0">
              <a:schemeClr val="tx1">
                <a:lumMod val="75000"/>
                <a:lumOff val="2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Hippopx (1)"/>
          <p:cNvPicPr>
            <a:picLocks noChangeAspect="1"/>
          </p:cNvPicPr>
          <p:nvPr/>
        </p:nvPicPr>
        <p:blipFill>
          <a:blip r:embed="rId1"/>
          <a:srcRect l="455" t="16620" r="53594" b="17646"/>
          <a:stretch>
            <a:fillRect/>
          </a:stretch>
        </p:blipFill>
        <p:spPr>
          <a:xfrm>
            <a:off x="4991100" y="760095"/>
            <a:ext cx="6024880" cy="4848860"/>
          </a:xfrm>
          <a:prstGeom prst="rect">
            <a:avLst/>
          </a:prstGeom>
        </p:spPr>
      </p:pic>
      <p:sp>
        <p:nvSpPr>
          <p:cNvPr id="10" name="文本框 9"/>
          <p:cNvSpPr txBox="1"/>
          <p:nvPr/>
        </p:nvSpPr>
        <p:spPr>
          <a:xfrm>
            <a:off x="2044065" y="1458595"/>
            <a:ext cx="5684520" cy="1198880"/>
          </a:xfrm>
          <a:prstGeom prst="rect">
            <a:avLst/>
          </a:prstGeom>
          <a:noFill/>
        </p:spPr>
        <p:txBody>
          <a:bodyPr wrap="square" rtlCol="0">
            <a:spAutoFit/>
          </a:bodyPr>
          <a:lstStyle/>
          <a:p>
            <a:pPr algn="dist"/>
            <a:r>
              <a:rPr lang="en-US" altLang="zh-CN" sz="7200" dirty="0">
                <a:solidFill>
                  <a:srgbClr val="C3D8ED"/>
                </a:solidFill>
                <a:cs typeface="+mn-ea"/>
                <a:sym typeface="+mn-lt"/>
              </a:rPr>
              <a:t>TRA</a:t>
            </a:r>
            <a:r>
              <a:rPr lang="en-US" altLang="zh-CN" sz="7200" dirty="0">
                <a:solidFill>
                  <a:schemeClr val="bg1"/>
                </a:solidFill>
                <a:cs typeface="+mn-ea"/>
                <a:sym typeface="+mn-lt"/>
              </a:rPr>
              <a:t>VEL</a:t>
            </a:r>
            <a:endParaRPr lang="en-US" altLang="zh-CN" sz="7200" dirty="0">
              <a:solidFill>
                <a:schemeClr val="bg1"/>
              </a:solidFill>
              <a:cs typeface="+mn-ea"/>
              <a:sym typeface="+mn-lt"/>
            </a:endParaRPr>
          </a:p>
        </p:txBody>
      </p:sp>
      <p:sp>
        <p:nvSpPr>
          <p:cNvPr id="11" name="文本框 10"/>
          <p:cNvSpPr txBox="1"/>
          <p:nvPr/>
        </p:nvSpPr>
        <p:spPr>
          <a:xfrm>
            <a:off x="2188845" y="2759075"/>
            <a:ext cx="2427605" cy="521970"/>
          </a:xfrm>
          <a:prstGeom prst="rect">
            <a:avLst/>
          </a:prstGeom>
          <a:noFill/>
        </p:spPr>
        <p:txBody>
          <a:bodyPr wrap="square" rtlCol="0">
            <a:spAutoFit/>
          </a:bodyPr>
          <a:lstStyle/>
          <a:p>
            <a:pPr algn="dist"/>
            <a:r>
              <a:rPr lang="zh-CN" altLang="en-US" sz="2800" dirty="0">
                <a:solidFill>
                  <a:schemeClr val="tx1">
                    <a:lumMod val="85000"/>
                    <a:lumOff val="15000"/>
                  </a:schemeClr>
                </a:solidFill>
                <a:cs typeface="+mn-ea"/>
                <a:sym typeface="+mn-lt"/>
              </a:rPr>
              <a:t>旅游相册</a:t>
            </a:r>
            <a:endParaRPr lang="zh-CN" altLang="en-US" sz="2800" dirty="0">
              <a:solidFill>
                <a:schemeClr val="tx1">
                  <a:lumMod val="85000"/>
                  <a:lumOff val="15000"/>
                </a:schemeClr>
              </a:solidFill>
              <a:cs typeface="+mn-ea"/>
              <a:sym typeface="+mn-lt"/>
            </a:endParaRPr>
          </a:p>
        </p:txBody>
      </p:sp>
      <p:sp>
        <p:nvSpPr>
          <p:cNvPr id="12" name="矩形 11"/>
          <p:cNvSpPr/>
          <p:nvPr/>
        </p:nvSpPr>
        <p:spPr>
          <a:xfrm>
            <a:off x="2176780" y="3783330"/>
            <a:ext cx="75565" cy="1096645"/>
          </a:xfrm>
          <a:prstGeom prst="rect">
            <a:avLst/>
          </a:prstGeom>
          <a:solidFill>
            <a:srgbClr val="C3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2418080" y="3855085"/>
            <a:ext cx="2280285" cy="953135"/>
          </a:xfrm>
          <a:prstGeom prst="rect">
            <a:avLst/>
          </a:prstGeom>
          <a:noFill/>
        </p:spPr>
        <p:txBody>
          <a:bodyPr wrap="square" rtlCol="0" anchor="t">
            <a:spAutoFit/>
          </a:bodyPr>
          <a:lstStyle/>
          <a:p>
            <a:r>
              <a:rPr lang="zh-CN" altLang="en-US" sz="1400" dirty="0">
                <a:solidFill>
                  <a:schemeClr val="tx1">
                    <a:lumMod val="85000"/>
                    <a:lumOff val="15000"/>
                  </a:schemeClr>
                </a:solidFill>
                <a:cs typeface="+mn-ea"/>
                <a:sym typeface="+mn-lt"/>
              </a:rPr>
              <a:t>I love you more than I've ever loved any woman. And I've waited longer for you than I've waited for any woman</a:t>
            </a:r>
            <a:endParaRPr lang="zh-CN" altLang="en-US" sz="1400" dirty="0">
              <a:solidFill>
                <a:schemeClr val="tx1">
                  <a:lumMod val="85000"/>
                  <a:lumOff val="15000"/>
                </a:schemeClr>
              </a:solidFill>
              <a:cs typeface="+mn-ea"/>
              <a:sym typeface="+mn-lt"/>
            </a:endParaRPr>
          </a:p>
        </p:txBody>
      </p:sp>
    </p:spTree>
    <p:custDataLst>
      <p:tags r:id="rId2"/>
    </p:custDataLst>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1"/>
          <p:cNvSpPr>
            <a:spLocks noGrp="1"/>
          </p:cNvSpPr>
          <p:nvPr/>
        </p:nvSpPr>
        <p:spPr>
          <a:xfrm>
            <a:off x="6875780" y="737870"/>
            <a:ext cx="4688840" cy="5382260"/>
          </a:xfrm>
          <a:custGeom>
            <a:avLst/>
            <a:gdLst>
              <a:gd name="connsiteX0" fmla="*/ 4852987 w 9705975"/>
              <a:gd name="connsiteY0" fmla="*/ 5721350 h 11137900"/>
              <a:gd name="connsiteX1" fmla="*/ 7083425 w 9705975"/>
              <a:gd name="connsiteY1" fmla="*/ 7008813 h 11137900"/>
              <a:gd name="connsiteX2" fmla="*/ 4852987 w 9705975"/>
              <a:gd name="connsiteY2" fmla="*/ 8296275 h 11137900"/>
              <a:gd name="connsiteX3" fmla="*/ 2622550 w 9705975"/>
              <a:gd name="connsiteY3" fmla="*/ 7008813 h 11137900"/>
              <a:gd name="connsiteX4" fmla="*/ 4962525 w 9705975"/>
              <a:gd name="connsiteY4" fmla="*/ 2959100 h 11137900"/>
              <a:gd name="connsiteX5" fmla="*/ 7192963 w 9705975"/>
              <a:gd name="connsiteY5" fmla="*/ 4246563 h 11137900"/>
              <a:gd name="connsiteX6" fmla="*/ 7192963 w 9705975"/>
              <a:gd name="connsiteY6" fmla="*/ 6821488 h 11137900"/>
              <a:gd name="connsiteX7" fmla="*/ 4962525 w 9705975"/>
              <a:gd name="connsiteY7" fmla="*/ 5534025 h 11137900"/>
              <a:gd name="connsiteX8" fmla="*/ 4743451 w 9705975"/>
              <a:gd name="connsiteY8" fmla="*/ 2959100 h 11137900"/>
              <a:gd name="connsiteX9" fmla="*/ 4743451 w 9705975"/>
              <a:gd name="connsiteY9" fmla="*/ 5534025 h 11137900"/>
              <a:gd name="connsiteX10" fmla="*/ 2513013 w 9705975"/>
              <a:gd name="connsiteY10" fmla="*/ 6821488 h 11137900"/>
              <a:gd name="connsiteX11" fmla="*/ 2513013 w 9705975"/>
              <a:gd name="connsiteY11" fmla="*/ 4246563 h 11137900"/>
              <a:gd name="connsiteX12" fmla="*/ 9705975 w 9705975"/>
              <a:gd name="connsiteY12" fmla="*/ 2927350 h 11137900"/>
              <a:gd name="connsiteX13" fmla="*/ 9705975 w 9705975"/>
              <a:gd name="connsiteY13" fmla="*/ 8399463 h 11137900"/>
              <a:gd name="connsiteX14" fmla="*/ 4962525 w 9705975"/>
              <a:gd name="connsiteY14" fmla="*/ 11137900 h 11137900"/>
              <a:gd name="connsiteX15" fmla="*/ 4962525 w 9705975"/>
              <a:gd name="connsiteY15" fmla="*/ 8493125 h 11137900"/>
              <a:gd name="connsiteX16" fmla="*/ 7413625 w 9705975"/>
              <a:gd name="connsiteY16" fmla="*/ 7080250 h 11137900"/>
              <a:gd name="connsiteX17" fmla="*/ 7413625 w 9705975"/>
              <a:gd name="connsiteY17" fmla="*/ 4246563 h 11137900"/>
              <a:gd name="connsiteX18" fmla="*/ 0 w 9705975"/>
              <a:gd name="connsiteY18" fmla="*/ 2927350 h 11137900"/>
              <a:gd name="connsiteX19" fmla="*/ 2293937 w 9705975"/>
              <a:gd name="connsiteY19" fmla="*/ 4246563 h 11137900"/>
              <a:gd name="connsiteX20" fmla="*/ 2293937 w 9705975"/>
              <a:gd name="connsiteY20" fmla="*/ 7080250 h 11137900"/>
              <a:gd name="connsiteX21" fmla="*/ 4743449 w 9705975"/>
              <a:gd name="connsiteY21" fmla="*/ 8493125 h 11137900"/>
              <a:gd name="connsiteX22" fmla="*/ 4743449 w 9705975"/>
              <a:gd name="connsiteY22" fmla="*/ 11137900 h 11137900"/>
              <a:gd name="connsiteX23" fmla="*/ 0 w 9705975"/>
              <a:gd name="connsiteY23" fmla="*/ 8399463 h 11137900"/>
              <a:gd name="connsiteX24" fmla="*/ 4852989 w 9705975"/>
              <a:gd name="connsiteY24" fmla="*/ 0 h 11137900"/>
              <a:gd name="connsiteX25" fmla="*/ 9596437 w 9705975"/>
              <a:gd name="connsiteY25" fmla="*/ 2732088 h 11137900"/>
              <a:gd name="connsiteX26" fmla="*/ 7304089 w 9705975"/>
              <a:gd name="connsiteY26" fmla="*/ 4057650 h 11137900"/>
              <a:gd name="connsiteX27" fmla="*/ 4852989 w 9705975"/>
              <a:gd name="connsiteY27" fmla="*/ 2644775 h 11137900"/>
              <a:gd name="connsiteX28" fmla="*/ 2403475 w 9705975"/>
              <a:gd name="connsiteY28" fmla="*/ 4057650 h 11137900"/>
              <a:gd name="connsiteX29" fmla="*/ 109538 w 9705975"/>
              <a:gd name="connsiteY29" fmla="*/ 2732088 h 111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705975" h="11137900">
                <a:moveTo>
                  <a:pt x="4852987" y="5721350"/>
                </a:moveTo>
                <a:lnTo>
                  <a:pt x="7083425" y="7008813"/>
                </a:lnTo>
                <a:lnTo>
                  <a:pt x="4852987" y="8296275"/>
                </a:lnTo>
                <a:lnTo>
                  <a:pt x="2622550" y="7008813"/>
                </a:lnTo>
                <a:close/>
                <a:moveTo>
                  <a:pt x="4962525" y="2959100"/>
                </a:moveTo>
                <a:lnTo>
                  <a:pt x="7192963" y="4246563"/>
                </a:lnTo>
                <a:lnTo>
                  <a:pt x="7192963" y="6821488"/>
                </a:lnTo>
                <a:lnTo>
                  <a:pt x="4962525" y="5534025"/>
                </a:lnTo>
                <a:close/>
                <a:moveTo>
                  <a:pt x="4743451" y="2959100"/>
                </a:moveTo>
                <a:lnTo>
                  <a:pt x="4743451" y="5534025"/>
                </a:lnTo>
                <a:lnTo>
                  <a:pt x="2513013" y="6821488"/>
                </a:lnTo>
                <a:lnTo>
                  <a:pt x="2513013" y="4246563"/>
                </a:lnTo>
                <a:close/>
                <a:moveTo>
                  <a:pt x="9705975" y="2927350"/>
                </a:moveTo>
                <a:lnTo>
                  <a:pt x="9705975" y="8399463"/>
                </a:lnTo>
                <a:lnTo>
                  <a:pt x="4962525" y="11137900"/>
                </a:lnTo>
                <a:lnTo>
                  <a:pt x="4962525" y="8493125"/>
                </a:lnTo>
                <a:lnTo>
                  <a:pt x="7413625" y="7080250"/>
                </a:lnTo>
                <a:lnTo>
                  <a:pt x="7413625" y="4246563"/>
                </a:lnTo>
                <a:close/>
                <a:moveTo>
                  <a:pt x="0" y="2927350"/>
                </a:moveTo>
                <a:lnTo>
                  <a:pt x="2293937" y="4246563"/>
                </a:lnTo>
                <a:lnTo>
                  <a:pt x="2293937" y="7080250"/>
                </a:lnTo>
                <a:lnTo>
                  <a:pt x="4743449" y="8493125"/>
                </a:lnTo>
                <a:lnTo>
                  <a:pt x="4743449" y="11137900"/>
                </a:lnTo>
                <a:lnTo>
                  <a:pt x="0" y="8399463"/>
                </a:lnTo>
                <a:close/>
                <a:moveTo>
                  <a:pt x="4852989" y="0"/>
                </a:moveTo>
                <a:lnTo>
                  <a:pt x="9596437" y="2732088"/>
                </a:lnTo>
                <a:lnTo>
                  <a:pt x="7304089" y="4057650"/>
                </a:lnTo>
                <a:lnTo>
                  <a:pt x="4852989" y="2644775"/>
                </a:lnTo>
                <a:lnTo>
                  <a:pt x="2403475" y="4057650"/>
                </a:lnTo>
                <a:lnTo>
                  <a:pt x="109538" y="2732088"/>
                </a:lnTo>
                <a:close/>
              </a:path>
            </a:pathLst>
          </a:custGeom>
          <a:blipFill rotWithShape="1">
            <a:blip r:embed="rId1"/>
            <a:stretch>
              <a:fillRect/>
            </a:stretch>
          </a:blipFill>
        </p:spPr>
        <p:txBody>
          <a:bodyPr/>
          <a:lstStyle/>
          <a:p>
            <a:endParaRPr lang="zh-CN" altLang="en-US">
              <a:cs typeface="+mn-ea"/>
              <a:sym typeface="+mn-lt"/>
            </a:endParaRPr>
          </a:p>
        </p:txBody>
      </p:sp>
      <p:sp>
        <p:nvSpPr>
          <p:cNvPr id="8" name="文本框 7"/>
          <p:cNvSpPr txBox="1"/>
          <p:nvPr/>
        </p:nvSpPr>
        <p:spPr>
          <a:xfrm>
            <a:off x="916305" y="1704975"/>
            <a:ext cx="4704715" cy="795924"/>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3600" b="0" i="0" u="none" strike="noStrike" kern="1200" cap="none" spc="0" normalizeH="0" baseline="0" noProof="0">
                <a:ln>
                  <a:noFill/>
                </a:ln>
                <a:solidFill>
                  <a:srgbClr val="C3D8ED"/>
                </a:solidFill>
                <a:effectLst/>
                <a:uLnTx/>
                <a:uFillTx/>
                <a:cs typeface="+mn-ea"/>
                <a:sym typeface="+mn-lt"/>
              </a:rPr>
              <a:t>TRAVEl</a:t>
            </a:r>
            <a:endParaRPr kumimoji="0" lang="en-US" altLang="zh-CN" sz="3600" b="0" i="0" u="none" strike="noStrike" kern="1200" cap="none" spc="0" normalizeH="0" baseline="0" noProof="0">
              <a:ln>
                <a:noFill/>
              </a:ln>
              <a:solidFill>
                <a:srgbClr val="C3D8ED"/>
              </a:solidFill>
              <a:effectLst/>
              <a:uLnTx/>
              <a:uFillTx/>
              <a:cs typeface="+mn-ea"/>
              <a:sym typeface="+mn-lt"/>
            </a:endParaRPr>
          </a:p>
        </p:txBody>
      </p:sp>
      <p:sp>
        <p:nvSpPr>
          <p:cNvPr id="10" name="文本框 9"/>
          <p:cNvSpPr txBox="1"/>
          <p:nvPr/>
        </p:nvSpPr>
        <p:spPr>
          <a:xfrm>
            <a:off x="916305" y="3498215"/>
            <a:ext cx="5079365" cy="1273938"/>
          </a:xfrm>
          <a:prstGeom prst="rect">
            <a:avLst/>
          </a:prstGeom>
          <a:noFill/>
        </p:spPr>
        <p:txBody>
          <a:bodyPr wrap="square" rtlCol="0">
            <a:spAutoFit/>
          </a:bodyPr>
          <a:lstStyle/>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a:t>
            </a:r>
            <a:endParaRPr lang="zh-CN" altLang="en-US" sz="1000">
              <a:solidFill>
                <a:schemeClr val="tx1">
                  <a:lumMod val="75000"/>
                  <a:lumOff val="25000"/>
                </a:schemeClr>
              </a:solidFill>
              <a:cs typeface="+mn-ea"/>
              <a:sym typeface="+mn-lt"/>
            </a:endParaRPr>
          </a:p>
          <a:p>
            <a:pPr algn="l" fontAlgn="auto">
              <a:lnSpc>
                <a:spcPct val="200000"/>
              </a:lnSpc>
            </a:pPr>
            <a:endParaRPr lang="zh-CN" altLang="en-US" sz="1000" dirty="0">
              <a:solidFill>
                <a:schemeClr val="tx1">
                  <a:lumMod val="75000"/>
                  <a:lumOff val="25000"/>
                </a:schemeClr>
              </a:solidFill>
              <a:cs typeface="+mn-ea"/>
              <a:sym typeface="+mn-lt"/>
            </a:endParaRPr>
          </a:p>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cs typeface="+mn-ea"/>
              <a:sym typeface="+mn-lt"/>
            </a:endParaRPr>
          </a:p>
        </p:txBody>
      </p:sp>
      <p:sp>
        <p:nvSpPr>
          <p:cNvPr id="2" name="Picture Placeholder 1"/>
          <p:cNvSpPr>
            <a:spLocks noGrp="1"/>
          </p:cNvSpPr>
          <p:nvPr/>
        </p:nvSpPr>
        <p:spPr>
          <a:xfrm>
            <a:off x="6875780" y="737870"/>
            <a:ext cx="4688840" cy="5382260"/>
          </a:xfrm>
          <a:custGeom>
            <a:avLst/>
            <a:gdLst>
              <a:gd name="connsiteX0" fmla="*/ 4852987 w 9705975"/>
              <a:gd name="connsiteY0" fmla="*/ 5721350 h 11137900"/>
              <a:gd name="connsiteX1" fmla="*/ 7083425 w 9705975"/>
              <a:gd name="connsiteY1" fmla="*/ 7008813 h 11137900"/>
              <a:gd name="connsiteX2" fmla="*/ 4852987 w 9705975"/>
              <a:gd name="connsiteY2" fmla="*/ 8296275 h 11137900"/>
              <a:gd name="connsiteX3" fmla="*/ 2622550 w 9705975"/>
              <a:gd name="connsiteY3" fmla="*/ 7008813 h 11137900"/>
              <a:gd name="connsiteX4" fmla="*/ 4962525 w 9705975"/>
              <a:gd name="connsiteY4" fmla="*/ 2959100 h 11137900"/>
              <a:gd name="connsiteX5" fmla="*/ 7192963 w 9705975"/>
              <a:gd name="connsiteY5" fmla="*/ 4246563 h 11137900"/>
              <a:gd name="connsiteX6" fmla="*/ 7192963 w 9705975"/>
              <a:gd name="connsiteY6" fmla="*/ 6821488 h 11137900"/>
              <a:gd name="connsiteX7" fmla="*/ 4962525 w 9705975"/>
              <a:gd name="connsiteY7" fmla="*/ 5534025 h 11137900"/>
              <a:gd name="connsiteX8" fmla="*/ 4743451 w 9705975"/>
              <a:gd name="connsiteY8" fmla="*/ 2959100 h 11137900"/>
              <a:gd name="connsiteX9" fmla="*/ 4743451 w 9705975"/>
              <a:gd name="connsiteY9" fmla="*/ 5534025 h 11137900"/>
              <a:gd name="connsiteX10" fmla="*/ 2513013 w 9705975"/>
              <a:gd name="connsiteY10" fmla="*/ 6821488 h 11137900"/>
              <a:gd name="connsiteX11" fmla="*/ 2513013 w 9705975"/>
              <a:gd name="connsiteY11" fmla="*/ 4246563 h 11137900"/>
              <a:gd name="connsiteX12" fmla="*/ 9705975 w 9705975"/>
              <a:gd name="connsiteY12" fmla="*/ 2927350 h 11137900"/>
              <a:gd name="connsiteX13" fmla="*/ 9705975 w 9705975"/>
              <a:gd name="connsiteY13" fmla="*/ 8399463 h 11137900"/>
              <a:gd name="connsiteX14" fmla="*/ 4962525 w 9705975"/>
              <a:gd name="connsiteY14" fmla="*/ 11137900 h 11137900"/>
              <a:gd name="connsiteX15" fmla="*/ 4962525 w 9705975"/>
              <a:gd name="connsiteY15" fmla="*/ 8493125 h 11137900"/>
              <a:gd name="connsiteX16" fmla="*/ 7413625 w 9705975"/>
              <a:gd name="connsiteY16" fmla="*/ 7080250 h 11137900"/>
              <a:gd name="connsiteX17" fmla="*/ 7413625 w 9705975"/>
              <a:gd name="connsiteY17" fmla="*/ 4246563 h 11137900"/>
              <a:gd name="connsiteX18" fmla="*/ 0 w 9705975"/>
              <a:gd name="connsiteY18" fmla="*/ 2927350 h 11137900"/>
              <a:gd name="connsiteX19" fmla="*/ 2293937 w 9705975"/>
              <a:gd name="connsiteY19" fmla="*/ 4246563 h 11137900"/>
              <a:gd name="connsiteX20" fmla="*/ 2293937 w 9705975"/>
              <a:gd name="connsiteY20" fmla="*/ 7080250 h 11137900"/>
              <a:gd name="connsiteX21" fmla="*/ 4743449 w 9705975"/>
              <a:gd name="connsiteY21" fmla="*/ 8493125 h 11137900"/>
              <a:gd name="connsiteX22" fmla="*/ 4743449 w 9705975"/>
              <a:gd name="connsiteY22" fmla="*/ 11137900 h 11137900"/>
              <a:gd name="connsiteX23" fmla="*/ 0 w 9705975"/>
              <a:gd name="connsiteY23" fmla="*/ 8399463 h 11137900"/>
              <a:gd name="connsiteX24" fmla="*/ 4852989 w 9705975"/>
              <a:gd name="connsiteY24" fmla="*/ 0 h 11137900"/>
              <a:gd name="connsiteX25" fmla="*/ 9596437 w 9705975"/>
              <a:gd name="connsiteY25" fmla="*/ 2732088 h 11137900"/>
              <a:gd name="connsiteX26" fmla="*/ 7304089 w 9705975"/>
              <a:gd name="connsiteY26" fmla="*/ 4057650 h 11137900"/>
              <a:gd name="connsiteX27" fmla="*/ 4852989 w 9705975"/>
              <a:gd name="connsiteY27" fmla="*/ 2644775 h 11137900"/>
              <a:gd name="connsiteX28" fmla="*/ 2403475 w 9705975"/>
              <a:gd name="connsiteY28" fmla="*/ 4057650 h 11137900"/>
              <a:gd name="connsiteX29" fmla="*/ 109538 w 9705975"/>
              <a:gd name="connsiteY29" fmla="*/ 2732088 h 111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705975" h="11137900">
                <a:moveTo>
                  <a:pt x="4852987" y="5721350"/>
                </a:moveTo>
                <a:lnTo>
                  <a:pt x="7083425" y="7008813"/>
                </a:lnTo>
                <a:lnTo>
                  <a:pt x="4852987" y="8296275"/>
                </a:lnTo>
                <a:lnTo>
                  <a:pt x="2622550" y="7008813"/>
                </a:lnTo>
                <a:close/>
                <a:moveTo>
                  <a:pt x="4962525" y="2959100"/>
                </a:moveTo>
                <a:lnTo>
                  <a:pt x="7192963" y="4246563"/>
                </a:lnTo>
                <a:lnTo>
                  <a:pt x="7192963" y="6821488"/>
                </a:lnTo>
                <a:lnTo>
                  <a:pt x="4962525" y="5534025"/>
                </a:lnTo>
                <a:close/>
                <a:moveTo>
                  <a:pt x="4743451" y="2959100"/>
                </a:moveTo>
                <a:lnTo>
                  <a:pt x="4743451" y="5534025"/>
                </a:lnTo>
                <a:lnTo>
                  <a:pt x="2513013" y="6821488"/>
                </a:lnTo>
                <a:lnTo>
                  <a:pt x="2513013" y="4246563"/>
                </a:lnTo>
                <a:close/>
                <a:moveTo>
                  <a:pt x="9705975" y="2927350"/>
                </a:moveTo>
                <a:lnTo>
                  <a:pt x="9705975" y="8399463"/>
                </a:lnTo>
                <a:lnTo>
                  <a:pt x="4962525" y="11137900"/>
                </a:lnTo>
                <a:lnTo>
                  <a:pt x="4962525" y="8493125"/>
                </a:lnTo>
                <a:lnTo>
                  <a:pt x="7413625" y="7080250"/>
                </a:lnTo>
                <a:lnTo>
                  <a:pt x="7413625" y="4246563"/>
                </a:lnTo>
                <a:close/>
                <a:moveTo>
                  <a:pt x="0" y="2927350"/>
                </a:moveTo>
                <a:lnTo>
                  <a:pt x="2293937" y="4246563"/>
                </a:lnTo>
                <a:lnTo>
                  <a:pt x="2293937" y="7080250"/>
                </a:lnTo>
                <a:lnTo>
                  <a:pt x="4743449" y="8493125"/>
                </a:lnTo>
                <a:lnTo>
                  <a:pt x="4743449" y="11137900"/>
                </a:lnTo>
                <a:lnTo>
                  <a:pt x="0" y="8399463"/>
                </a:lnTo>
                <a:close/>
                <a:moveTo>
                  <a:pt x="4852989" y="0"/>
                </a:moveTo>
                <a:lnTo>
                  <a:pt x="9596437" y="2732088"/>
                </a:lnTo>
                <a:lnTo>
                  <a:pt x="7304089" y="4057650"/>
                </a:lnTo>
                <a:lnTo>
                  <a:pt x="4852989" y="2644775"/>
                </a:lnTo>
                <a:lnTo>
                  <a:pt x="2403475" y="4057650"/>
                </a:lnTo>
                <a:lnTo>
                  <a:pt x="109538" y="2732088"/>
                </a:lnTo>
                <a:close/>
              </a:path>
            </a:pathLst>
          </a:custGeom>
          <a:solidFill>
            <a:srgbClr val="C3D8ED">
              <a:alpha val="35000"/>
            </a:srgbClr>
          </a:solidFill>
        </p:spPr>
        <p:txBody>
          <a:bodyPr/>
          <a:lstStyle/>
          <a:p>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vertical)">
                                      <p:cBhvr>
                                        <p:cTn id="11" dur="500"/>
                                        <p:tgtEl>
                                          <p:spTgt spid="10"/>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500"/>
                                        <p:tgtEl>
                                          <p:spTgt spid="4"/>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7600" y="817880"/>
            <a:ext cx="4450080" cy="257746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218555" y="817880"/>
            <a:ext cx="4450080" cy="257746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022350" y="5114290"/>
            <a:ext cx="4449445"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algn="l" fontAlgn="auto">
              <a:lnSpc>
                <a:spcPct val="150000"/>
              </a:lnSpc>
            </a:pPr>
            <a:endParaRPr lang="zh-CN" altLang="en-US" sz="1000" dirty="0">
              <a:solidFill>
                <a:schemeClr val="tx1"/>
              </a:solidFill>
              <a:cs typeface="+mn-ea"/>
              <a:sym typeface="+mn-lt"/>
            </a:endParaRPr>
          </a:p>
        </p:txBody>
      </p:sp>
      <p:sp>
        <p:nvSpPr>
          <p:cNvPr id="10" name="文本框 9"/>
          <p:cNvSpPr txBox="1"/>
          <p:nvPr/>
        </p:nvSpPr>
        <p:spPr>
          <a:xfrm>
            <a:off x="1022350" y="3703320"/>
            <a:ext cx="2969895" cy="10802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800" b="1" dirty="0">
                <a:solidFill>
                  <a:srgbClr val="C3D8ED"/>
                </a:solidFill>
                <a:cs typeface="+mn-ea"/>
                <a:sym typeface="+mn-lt"/>
              </a:rPr>
              <a:t>Click here to add your title</a:t>
            </a:r>
            <a:endParaRPr lang="zh-CN" altLang="en-US" sz="2800" b="1" dirty="0">
              <a:solidFill>
                <a:srgbClr val="C3D8ED"/>
              </a:solidFill>
              <a:cs typeface="+mn-ea"/>
              <a:sym typeface="+mn-lt"/>
            </a:endParaRPr>
          </a:p>
        </p:txBody>
      </p:sp>
      <p:sp>
        <p:nvSpPr>
          <p:cNvPr id="8" name="文本框 7"/>
          <p:cNvSpPr txBox="1"/>
          <p:nvPr/>
        </p:nvSpPr>
        <p:spPr>
          <a:xfrm>
            <a:off x="6219190" y="5114290"/>
            <a:ext cx="4449445" cy="78359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algn="l" fontAlgn="auto">
              <a:lnSpc>
                <a:spcPct val="150000"/>
              </a:lnSpc>
            </a:pPr>
            <a:endParaRPr lang="zh-CN" altLang="en-US" sz="1000" dirty="0">
              <a:solidFill>
                <a:schemeClr val="tx1"/>
              </a:solidFill>
              <a:cs typeface="+mn-ea"/>
              <a:sym typeface="+mn-lt"/>
            </a:endParaRPr>
          </a:p>
        </p:txBody>
      </p:sp>
      <p:sp>
        <p:nvSpPr>
          <p:cNvPr id="9" name="文本框 8"/>
          <p:cNvSpPr txBox="1"/>
          <p:nvPr/>
        </p:nvSpPr>
        <p:spPr>
          <a:xfrm>
            <a:off x="6142355" y="3703320"/>
            <a:ext cx="2969895" cy="10802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2800" b="1" dirty="0">
                <a:solidFill>
                  <a:srgbClr val="C3D8ED"/>
                </a:solidFill>
                <a:cs typeface="+mn-ea"/>
                <a:sym typeface="+mn-lt"/>
              </a:rPr>
              <a:t>Click here to add your title</a:t>
            </a:r>
            <a:endParaRPr lang="zh-CN" altLang="en-US" sz="2800" b="1" dirty="0">
              <a:solidFill>
                <a:srgbClr val="C3D8ED"/>
              </a:solidFill>
              <a:cs typeface="+mn-ea"/>
              <a:sym typeface="+mn-lt"/>
            </a:endParaRPr>
          </a:p>
        </p:txBody>
      </p:sp>
      <p:sp>
        <p:nvSpPr>
          <p:cNvPr id="2" name="矩形 1"/>
          <p:cNvSpPr/>
          <p:nvPr/>
        </p:nvSpPr>
        <p:spPr>
          <a:xfrm>
            <a:off x="1117600" y="817880"/>
            <a:ext cx="4450715" cy="2578100"/>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6142355" y="817245"/>
            <a:ext cx="4450715" cy="2578100"/>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vertical)">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14" presetClass="entr" presetSubtype="5" fill="hold" grpId="1"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6" grpId="0"/>
      <p:bldP spid="16" grpId="1"/>
      <p:bldP spid="10" grpId="0"/>
      <p:bldP spid="8" grpId="0"/>
      <p:bldP spid="8" grpId="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07760" y="486410"/>
            <a:ext cx="5401945" cy="587438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6208395" y="486410"/>
            <a:ext cx="5401310" cy="5874385"/>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575310" y="486410"/>
            <a:ext cx="5401945" cy="283400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575310" y="3526790"/>
            <a:ext cx="5401945" cy="283400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7229475" y="1637665"/>
            <a:ext cx="3359150" cy="3571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7469505" y="2228850"/>
            <a:ext cx="2879090" cy="16778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algn="ctr" fontAlgn="auto">
              <a:lnSpc>
                <a:spcPct val="150000"/>
              </a:lnSpc>
            </a:pPr>
            <a:endParaRPr lang="zh-CN" altLang="en-US" sz="1000">
              <a:solidFill>
                <a:schemeClr val="tx1"/>
              </a:solidFill>
              <a:cs typeface="+mn-ea"/>
              <a:sym typeface="+mn-lt"/>
            </a:endParaRPr>
          </a:p>
          <a:p>
            <a:pPr algn="ct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r>
              <a:rPr lang="zh-CN" altLang="en-US" sz="1000">
                <a:cs typeface="+mn-ea"/>
                <a:sym typeface="+mn-lt"/>
              </a:rPr>
              <a:t>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2" name="矩形 1"/>
          <p:cNvSpPr/>
          <p:nvPr/>
        </p:nvSpPr>
        <p:spPr>
          <a:xfrm>
            <a:off x="575310" y="486410"/>
            <a:ext cx="5401310" cy="2833370"/>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5"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vertical)">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2000"/>
                            </p:stCondLst>
                            <p:childTnLst>
                              <p:par>
                                <p:cTn id="24" presetID="14" presetClass="entr" presetSubtype="5" fill="hold" grpId="1"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5" grpId="0" bldLvl="0" animBg="1"/>
      <p:bldP spid="7" grpId="0" bldLvl="0" animBg="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04925" y="1004570"/>
            <a:ext cx="9264650" cy="4848860"/>
          </a:xfrm>
          <a:prstGeom prst="rect">
            <a:avLst/>
          </a:prstGeom>
          <a:solidFill>
            <a:schemeClr val="bg1"/>
          </a:solidFill>
          <a:ln>
            <a:noFill/>
          </a:ln>
          <a:effectLst>
            <a:outerShdw blurRad="444500" dist="63500" dir="5400000" sx="104000" sy="104000" algn="t" rotWithShape="0">
              <a:schemeClr val="tx1">
                <a:lumMod val="75000"/>
                <a:lumOff val="2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Hippopx (1)"/>
          <p:cNvPicPr>
            <a:picLocks noChangeAspect="1"/>
          </p:cNvPicPr>
          <p:nvPr/>
        </p:nvPicPr>
        <p:blipFill>
          <a:blip r:embed="rId1"/>
          <a:srcRect l="455" t="16620" r="53594" b="17646"/>
          <a:stretch>
            <a:fillRect/>
          </a:stretch>
        </p:blipFill>
        <p:spPr>
          <a:xfrm>
            <a:off x="4544695" y="1004570"/>
            <a:ext cx="6024880" cy="4848860"/>
          </a:xfrm>
          <a:prstGeom prst="rect">
            <a:avLst/>
          </a:prstGeom>
        </p:spPr>
      </p:pic>
      <p:sp>
        <p:nvSpPr>
          <p:cNvPr id="10" name="文本框 9"/>
          <p:cNvSpPr txBox="1"/>
          <p:nvPr/>
        </p:nvSpPr>
        <p:spPr>
          <a:xfrm rot="16200000">
            <a:off x="1520825" y="2829560"/>
            <a:ext cx="4848860" cy="1198880"/>
          </a:xfrm>
          <a:prstGeom prst="rect">
            <a:avLst/>
          </a:prstGeom>
          <a:noFill/>
        </p:spPr>
        <p:txBody>
          <a:bodyPr wrap="square" rtlCol="0">
            <a:spAutoFit/>
          </a:bodyPr>
          <a:lstStyle/>
          <a:p>
            <a:pPr algn="dist"/>
            <a:r>
              <a:rPr lang="en-US" altLang="zh-CN" sz="7200">
                <a:solidFill>
                  <a:srgbClr val="C3D8ED"/>
                </a:solidFill>
                <a:cs typeface="+mn-ea"/>
                <a:sym typeface="+mn-lt"/>
              </a:rPr>
              <a:t>part</a:t>
            </a:r>
            <a:endParaRPr lang="en-US" altLang="zh-CN" sz="7200">
              <a:solidFill>
                <a:srgbClr val="C3D8ED"/>
              </a:solidFill>
              <a:cs typeface="+mn-ea"/>
              <a:sym typeface="+mn-lt"/>
            </a:endParaRPr>
          </a:p>
        </p:txBody>
      </p:sp>
      <p:sp>
        <p:nvSpPr>
          <p:cNvPr id="11" name="文本框 10"/>
          <p:cNvSpPr txBox="1"/>
          <p:nvPr/>
        </p:nvSpPr>
        <p:spPr>
          <a:xfrm>
            <a:off x="6990715" y="1541780"/>
            <a:ext cx="1132205" cy="1106805"/>
          </a:xfrm>
          <a:prstGeom prst="rect">
            <a:avLst/>
          </a:prstGeom>
          <a:noFill/>
        </p:spPr>
        <p:txBody>
          <a:bodyPr wrap="square" rtlCol="0">
            <a:spAutoFit/>
          </a:bodyPr>
          <a:lstStyle/>
          <a:p>
            <a:pPr algn="dist"/>
            <a:r>
              <a:rPr lang="en-US" altLang="zh-CN" sz="6600">
                <a:solidFill>
                  <a:schemeClr val="bg1"/>
                </a:solidFill>
                <a:cs typeface="+mn-ea"/>
                <a:sym typeface="+mn-lt"/>
              </a:rPr>
              <a:t>03</a:t>
            </a:r>
            <a:endParaRPr lang="en-US" altLang="zh-CN" sz="6600">
              <a:solidFill>
                <a:schemeClr val="bg1"/>
              </a:solidFill>
              <a:cs typeface="+mn-ea"/>
              <a:sym typeface="+mn-lt"/>
            </a:endParaRPr>
          </a:p>
        </p:txBody>
      </p:sp>
      <p:sp>
        <p:nvSpPr>
          <p:cNvPr id="13" name="文本框 12"/>
          <p:cNvSpPr txBox="1"/>
          <p:nvPr/>
        </p:nvSpPr>
        <p:spPr>
          <a:xfrm>
            <a:off x="6417310" y="2845435"/>
            <a:ext cx="2280285" cy="768350"/>
          </a:xfrm>
          <a:prstGeom prst="rect">
            <a:avLst/>
          </a:prstGeom>
          <a:noFill/>
        </p:spPr>
        <p:txBody>
          <a:bodyPr wrap="square" rtlCol="0" anchor="t">
            <a:spAutoFit/>
          </a:bodyPr>
          <a:lstStyle/>
          <a:p>
            <a:pPr algn="dist"/>
            <a:r>
              <a:rPr lang="zh-CN" altLang="en-US" sz="4400">
                <a:solidFill>
                  <a:schemeClr val="bg1"/>
                </a:solidFill>
                <a:cs typeface="+mn-ea"/>
                <a:sym typeface="+mn-lt"/>
              </a:rPr>
              <a:t>标题</a:t>
            </a:r>
            <a:endParaRPr lang="zh-CN" altLang="en-US" sz="4400">
              <a:solidFill>
                <a:schemeClr val="bg1"/>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1"/>
          <p:cNvSpPr>
            <a:spLocks noGrp="1"/>
          </p:cNvSpPr>
          <p:nvPr/>
        </p:nvSpPr>
        <p:spPr>
          <a:xfrm>
            <a:off x="6570980" y="-635"/>
            <a:ext cx="2648585" cy="3243580"/>
          </a:xfrm>
          <a:prstGeom prst="rect">
            <a:avLst/>
          </a:prstGeom>
          <a:blipFill rotWithShape="1">
            <a:blip r:embed="rId1" cstate="screen"/>
            <a:stretch>
              <a:fillRect/>
            </a:stretch>
          </a:blipFill>
        </p:spPr>
        <p:txBody>
          <a:bodyPr/>
          <a:lstStyle/>
          <a:p>
            <a:endParaRPr lang="zh-CN" altLang="en-US">
              <a:cs typeface="+mn-ea"/>
              <a:sym typeface="+mn-lt"/>
            </a:endParaRPr>
          </a:p>
        </p:txBody>
      </p:sp>
      <p:sp>
        <p:nvSpPr>
          <p:cNvPr id="5" name="Picture Placeholder 2"/>
          <p:cNvSpPr>
            <a:spLocks noGrp="1"/>
          </p:cNvSpPr>
          <p:nvPr/>
        </p:nvSpPr>
        <p:spPr>
          <a:xfrm>
            <a:off x="9740265" y="2114550"/>
            <a:ext cx="2456815" cy="2632075"/>
          </a:xfrm>
          <a:prstGeom prst="rect">
            <a:avLst/>
          </a:prstGeom>
          <a:blipFill rotWithShape="1">
            <a:blip r:embed="rId2" cstate="screen"/>
            <a:stretch>
              <a:fillRect/>
            </a:stretch>
          </a:blipFill>
        </p:spPr>
        <p:txBody>
          <a:bodyPr/>
          <a:lstStyle/>
          <a:p>
            <a:endParaRPr lang="zh-CN" altLang="en-US">
              <a:cs typeface="+mn-ea"/>
              <a:sym typeface="+mn-lt"/>
            </a:endParaRPr>
          </a:p>
        </p:txBody>
      </p:sp>
      <p:sp>
        <p:nvSpPr>
          <p:cNvPr id="6" name="Picture Placeholder 3"/>
          <p:cNvSpPr>
            <a:spLocks noGrp="1"/>
          </p:cNvSpPr>
          <p:nvPr/>
        </p:nvSpPr>
        <p:spPr>
          <a:xfrm>
            <a:off x="5819140" y="3769360"/>
            <a:ext cx="3401060" cy="2632075"/>
          </a:xfrm>
          <a:prstGeom prst="rect">
            <a:avLst/>
          </a:prstGeom>
          <a:blipFill rotWithShape="1">
            <a:blip r:embed="rId3" cstate="screen"/>
            <a:stretch>
              <a:fillRect/>
            </a:stretch>
          </a:blipFill>
        </p:spPr>
        <p:txBody>
          <a:bodyPr/>
          <a:lstStyle/>
          <a:p>
            <a:endParaRPr lang="zh-CN" altLang="en-US">
              <a:cs typeface="+mn-ea"/>
              <a:sym typeface="+mn-lt"/>
            </a:endParaRPr>
          </a:p>
        </p:txBody>
      </p:sp>
      <p:sp>
        <p:nvSpPr>
          <p:cNvPr id="8" name="文本框 7"/>
          <p:cNvSpPr txBox="1"/>
          <p:nvPr/>
        </p:nvSpPr>
        <p:spPr>
          <a:xfrm>
            <a:off x="497840" y="2114550"/>
            <a:ext cx="4704715" cy="795924"/>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3600" b="0" i="0" u="none" strike="noStrike" kern="1200" cap="none" spc="0" normalizeH="0" baseline="0" noProof="0">
                <a:ln>
                  <a:noFill/>
                </a:ln>
                <a:solidFill>
                  <a:schemeClr val="tx1">
                    <a:lumMod val="75000"/>
                    <a:lumOff val="25000"/>
                  </a:schemeClr>
                </a:solidFill>
                <a:effectLst/>
                <a:uLnTx/>
                <a:uFillTx/>
                <a:cs typeface="+mn-ea"/>
                <a:sym typeface="+mn-lt"/>
              </a:rPr>
              <a:t>TRAVEL</a:t>
            </a:r>
            <a:endParaRPr kumimoji="0" lang="en-US" altLang="zh-CN" sz="36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10" name="文本框 9"/>
          <p:cNvSpPr txBox="1"/>
          <p:nvPr/>
        </p:nvSpPr>
        <p:spPr>
          <a:xfrm>
            <a:off x="497840" y="4304665"/>
            <a:ext cx="5109845" cy="1273938"/>
          </a:xfrm>
          <a:prstGeom prst="rect">
            <a:avLst/>
          </a:prstGeom>
          <a:noFill/>
        </p:spPr>
        <p:txBody>
          <a:bodyPr wrap="square" rtlCol="0">
            <a:spAutoFit/>
          </a:bodyPr>
          <a:lstStyle/>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a:t>
            </a:r>
            <a:endParaRPr lang="zh-CN" altLang="en-US" sz="1000">
              <a:solidFill>
                <a:schemeClr val="tx1">
                  <a:lumMod val="75000"/>
                  <a:lumOff val="25000"/>
                </a:schemeClr>
              </a:solidFill>
              <a:cs typeface="+mn-ea"/>
              <a:sym typeface="+mn-lt"/>
            </a:endParaRPr>
          </a:p>
          <a:p>
            <a:pPr algn="l" fontAlgn="auto">
              <a:lnSpc>
                <a:spcPct val="200000"/>
              </a:lnSpc>
            </a:pPr>
            <a:endParaRPr lang="zh-CN" altLang="en-US" sz="1000" dirty="0">
              <a:solidFill>
                <a:schemeClr val="tx1">
                  <a:lumMod val="75000"/>
                  <a:lumOff val="25000"/>
                </a:schemeClr>
              </a:solidFill>
              <a:cs typeface="+mn-ea"/>
              <a:sym typeface="+mn-lt"/>
            </a:endParaRPr>
          </a:p>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cs typeface="+mn-ea"/>
              <a:sym typeface="+mn-lt"/>
            </a:endParaRPr>
          </a:p>
        </p:txBody>
      </p:sp>
      <p:sp>
        <p:nvSpPr>
          <p:cNvPr id="20" name="TextBox 11"/>
          <p:cNvSpPr txBox="1"/>
          <p:nvPr/>
        </p:nvSpPr>
        <p:spPr>
          <a:xfrm>
            <a:off x="497840" y="3769360"/>
            <a:ext cx="2862580" cy="337185"/>
          </a:xfrm>
          <a:prstGeom prst="rect">
            <a:avLst/>
          </a:prstGeom>
          <a:noFill/>
        </p:spPr>
        <p:txBody>
          <a:bodyPr wrap="square" rtlCol="0">
            <a:spAutoFit/>
          </a:bodyPr>
          <a:lstStyle/>
          <a:p>
            <a:pPr algn="l"/>
            <a:r>
              <a:rPr sz="1600" b="1" dirty="0">
                <a:solidFill>
                  <a:schemeClr val="tx1">
                    <a:lumMod val="75000"/>
                    <a:lumOff val="25000"/>
                  </a:schemeClr>
                </a:solidFill>
                <a:cs typeface="+mn-ea"/>
                <a:sym typeface="+mn-lt"/>
              </a:rPr>
              <a:t>Click here to add your title</a:t>
            </a:r>
            <a:endParaRPr sz="1600" b="1" dirty="0">
              <a:solidFill>
                <a:schemeClr val="tx1">
                  <a:lumMod val="75000"/>
                  <a:lumOff val="25000"/>
                </a:schemeClr>
              </a:solidFill>
              <a:cs typeface="+mn-ea"/>
              <a:sym typeface="+mn-lt"/>
            </a:endParaRPr>
          </a:p>
        </p:txBody>
      </p:sp>
      <p:sp>
        <p:nvSpPr>
          <p:cNvPr id="2" name="Picture Placeholder 1"/>
          <p:cNvSpPr>
            <a:spLocks noGrp="1"/>
          </p:cNvSpPr>
          <p:nvPr/>
        </p:nvSpPr>
        <p:spPr>
          <a:xfrm>
            <a:off x="6571615" y="-635"/>
            <a:ext cx="2648585" cy="3243580"/>
          </a:xfrm>
          <a:prstGeom prst="rect">
            <a:avLst/>
          </a:prstGeom>
          <a:solidFill>
            <a:srgbClr val="C3D8ED">
              <a:alpha val="53000"/>
            </a:srgbClr>
          </a:solidFill>
        </p:spPr>
        <p:txBody>
          <a:bodyPr/>
          <a:lstStyle/>
          <a:p>
            <a:endParaRPr lang="zh-CN" altLang="en-US">
              <a:cs typeface="+mn-ea"/>
              <a:sym typeface="+mn-lt"/>
            </a:endParaRPr>
          </a:p>
        </p:txBody>
      </p:sp>
      <p:sp>
        <p:nvSpPr>
          <p:cNvPr id="3" name="Picture Placeholder 2"/>
          <p:cNvSpPr>
            <a:spLocks noGrp="1"/>
          </p:cNvSpPr>
          <p:nvPr/>
        </p:nvSpPr>
        <p:spPr>
          <a:xfrm>
            <a:off x="9740265" y="2112645"/>
            <a:ext cx="2456815" cy="2632075"/>
          </a:xfrm>
          <a:prstGeom prst="rect">
            <a:avLst/>
          </a:prstGeom>
          <a:solidFill>
            <a:srgbClr val="C3D8ED">
              <a:alpha val="53000"/>
            </a:srgbClr>
          </a:solidFill>
        </p:spPr>
        <p:txBody>
          <a:bodyPr/>
          <a:lstStyle/>
          <a:p>
            <a:endParaRPr lang="zh-CN" altLang="en-US">
              <a:cs typeface="+mn-ea"/>
              <a:sym typeface="+mn-lt"/>
            </a:endParaRPr>
          </a:p>
        </p:txBody>
      </p:sp>
      <p:sp>
        <p:nvSpPr>
          <p:cNvPr id="7" name="Picture Placeholder 3"/>
          <p:cNvSpPr>
            <a:spLocks noGrp="1"/>
          </p:cNvSpPr>
          <p:nvPr/>
        </p:nvSpPr>
        <p:spPr>
          <a:xfrm>
            <a:off x="5818505" y="3769360"/>
            <a:ext cx="3401060" cy="2632075"/>
          </a:xfrm>
          <a:prstGeom prst="rect">
            <a:avLst/>
          </a:prstGeom>
          <a:solidFill>
            <a:srgbClr val="C3D8ED">
              <a:alpha val="43000"/>
            </a:srgbClr>
          </a:solidFill>
        </p:spPr>
        <p:txBody>
          <a:bodyPr/>
          <a:lstStyle/>
          <a:p>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500"/>
                                        <p:tgtEl>
                                          <p:spTgt spid="10"/>
                                        </p:tgtEl>
                                      </p:cBhvr>
                                    </p:animEffect>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ppt_x</p:attrName>
                                        </p:attrNameLst>
                                      </p:cBhvr>
                                      <p:tavLst>
                                        <p:tav tm="0">
                                          <p:val>
                                            <p:strVal val="#ppt_x"/>
                                          </p:val>
                                        </p:tav>
                                        <p:tav tm="100000">
                                          <p:val>
                                            <p:strVal val="#ppt_x"/>
                                          </p:val>
                                        </p:tav>
                                      </p:tavLst>
                                    </p:anim>
                                    <p:anim calcmode="lin" valueType="num">
                                      <p:cBhvr>
                                        <p:cTn id="45"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0" grpId="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31875" y="1508760"/>
            <a:ext cx="4141470" cy="257746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259330" y="3238500"/>
            <a:ext cx="4141470" cy="2577465"/>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7625715" y="1623695"/>
            <a:ext cx="3736975" cy="525978"/>
          </a:xfrm>
          <a:prstGeom prst="rect">
            <a:avLst/>
          </a:prstGeom>
          <a:noFill/>
        </p:spPr>
        <p:txBody>
          <a:bodyPr wrap="square" rtlCol="0">
            <a:spAutoFit/>
          </a:bodyPr>
          <a:lstStyle/>
          <a:p>
            <a:pP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p:txBody>
      </p:sp>
      <p:cxnSp>
        <p:nvCxnSpPr>
          <p:cNvPr id="9" name="直接连接符 8"/>
          <p:cNvCxnSpPr/>
          <p:nvPr/>
        </p:nvCxnSpPr>
        <p:spPr>
          <a:xfrm>
            <a:off x="7130415" y="190055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25715" y="2808605"/>
            <a:ext cx="3736975" cy="525978"/>
          </a:xfrm>
          <a:prstGeom prst="rect">
            <a:avLst/>
          </a:prstGeom>
          <a:noFill/>
        </p:spPr>
        <p:txBody>
          <a:bodyPr wrap="square" rtlCol="0">
            <a:spAutoFit/>
          </a:bodyPr>
          <a:lstStyle/>
          <a:p>
            <a:pP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p:txBody>
      </p:sp>
      <p:cxnSp>
        <p:nvCxnSpPr>
          <p:cNvPr id="11" name="直接连接符 10"/>
          <p:cNvCxnSpPr/>
          <p:nvPr/>
        </p:nvCxnSpPr>
        <p:spPr>
          <a:xfrm>
            <a:off x="7130415" y="308546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25715" y="3987800"/>
            <a:ext cx="3736975" cy="525978"/>
          </a:xfrm>
          <a:prstGeom prst="rect">
            <a:avLst/>
          </a:prstGeom>
          <a:noFill/>
        </p:spPr>
        <p:txBody>
          <a:bodyPr wrap="square" rtlCol="0">
            <a:spAutoFit/>
          </a:bodyPr>
          <a:lstStyle/>
          <a:p>
            <a:pP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p:txBody>
      </p:sp>
      <p:cxnSp>
        <p:nvCxnSpPr>
          <p:cNvPr id="13" name="直接连接符 12"/>
          <p:cNvCxnSpPr/>
          <p:nvPr/>
        </p:nvCxnSpPr>
        <p:spPr>
          <a:xfrm>
            <a:off x="7130415" y="4264025"/>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25715" y="5171440"/>
            <a:ext cx="3736975" cy="525978"/>
          </a:xfrm>
          <a:prstGeom prst="rect">
            <a:avLst/>
          </a:prstGeom>
          <a:noFill/>
        </p:spPr>
        <p:txBody>
          <a:bodyPr wrap="square" rtlCol="0">
            <a:spAutoFit/>
          </a:bodyPr>
          <a:lstStyle/>
          <a:p>
            <a:pP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p:txBody>
      </p:sp>
      <p:cxnSp>
        <p:nvCxnSpPr>
          <p:cNvPr id="7" name="直接连接符 6"/>
          <p:cNvCxnSpPr/>
          <p:nvPr/>
        </p:nvCxnSpPr>
        <p:spPr>
          <a:xfrm>
            <a:off x="7130415" y="5448300"/>
            <a:ext cx="26479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259330" y="3238500"/>
            <a:ext cx="4141470" cy="2577465"/>
          </a:xfrm>
          <a:prstGeom prst="rect">
            <a:avLst/>
          </a:prstGeom>
          <a:solidFill>
            <a:srgbClr val="C3D8ED">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000"/>
                            </p:stCondLst>
                            <p:childTnLst>
                              <p:par>
                                <p:cTn id="25" presetID="9"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000"/>
                            </p:stCondLst>
                            <p:childTnLst>
                              <p:par>
                                <p:cTn id="33" presetID="9"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000"/>
                            </p:stCondLst>
                            <p:childTnLst>
                              <p:par>
                                <p:cTn id="41" presetID="9"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anim calcmode="lin" valueType="num">
                                      <p:cBhvr>
                                        <p:cTn id="52" dur="500" fill="hold"/>
                                        <p:tgtEl>
                                          <p:spTgt spid="2"/>
                                        </p:tgtEl>
                                        <p:attrNameLst>
                                          <p:attrName>ppt_x</p:attrName>
                                        </p:attrNameLst>
                                      </p:cBhvr>
                                      <p:tavLst>
                                        <p:tav tm="0">
                                          <p:val>
                                            <p:strVal val="#ppt_x"/>
                                          </p:val>
                                        </p:tav>
                                        <p:tav tm="100000">
                                          <p:val>
                                            <p:strVal val="#ppt_x"/>
                                          </p:val>
                                        </p:tav>
                                      </p:tavLst>
                                    </p:anim>
                                    <p:anim calcmode="lin" valueType="num">
                                      <p:cBhvr>
                                        <p:cTn id="5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p:bldP spid="10" grpId="0"/>
      <p:bldP spid="12" grpId="0"/>
      <p:bldP spid="14" grpId="0"/>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104890" y="-41910"/>
            <a:ext cx="0" cy="6941820"/>
          </a:xfrm>
          <a:prstGeom prst="line">
            <a:avLst/>
          </a:prstGeom>
          <a:ln w="1905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104890" y="910590"/>
            <a:ext cx="104775" cy="3594735"/>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209665" y="1262380"/>
            <a:ext cx="5967095" cy="289115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41020" y="2567305"/>
            <a:ext cx="5040630" cy="1938020"/>
          </a:xfrm>
          <a:prstGeom prst="rect">
            <a:avLst/>
          </a:prstGeom>
          <a:noFill/>
        </p:spPr>
        <p:txBody>
          <a:bodyPr wrap="square" rtlCol="0">
            <a:spAutoFit/>
          </a:bodyPr>
          <a:lstStyle/>
          <a:p>
            <a:pPr algn="ctr"/>
            <a:r>
              <a:rPr lang="en-US" altLang="zh-CN" sz="12000">
                <a:cs typeface="+mn-ea"/>
                <a:sym typeface="+mn-lt"/>
              </a:rPr>
              <a:t>Travel</a:t>
            </a:r>
            <a:endParaRPr lang="en-US" altLang="zh-CN" sz="12000">
              <a:cs typeface="+mn-ea"/>
              <a:sym typeface="+mn-lt"/>
            </a:endParaRPr>
          </a:p>
        </p:txBody>
      </p:sp>
      <p:sp>
        <p:nvSpPr>
          <p:cNvPr id="16" name="文本框 15"/>
          <p:cNvSpPr txBox="1"/>
          <p:nvPr/>
        </p:nvSpPr>
        <p:spPr>
          <a:xfrm>
            <a:off x="6475730" y="4607560"/>
            <a:ext cx="5178425" cy="985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2" name="矩形 1"/>
          <p:cNvSpPr/>
          <p:nvPr/>
        </p:nvSpPr>
        <p:spPr>
          <a:xfrm>
            <a:off x="6209665" y="1262380"/>
            <a:ext cx="5967095" cy="2891155"/>
          </a:xfrm>
          <a:prstGeom prst="rect">
            <a:avLst/>
          </a:prstGeom>
          <a:solidFill>
            <a:srgbClr val="C3D8ED">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000"/>
                            </p:stCondLst>
                            <p:childTnLst>
                              <p:par>
                                <p:cTn id="25" presetID="14" presetClass="entr" presetSubtype="5"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vertical)">
                                      <p:cBhvr>
                                        <p:cTn id="27" dur="500"/>
                                        <p:tgtEl>
                                          <p:spTgt spid="1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0" grpId="0"/>
      <p:bldP spid="16" grpId="0"/>
      <p:bldP spid="16" grpId="1"/>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1"/>
          <p:cNvSpPr>
            <a:spLocks noGrp="1"/>
          </p:cNvSpPr>
          <p:nvPr/>
        </p:nvSpPr>
        <p:spPr>
          <a:xfrm>
            <a:off x="-8890" y="3481705"/>
            <a:ext cx="1899920" cy="2689225"/>
          </a:xfrm>
          <a:prstGeom prst="rect">
            <a:avLst/>
          </a:prstGeom>
          <a:blipFill rotWithShape="1">
            <a:blip r:embed="rId1" cstate="screen"/>
            <a:stretch>
              <a:fillRect/>
            </a:stretch>
          </a:blipFill>
        </p:spPr>
        <p:txBody>
          <a:bodyPr/>
          <a:lstStyle/>
          <a:p>
            <a:endParaRPr lang="zh-CN" altLang="en-US">
              <a:cs typeface="+mn-ea"/>
              <a:sym typeface="+mn-lt"/>
            </a:endParaRPr>
          </a:p>
        </p:txBody>
      </p:sp>
      <p:sp>
        <p:nvSpPr>
          <p:cNvPr id="10" name="Picture Placeholder 2"/>
          <p:cNvSpPr>
            <a:spLocks noGrp="1"/>
          </p:cNvSpPr>
          <p:nvPr/>
        </p:nvSpPr>
        <p:spPr>
          <a:xfrm>
            <a:off x="2075180" y="2074545"/>
            <a:ext cx="1899920" cy="2689225"/>
          </a:xfrm>
          <a:prstGeom prst="rect">
            <a:avLst/>
          </a:prstGeom>
          <a:blipFill rotWithShape="1">
            <a:blip r:embed="rId2" cstate="screen"/>
            <a:stretch>
              <a:fillRect/>
            </a:stretch>
          </a:blipFill>
        </p:spPr>
        <p:txBody>
          <a:bodyPr/>
          <a:lstStyle/>
          <a:p>
            <a:endParaRPr lang="zh-CN" altLang="en-US">
              <a:cs typeface="+mn-ea"/>
              <a:sym typeface="+mn-lt"/>
            </a:endParaRPr>
          </a:p>
        </p:txBody>
      </p:sp>
      <p:sp>
        <p:nvSpPr>
          <p:cNvPr id="11" name="Picture Placeholder 3"/>
          <p:cNvSpPr>
            <a:spLocks noGrp="1"/>
          </p:cNvSpPr>
          <p:nvPr/>
        </p:nvSpPr>
        <p:spPr>
          <a:xfrm>
            <a:off x="2075180" y="4959985"/>
            <a:ext cx="2688590" cy="1900555"/>
          </a:xfrm>
          <a:prstGeom prst="rect">
            <a:avLst/>
          </a:prstGeom>
          <a:blipFill rotWithShape="1">
            <a:blip r:embed="rId3" cstate="screen"/>
            <a:stretch>
              <a:fillRect/>
            </a:stretch>
          </a:blipFill>
        </p:spPr>
        <p:txBody>
          <a:bodyPr/>
          <a:lstStyle/>
          <a:p>
            <a:endParaRPr lang="zh-CN" altLang="en-US">
              <a:cs typeface="+mn-ea"/>
              <a:sym typeface="+mn-lt"/>
            </a:endParaRPr>
          </a:p>
        </p:txBody>
      </p:sp>
      <p:sp>
        <p:nvSpPr>
          <p:cNvPr id="12" name="Picture Placeholder 4"/>
          <p:cNvSpPr>
            <a:spLocks noGrp="1"/>
          </p:cNvSpPr>
          <p:nvPr/>
        </p:nvSpPr>
        <p:spPr>
          <a:xfrm>
            <a:off x="4160520" y="2863215"/>
            <a:ext cx="2687955" cy="1900555"/>
          </a:xfrm>
          <a:prstGeom prst="rect">
            <a:avLst/>
          </a:prstGeom>
          <a:blipFill rotWithShape="1">
            <a:blip r:embed="rId4" cstate="screen"/>
            <a:stretch>
              <a:fillRect/>
            </a:stretch>
          </a:blipFill>
        </p:spPr>
        <p:txBody>
          <a:bodyPr/>
          <a:lstStyle/>
          <a:p>
            <a:endParaRPr lang="zh-CN" altLang="en-US">
              <a:cs typeface="+mn-ea"/>
              <a:sym typeface="+mn-lt"/>
            </a:endParaRPr>
          </a:p>
        </p:txBody>
      </p:sp>
      <p:sp>
        <p:nvSpPr>
          <p:cNvPr id="13" name="Picture Placeholder 5"/>
          <p:cNvSpPr>
            <a:spLocks noGrp="1"/>
          </p:cNvSpPr>
          <p:nvPr/>
        </p:nvSpPr>
        <p:spPr>
          <a:xfrm>
            <a:off x="4160520" y="5715"/>
            <a:ext cx="1899920" cy="2689225"/>
          </a:xfrm>
          <a:prstGeom prst="rect">
            <a:avLst/>
          </a:prstGeom>
          <a:blipFill rotWithShape="1">
            <a:blip r:embed="rId5" cstate="screen"/>
            <a:stretch>
              <a:fillRect/>
            </a:stretch>
          </a:blipFill>
        </p:spPr>
        <p:txBody>
          <a:bodyPr/>
          <a:lstStyle/>
          <a:p>
            <a:endParaRPr lang="zh-CN" altLang="en-US">
              <a:cs typeface="+mn-ea"/>
              <a:sym typeface="+mn-lt"/>
            </a:endParaRPr>
          </a:p>
        </p:txBody>
      </p:sp>
      <p:sp>
        <p:nvSpPr>
          <p:cNvPr id="15" name="文本框 14"/>
          <p:cNvSpPr txBox="1"/>
          <p:nvPr/>
        </p:nvSpPr>
        <p:spPr>
          <a:xfrm>
            <a:off x="7233920" y="1047115"/>
            <a:ext cx="4704715" cy="1242776"/>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75000"/>
                    <a:lumOff val="25000"/>
                  </a:schemeClr>
                </a:solidFill>
                <a:effectLst/>
                <a:uLnTx/>
                <a:uFillTx/>
                <a:cs typeface="+mn-ea"/>
                <a:sym typeface="+mn-lt"/>
              </a:rPr>
              <a:t>ALL OR NOTHING</a:t>
            </a:r>
            <a:endParaRPr kumimoji="0" lang="en-US" altLang="zh-CN" sz="2800" b="0" i="0" u="none" strike="noStrike" kern="1200" cap="none" spc="0" normalizeH="0" baseline="0" noProof="0">
              <a:ln>
                <a:noFill/>
              </a:ln>
              <a:solidFill>
                <a:schemeClr val="tx1">
                  <a:lumMod val="75000"/>
                  <a:lumOff val="25000"/>
                </a:schemeClr>
              </a:solidFill>
              <a:effectLst/>
              <a:uLnTx/>
              <a:uFillTx/>
              <a:cs typeface="+mn-ea"/>
              <a:sym typeface="+mn-lt"/>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75000"/>
                    <a:lumOff val="25000"/>
                  </a:schemeClr>
                </a:solidFill>
                <a:effectLst/>
                <a:uLnTx/>
                <a:uFillTx/>
                <a:cs typeface="+mn-ea"/>
                <a:sym typeface="+mn-lt"/>
              </a:rPr>
              <a:t>NOW OR NEVER</a:t>
            </a:r>
            <a:endParaRPr kumimoji="0" lang="en-US" altLang="zh-CN" sz="2800" b="0" i="0" u="none" strike="noStrike" kern="1200" cap="none" spc="0" normalizeH="0" baseline="0" noProof="0">
              <a:ln>
                <a:noFill/>
              </a:ln>
              <a:solidFill>
                <a:schemeClr val="tx1">
                  <a:lumMod val="75000"/>
                  <a:lumOff val="25000"/>
                </a:schemeClr>
              </a:solidFill>
              <a:effectLst/>
              <a:uLnTx/>
              <a:uFillTx/>
              <a:cs typeface="+mn-ea"/>
              <a:sym typeface="+mn-lt"/>
            </a:endParaRPr>
          </a:p>
        </p:txBody>
      </p:sp>
      <p:sp>
        <p:nvSpPr>
          <p:cNvPr id="16" name="文本框 15"/>
          <p:cNvSpPr txBox="1"/>
          <p:nvPr/>
        </p:nvSpPr>
        <p:spPr>
          <a:xfrm>
            <a:off x="7233920" y="3467735"/>
            <a:ext cx="4389120" cy="1895904"/>
          </a:xfrm>
          <a:prstGeom prst="rect">
            <a:avLst/>
          </a:prstGeom>
          <a:noFill/>
        </p:spPr>
        <p:txBody>
          <a:bodyPr wrap="square" rtlCol="0">
            <a:spAutoFit/>
          </a:bodyPr>
          <a:lstStyle/>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a:t>
            </a:r>
            <a:endParaRPr lang="zh-CN" altLang="en-US" sz="1000">
              <a:solidFill>
                <a:schemeClr val="tx1">
                  <a:lumMod val="75000"/>
                  <a:lumOff val="25000"/>
                </a:schemeClr>
              </a:solidFill>
              <a:cs typeface="+mn-ea"/>
              <a:sym typeface="+mn-lt"/>
            </a:endParaRPr>
          </a:p>
          <a:p>
            <a:pPr algn="l" fontAlgn="auto">
              <a:lnSpc>
                <a:spcPct val="200000"/>
              </a:lnSpc>
            </a:pPr>
            <a:endParaRPr lang="zh-CN" altLang="en-US" sz="1000" dirty="0">
              <a:solidFill>
                <a:schemeClr val="tx1">
                  <a:lumMod val="75000"/>
                  <a:lumOff val="25000"/>
                </a:schemeClr>
              </a:solidFill>
              <a:cs typeface="+mn-ea"/>
              <a:sym typeface="+mn-lt"/>
            </a:endParaRPr>
          </a:p>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cs typeface="+mn-ea"/>
              <a:sym typeface="+mn-lt"/>
            </a:endParaRPr>
          </a:p>
        </p:txBody>
      </p:sp>
      <p:sp>
        <p:nvSpPr>
          <p:cNvPr id="20" name="TextBox 11"/>
          <p:cNvSpPr txBox="1"/>
          <p:nvPr/>
        </p:nvSpPr>
        <p:spPr>
          <a:xfrm>
            <a:off x="7233920" y="2875280"/>
            <a:ext cx="2862580" cy="337185"/>
          </a:xfrm>
          <a:prstGeom prst="rect">
            <a:avLst/>
          </a:prstGeom>
          <a:noFill/>
        </p:spPr>
        <p:txBody>
          <a:bodyPr wrap="square" rtlCol="0">
            <a:spAutoFit/>
          </a:bodyPr>
          <a:lstStyle/>
          <a:p>
            <a:pPr algn="l"/>
            <a:r>
              <a:rPr sz="1600" b="1" dirty="0">
                <a:solidFill>
                  <a:schemeClr val="tx1">
                    <a:lumMod val="75000"/>
                    <a:lumOff val="25000"/>
                  </a:schemeClr>
                </a:solidFill>
                <a:cs typeface="+mn-ea"/>
                <a:sym typeface="+mn-lt"/>
              </a:rPr>
              <a:t>Click here to add your title</a:t>
            </a:r>
            <a:endParaRPr sz="1600" b="1" dirty="0">
              <a:solidFill>
                <a:schemeClr val="tx1">
                  <a:lumMod val="75000"/>
                  <a:lumOff val="25000"/>
                </a:schemeClr>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Right)">
                                      <p:cBhvr>
                                        <p:cTn id="18" dur="500"/>
                                        <p:tgtEl>
                                          <p:spTgt spid="10"/>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000"/>
                            </p:stCondLst>
                            <p:childTnLst>
                              <p:par>
                                <p:cTn id="24" presetID="8"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in)">
                                      <p:cBhvr>
                                        <p:cTn id="26" dur="500"/>
                                        <p:tgtEl>
                                          <p:spTgt spid="13"/>
                                        </p:tgtEl>
                                      </p:cBhvr>
                                    </p:animEffect>
                                  </p:childTnLst>
                                </p:cTn>
                              </p:par>
                            </p:childTnLst>
                          </p:cTn>
                        </p:par>
                        <p:par>
                          <p:cTn id="27" fill="hold">
                            <p:stCondLst>
                              <p:cond delay="2500"/>
                            </p:stCondLst>
                            <p:childTnLst>
                              <p:par>
                                <p:cTn id="28" presetID="18" presetClass="entr" presetSubtype="6" fill="hold" grpId="2"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downRight)">
                                      <p:cBhvr>
                                        <p:cTn id="30" dur="500"/>
                                        <p:tgtEl>
                                          <p:spTgt spid="15"/>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par>
                          <p:cTn id="35" fill="hold">
                            <p:stCondLst>
                              <p:cond delay="3500"/>
                            </p:stCondLst>
                            <p:childTnLst>
                              <p:par>
                                <p:cTn id="36" presetID="14" presetClass="entr" presetSubtype="5" fill="hold" grpId="1"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randombar(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6" grpId="0"/>
      <p:bldP spid="16" grpId="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7820" y="1004570"/>
            <a:ext cx="9264650" cy="4848860"/>
          </a:xfrm>
          <a:prstGeom prst="rect">
            <a:avLst/>
          </a:prstGeom>
          <a:solidFill>
            <a:schemeClr val="bg1"/>
          </a:solidFill>
          <a:ln>
            <a:noFill/>
          </a:ln>
          <a:effectLst>
            <a:outerShdw blurRad="444500" dist="63500" dir="5400000" sx="104000" sy="104000" algn="t" rotWithShape="0">
              <a:schemeClr val="tx1">
                <a:lumMod val="75000"/>
                <a:lumOff val="2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Hippopx (1)"/>
          <p:cNvPicPr>
            <a:picLocks noChangeAspect="1"/>
          </p:cNvPicPr>
          <p:nvPr/>
        </p:nvPicPr>
        <p:blipFill>
          <a:blip r:embed="rId1"/>
          <a:srcRect l="455" t="16620" r="53594" b="17646"/>
          <a:stretch>
            <a:fillRect/>
          </a:stretch>
        </p:blipFill>
        <p:spPr>
          <a:xfrm>
            <a:off x="4847590" y="1004570"/>
            <a:ext cx="6024880" cy="4848860"/>
          </a:xfrm>
          <a:prstGeom prst="rect">
            <a:avLst/>
          </a:prstGeom>
        </p:spPr>
      </p:pic>
      <p:sp>
        <p:nvSpPr>
          <p:cNvPr id="10" name="文本框 9"/>
          <p:cNvSpPr txBox="1"/>
          <p:nvPr/>
        </p:nvSpPr>
        <p:spPr>
          <a:xfrm rot="16200000">
            <a:off x="1823720" y="2829560"/>
            <a:ext cx="4848860" cy="1198880"/>
          </a:xfrm>
          <a:prstGeom prst="rect">
            <a:avLst/>
          </a:prstGeom>
          <a:noFill/>
        </p:spPr>
        <p:txBody>
          <a:bodyPr wrap="square" rtlCol="0">
            <a:spAutoFit/>
          </a:bodyPr>
          <a:lstStyle/>
          <a:p>
            <a:pPr algn="dist"/>
            <a:r>
              <a:rPr lang="en-US" altLang="zh-CN" sz="7200">
                <a:solidFill>
                  <a:srgbClr val="C3D8ED"/>
                </a:solidFill>
                <a:cs typeface="+mn-ea"/>
                <a:sym typeface="+mn-lt"/>
              </a:rPr>
              <a:t>part</a:t>
            </a:r>
            <a:endParaRPr lang="en-US" altLang="zh-CN" sz="7200">
              <a:solidFill>
                <a:srgbClr val="C3D8ED"/>
              </a:solidFill>
              <a:cs typeface="+mn-ea"/>
              <a:sym typeface="+mn-lt"/>
            </a:endParaRPr>
          </a:p>
        </p:txBody>
      </p:sp>
      <p:sp>
        <p:nvSpPr>
          <p:cNvPr id="11" name="文本框 10"/>
          <p:cNvSpPr txBox="1"/>
          <p:nvPr/>
        </p:nvSpPr>
        <p:spPr>
          <a:xfrm>
            <a:off x="7293610" y="1541780"/>
            <a:ext cx="1132205" cy="1106805"/>
          </a:xfrm>
          <a:prstGeom prst="rect">
            <a:avLst/>
          </a:prstGeom>
          <a:noFill/>
        </p:spPr>
        <p:txBody>
          <a:bodyPr wrap="square" rtlCol="0">
            <a:spAutoFit/>
          </a:bodyPr>
          <a:lstStyle/>
          <a:p>
            <a:pPr algn="dist"/>
            <a:r>
              <a:rPr lang="en-US" altLang="zh-CN" sz="6600">
                <a:solidFill>
                  <a:schemeClr val="bg1"/>
                </a:solidFill>
                <a:cs typeface="+mn-ea"/>
                <a:sym typeface="+mn-lt"/>
              </a:rPr>
              <a:t>04</a:t>
            </a:r>
            <a:endParaRPr lang="en-US" altLang="zh-CN" sz="6600">
              <a:solidFill>
                <a:schemeClr val="bg1"/>
              </a:solidFill>
              <a:cs typeface="+mn-ea"/>
              <a:sym typeface="+mn-lt"/>
            </a:endParaRPr>
          </a:p>
        </p:txBody>
      </p:sp>
      <p:sp>
        <p:nvSpPr>
          <p:cNvPr id="13" name="文本框 12"/>
          <p:cNvSpPr txBox="1"/>
          <p:nvPr/>
        </p:nvSpPr>
        <p:spPr>
          <a:xfrm>
            <a:off x="6720205" y="2845435"/>
            <a:ext cx="2280285" cy="768350"/>
          </a:xfrm>
          <a:prstGeom prst="rect">
            <a:avLst/>
          </a:prstGeom>
          <a:noFill/>
        </p:spPr>
        <p:txBody>
          <a:bodyPr wrap="square" rtlCol="0" anchor="t">
            <a:spAutoFit/>
          </a:bodyPr>
          <a:lstStyle/>
          <a:p>
            <a:pPr algn="dist"/>
            <a:r>
              <a:rPr lang="zh-CN" altLang="en-US" sz="4400">
                <a:solidFill>
                  <a:schemeClr val="bg1"/>
                </a:solidFill>
                <a:cs typeface="+mn-ea"/>
                <a:sym typeface="+mn-lt"/>
              </a:rPr>
              <a:t>标题</a:t>
            </a:r>
            <a:endParaRPr lang="zh-CN" altLang="en-US" sz="4400">
              <a:solidFill>
                <a:schemeClr val="bg1"/>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3335" y="1751965"/>
            <a:ext cx="5410835" cy="8890"/>
          </a:xfrm>
          <a:prstGeom prst="line">
            <a:avLst/>
          </a:prstGeom>
          <a:ln w="12700">
            <a:solidFill>
              <a:srgbClr val="D4EAF5"/>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700405" y="1760855"/>
            <a:ext cx="1747520" cy="14478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624205" y="979170"/>
            <a:ext cx="3211195"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US" altLang="zh-CN" sz="2400" b="1" dirty="0">
                <a:solidFill>
                  <a:schemeClr val="tx1"/>
                </a:solidFill>
                <a:cs typeface="+mn-ea"/>
                <a:sym typeface="+mn-lt"/>
              </a:rPr>
              <a:t>TRAVEL</a:t>
            </a:r>
            <a:endParaRPr lang="en-US" altLang="zh-CN" sz="2400" b="1" dirty="0">
              <a:solidFill>
                <a:schemeClr val="tx1"/>
              </a:solidFill>
              <a:cs typeface="+mn-ea"/>
              <a:sym typeface="+mn-lt"/>
            </a:endParaRPr>
          </a:p>
        </p:txBody>
      </p:sp>
      <p:sp>
        <p:nvSpPr>
          <p:cNvPr id="9" name="文本框 8"/>
          <p:cNvSpPr txBox="1"/>
          <p:nvPr/>
        </p:nvSpPr>
        <p:spPr>
          <a:xfrm>
            <a:off x="624205" y="2459355"/>
            <a:ext cx="4697095" cy="985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7" name="矩形 6"/>
          <p:cNvSpPr/>
          <p:nvPr/>
        </p:nvSpPr>
        <p:spPr>
          <a:xfrm>
            <a:off x="6059805" y="1751965"/>
            <a:ext cx="5588000" cy="364998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059805" y="1751965"/>
            <a:ext cx="5588000" cy="3649980"/>
          </a:xfrm>
          <a:prstGeom prst="rect">
            <a:avLst/>
          </a:prstGeom>
          <a:solidFill>
            <a:srgbClr val="D4EAF5">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500"/>
                                        <p:tgtEl>
                                          <p:spTgt spid="9"/>
                                        </p:tgtEl>
                                      </p:cBhvr>
                                    </p:animEffect>
                                  </p:childTnLst>
                                </p:cTn>
                              </p:par>
                            </p:childTnLst>
                          </p:cTn>
                        </p:par>
                        <p:par>
                          <p:cTn id="22" fill="hold">
                            <p:stCondLst>
                              <p:cond delay="2000"/>
                            </p:stCondLst>
                            <p:childTnLst>
                              <p:par>
                                <p:cTn id="23" presetID="9" presetClass="entr" presetSubtype="0"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childTnLst>
                          </p:cTn>
                        </p:par>
                        <p:par>
                          <p:cTn id="26" fill="hold">
                            <p:stCondLst>
                              <p:cond delay="2500"/>
                            </p:stCondLst>
                            <p:childTnLst>
                              <p:par>
                                <p:cTn id="27" presetID="9" presetClass="entr" presetSubtype="0" fill="hold" grpId="1"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p:bldP spid="9" grpId="0"/>
      <p:bldP spid="9" grpId="1"/>
      <p:bldP spid="7" grpId="0" animBg="1"/>
      <p:bldP spid="7" grpId="1" bldLvl="0" animBg="1"/>
      <p:bldP spid="2" grpId="0" animBg="1"/>
      <p:bldP spid="2"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521460" y="1004570"/>
            <a:ext cx="9264650" cy="4848860"/>
          </a:xfrm>
          <a:prstGeom prst="rect">
            <a:avLst/>
          </a:prstGeom>
          <a:solidFill>
            <a:schemeClr val="bg1"/>
          </a:solidFill>
          <a:ln>
            <a:noFill/>
          </a:ln>
          <a:effectLst>
            <a:outerShdw blurRad="444500" dist="63500" dir="5400000" sx="104000" sy="104000" algn="t" rotWithShape="0">
              <a:schemeClr val="tx1">
                <a:lumMod val="75000"/>
                <a:lumOff val="2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Hippopx (1)"/>
          <p:cNvPicPr>
            <a:picLocks noChangeAspect="1"/>
          </p:cNvPicPr>
          <p:nvPr/>
        </p:nvPicPr>
        <p:blipFill>
          <a:blip r:embed="rId1"/>
          <a:srcRect l="455" t="16620" r="53594" b="17646"/>
          <a:stretch>
            <a:fillRect/>
          </a:stretch>
        </p:blipFill>
        <p:spPr>
          <a:xfrm>
            <a:off x="4761230" y="1004570"/>
            <a:ext cx="6024880" cy="4848860"/>
          </a:xfrm>
          <a:prstGeom prst="rect">
            <a:avLst/>
          </a:prstGeom>
        </p:spPr>
      </p:pic>
      <p:sp>
        <p:nvSpPr>
          <p:cNvPr id="10" name="文本框 9"/>
          <p:cNvSpPr txBox="1"/>
          <p:nvPr/>
        </p:nvSpPr>
        <p:spPr>
          <a:xfrm rot="16200000">
            <a:off x="1737360" y="2829560"/>
            <a:ext cx="4848860" cy="1198880"/>
          </a:xfrm>
          <a:prstGeom prst="rect">
            <a:avLst/>
          </a:prstGeom>
          <a:noFill/>
        </p:spPr>
        <p:txBody>
          <a:bodyPr wrap="square" rtlCol="0">
            <a:spAutoFit/>
          </a:bodyPr>
          <a:lstStyle/>
          <a:p>
            <a:pPr algn="dist"/>
            <a:r>
              <a:rPr lang="en-US" altLang="zh-CN" sz="7200">
                <a:solidFill>
                  <a:srgbClr val="C3D8ED"/>
                </a:solidFill>
                <a:cs typeface="+mn-ea"/>
                <a:sym typeface="+mn-lt"/>
              </a:rPr>
              <a:t>part</a:t>
            </a:r>
            <a:endParaRPr lang="en-US" altLang="zh-CN" sz="7200">
              <a:solidFill>
                <a:srgbClr val="C3D8ED"/>
              </a:solidFill>
              <a:cs typeface="+mn-ea"/>
              <a:sym typeface="+mn-lt"/>
            </a:endParaRPr>
          </a:p>
        </p:txBody>
      </p:sp>
      <p:sp>
        <p:nvSpPr>
          <p:cNvPr id="11" name="文本框 10"/>
          <p:cNvSpPr txBox="1"/>
          <p:nvPr/>
        </p:nvSpPr>
        <p:spPr>
          <a:xfrm>
            <a:off x="7207250" y="1541780"/>
            <a:ext cx="1132205" cy="1106805"/>
          </a:xfrm>
          <a:prstGeom prst="rect">
            <a:avLst/>
          </a:prstGeom>
          <a:noFill/>
        </p:spPr>
        <p:txBody>
          <a:bodyPr wrap="square" rtlCol="0">
            <a:spAutoFit/>
          </a:bodyPr>
          <a:lstStyle/>
          <a:p>
            <a:pPr algn="dist"/>
            <a:r>
              <a:rPr lang="en-US" altLang="zh-CN" sz="6600">
                <a:solidFill>
                  <a:schemeClr val="bg1"/>
                </a:solidFill>
                <a:cs typeface="+mn-ea"/>
                <a:sym typeface="+mn-lt"/>
              </a:rPr>
              <a:t>01</a:t>
            </a:r>
            <a:endParaRPr lang="en-US" altLang="zh-CN" sz="6600">
              <a:solidFill>
                <a:schemeClr val="bg1"/>
              </a:solidFill>
              <a:cs typeface="+mn-ea"/>
              <a:sym typeface="+mn-lt"/>
            </a:endParaRPr>
          </a:p>
        </p:txBody>
      </p:sp>
      <p:sp>
        <p:nvSpPr>
          <p:cNvPr id="13" name="文本框 12"/>
          <p:cNvSpPr txBox="1"/>
          <p:nvPr/>
        </p:nvSpPr>
        <p:spPr>
          <a:xfrm>
            <a:off x="6633845" y="2845435"/>
            <a:ext cx="2280285" cy="768350"/>
          </a:xfrm>
          <a:prstGeom prst="rect">
            <a:avLst/>
          </a:prstGeom>
          <a:noFill/>
        </p:spPr>
        <p:txBody>
          <a:bodyPr wrap="square" rtlCol="0" anchor="t">
            <a:spAutoFit/>
          </a:bodyPr>
          <a:lstStyle/>
          <a:p>
            <a:pPr algn="dist"/>
            <a:r>
              <a:rPr lang="zh-CN" altLang="en-US" sz="4400">
                <a:solidFill>
                  <a:schemeClr val="bg1"/>
                </a:solidFill>
                <a:cs typeface="+mn-ea"/>
                <a:sym typeface="+mn-lt"/>
              </a:rPr>
              <a:t>标题</a:t>
            </a:r>
            <a:endParaRPr lang="zh-CN" altLang="en-US" sz="4400">
              <a:solidFill>
                <a:schemeClr val="bg1"/>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82379" y="1504950"/>
            <a:ext cx="3562350" cy="3848100"/>
          </a:xfrm>
          <a:prstGeom prst="rect">
            <a:avLst/>
          </a:prstGeom>
          <a:noFill/>
          <a:ln>
            <a:solidFill>
              <a:srgbClr val="C3D8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Content Placeholder 2"/>
          <p:cNvSpPr txBox="1"/>
          <p:nvPr/>
        </p:nvSpPr>
        <p:spPr bwMode="auto">
          <a:xfrm>
            <a:off x="1086379" y="1253735"/>
            <a:ext cx="3962400" cy="20710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auto">
              <a:lnSpc>
                <a:spcPct val="150000"/>
              </a:lnSpc>
            </a:pPr>
            <a:endParaRPr lang="zh-CN" altLang="en-US" sz="1000" dirty="0">
              <a:solidFill>
                <a:schemeClr val="tx1"/>
              </a:solidFill>
              <a:cs typeface="+mn-ea"/>
              <a:sym typeface="+mn-lt"/>
            </a:endParaRPr>
          </a:p>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95000"/>
                  <a:lumOff val="5000"/>
                </a:schemeClr>
              </a:solidFill>
              <a:cs typeface="+mn-ea"/>
              <a:sym typeface="+mn-lt"/>
            </a:endParaRPr>
          </a:p>
          <a:p>
            <a:pPr marL="0" indent="0" fontAlgn="auto">
              <a:lnSpc>
                <a:spcPct val="200000"/>
              </a:lnSpc>
              <a:spcAft>
                <a:spcPts val="0"/>
              </a:spcAft>
              <a:buFont typeface="Arial" panose="020B0604020202020204" pitchFamily="34" charset="0"/>
              <a:buNone/>
              <a:defRPr/>
            </a:pPr>
            <a:endParaRPr lang="zh-CN" altLang="en-US" sz="1000" dirty="0">
              <a:solidFill>
                <a:schemeClr val="tx1">
                  <a:lumMod val="95000"/>
                  <a:lumOff val="5000"/>
                </a:schemeClr>
              </a:solidFill>
              <a:cs typeface="+mn-ea"/>
              <a:sym typeface="+mn-lt"/>
            </a:endParaRPr>
          </a:p>
          <a:p>
            <a:pPr marL="0" indent="0">
              <a:lnSpc>
                <a:spcPct val="200000"/>
              </a:lnSpc>
              <a:buNone/>
              <a:defRPr/>
            </a:pPr>
            <a:endParaRPr lang="zh-CN" altLang="en-US" sz="1000" dirty="0">
              <a:solidFill>
                <a:schemeClr val="tx1">
                  <a:lumMod val="95000"/>
                  <a:lumOff val="5000"/>
                </a:schemeClr>
              </a:solidFill>
              <a:cs typeface="+mn-ea"/>
              <a:sym typeface="+mn-lt"/>
            </a:endParaRPr>
          </a:p>
          <a:p>
            <a:pPr marL="0" indent="0" fontAlgn="auto">
              <a:lnSpc>
                <a:spcPct val="200000"/>
              </a:lnSpc>
              <a:spcAft>
                <a:spcPts val="0"/>
              </a:spcAft>
              <a:buFont typeface="Arial" panose="020B0604020202020204" pitchFamily="34" charset="0"/>
              <a:buNone/>
              <a:defRPr/>
            </a:pPr>
            <a:endParaRPr lang="zh-CN" altLang="en-US" sz="1000" dirty="0">
              <a:solidFill>
                <a:schemeClr val="tx1">
                  <a:lumMod val="95000"/>
                  <a:lumOff val="5000"/>
                </a:schemeClr>
              </a:solidFill>
              <a:cs typeface="+mn-ea"/>
              <a:sym typeface="+mn-lt"/>
            </a:endParaRPr>
          </a:p>
        </p:txBody>
      </p:sp>
      <p:sp>
        <p:nvSpPr>
          <p:cNvPr id="13" name="Content Placeholder 2"/>
          <p:cNvSpPr txBox="1"/>
          <p:nvPr/>
        </p:nvSpPr>
        <p:spPr bwMode="auto">
          <a:xfrm>
            <a:off x="1086379" y="3929655"/>
            <a:ext cx="3962400" cy="20710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marL="0" indent="0" fontAlgn="auto">
              <a:lnSpc>
                <a:spcPct val="200000"/>
              </a:lnSpc>
              <a:spcAft>
                <a:spcPts val="0"/>
              </a:spcAft>
              <a:buFont typeface="Arial" panose="020B0604020202020204" pitchFamily="34" charset="0"/>
              <a:buNone/>
              <a:defRPr/>
            </a:pPr>
            <a:endParaRPr lang="zh-CN" altLang="en-US" sz="1000" dirty="0">
              <a:solidFill>
                <a:schemeClr val="tx1"/>
              </a:solidFill>
              <a:cs typeface="+mn-ea"/>
              <a:sym typeface="+mn-lt"/>
            </a:endParaRPr>
          </a:p>
        </p:txBody>
      </p:sp>
      <p:cxnSp>
        <p:nvCxnSpPr>
          <p:cNvPr id="14" name="直接连接符 13"/>
          <p:cNvCxnSpPr/>
          <p:nvPr/>
        </p:nvCxnSpPr>
        <p:spPr>
          <a:xfrm>
            <a:off x="1086379" y="3627242"/>
            <a:ext cx="387169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图片占位符 15" descr="C:\Users\Administrator\Desktop\内容图片素材\旅游\sand-3289125_960_720.jpgsand-3289125_960_720"/>
          <p:cNvPicPr>
            <a:picLocks noGrp="1" noChangeAspect="1"/>
          </p:cNvPicPr>
          <p:nvPr>
            <p:ph type="pic" sz="quarter" idx="13"/>
          </p:nvPr>
        </p:nvPicPr>
        <p:blipFill>
          <a:blip r:embed="rId1">
            <a:lum bright="-6000" contrast="-12000"/>
          </a:blip>
          <a:srcRect/>
          <a:stretch>
            <a:fillRect/>
          </a:stretch>
        </p:blipFill>
        <p:spPr>
          <a:xfrm>
            <a:off x="6153785" y="-29210"/>
            <a:ext cx="6047105" cy="6916420"/>
          </a:xfrm>
        </p:spPr>
      </p:pic>
      <p:sp>
        <p:nvSpPr>
          <p:cNvPr id="3" name="矩形 2"/>
          <p:cNvSpPr/>
          <p:nvPr/>
        </p:nvSpPr>
        <p:spPr>
          <a:xfrm rot="18900000">
            <a:off x="7019925" y="1339215"/>
            <a:ext cx="4216400" cy="4194810"/>
          </a:xfrm>
          <a:prstGeom prst="rect">
            <a:avLst/>
          </a:prstGeom>
          <a:solidFill>
            <a:srgbClr val="C3D8ED">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2"/>
          <a:srcRect t="41892" r="49755"/>
          <a:stretch>
            <a:fillRect/>
          </a:stretch>
        </p:blipFill>
        <p:spPr>
          <a:xfrm>
            <a:off x="9220835" y="-38735"/>
            <a:ext cx="2990850" cy="3458845"/>
          </a:xfrm>
          <a:prstGeom prst="rect">
            <a:avLst/>
          </a:prstGeom>
        </p:spPr>
      </p:pic>
      <p:pic>
        <p:nvPicPr>
          <p:cNvPr id="10" name="图片 9"/>
          <p:cNvPicPr>
            <a:picLocks noChangeAspect="1"/>
          </p:cNvPicPr>
          <p:nvPr/>
        </p:nvPicPr>
        <p:blipFill>
          <a:blip r:embed="rId2"/>
          <a:srcRect l="-363" t="-182" r="51515" b="43344"/>
          <a:stretch>
            <a:fillRect/>
          </a:stretch>
        </p:blipFill>
        <p:spPr>
          <a:xfrm>
            <a:off x="9311640" y="3510915"/>
            <a:ext cx="2907665" cy="3383280"/>
          </a:xfrm>
          <a:prstGeom prst="rect">
            <a:avLst/>
          </a:prstGeom>
        </p:spPr>
      </p:pic>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childTnLst>
                          </p:cTn>
                        </p:par>
                        <p:par>
                          <p:cTn id="23" fill="hold">
                            <p:stCondLst>
                              <p:cond delay="3500"/>
                            </p:stCondLst>
                            <p:childTnLst>
                              <p:par>
                                <p:cTn id="24" presetID="2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edge">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Hippopx (1)"/>
          <p:cNvPicPr>
            <a:picLocks noChangeAspect="1"/>
          </p:cNvPicPr>
          <p:nvPr/>
        </p:nvPicPr>
        <p:blipFill>
          <a:blip r:embed="rId1"/>
          <a:srcRect r="1398"/>
          <a:stretch>
            <a:fillRect/>
          </a:stretch>
        </p:blipFill>
        <p:spPr>
          <a:xfrm>
            <a:off x="-8890" y="-114300"/>
            <a:ext cx="12222480" cy="6972935"/>
          </a:xfrm>
          <a:prstGeom prst="rect">
            <a:avLst/>
          </a:prstGeom>
        </p:spPr>
      </p:pic>
      <p:sp>
        <p:nvSpPr>
          <p:cNvPr id="8" name="矩形 7"/>
          <p:cNvSpPr/>
          <p:nvPr/>
        </p:nvSpPr>
        <p:spPr>
          <a:xfrm>
            <a:off x="1751330" y="760095"/>
            <a:ext cx="9264650" cy="4848860"/>
          </a:xfrm>
          <a:prstGeom prst="rect">
            <a:avLst/>
          </a:prstGeom>
          <a:solidFill>
            <a:schemeClr val="bg1"/>
          </a:solidFill>
          <a:ln>
            <a:noFill/>
          </a:ln>
          <a:effectLst>
            <a:outerShdw blurRad="444500" dist="63500" dir="5400000" sx="104000" sy="104000" algn="t" rotWithShape="0">
              <a:schemeClr val="tx1">
                <a:lumMod val="75000"/>
                <a:lumOff val="2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Hippopx (1)"/>
          <p:cNvPicPr>
            <a:picLocks noChangeAspect="1"/>
          </p:cNvPicPr>
          <p:nvPr/>
        </p:nvPicPr>
        <p:blipFill>
          <a:blip r:embed="rId1"/>
          <a:srcRect l="455" t="16620" r="53594" b="17646"/>
          <a:stretch>
            <a:fillRect/>
          </a:stretch>
        </p:blipFill>
        <p:spPr>
          <a:xfrm>
            <a:off x="4991100" y="760095"/>
            <a:ext cx="6024880" cy="4848860"/>
          </a:xfrm>
          <a:prstGeom prst="rect">
            <a:avLst/>
          </a:prstGeom>
        </p:spPr>
      </p:pic>
      <p:sp>
        <p:nvSpPr>
          <p:cNvPr id="10" name="文本框 9"/>
          <p:cNvSpPr txBox="1"/>
          <p:nvPr/>
        </p:nvSpPr>
        <p:spPr>
          <a:xfrm>
            <a:off x="2044065" y="1458595"/>
            <a:ext cx="5684520" cy="1198880"/>
          </a:xfrm>
          <a:prstGeom prst="rect">
            <a:avLst/>
          </a:prstGeom>
          <a:noFill/>
        </p:spPr>
        <p:txBody>
          <a:bodyPr wrap="square" rtlCol="0">
            <a:spAutoFit/>
          </a:bodyPr>
          <a:lstStyle/>
          <a:p>
            <a:pPr algn="dist"/>
            <a:r>
              <a:rPr lang="en-US" altLang="zh-CN" sz="7200" dirty="0">
                <a:solidFill>
                  <a:srgbClr val="C3D8ED"/>
                </a:solidFill>
                <a:cs typeface="+mn-ea"/>
                <a:sym typeface="+mn-lt"/>
              </a:rPr>
              <a:t>THA</a:t>
            </a:r>
            <a:r>
              <a:rPr lang="en-US" altLang="zh-CN" sz="7200" dirty="0">
                <a:solidFill>
                  <a:schemeClr val="bg1"/>
                </a:solidFill>
                <a:cs typeface="+mn-ea"/>
                <a:sym typeface="+mn-lt"/>
              </a:rPr>
              <a:t>NKS</a:t>
            </a:r>
            <a:endParaRPr lang="en-US" altLang="zh-CN" sz="7200" dirty="0">
              <a:solidFill>
                <a:schemeClr val="bg1"/>
              </a:solidFill>
              <a:cs typeface="+mn-ea"/>
              <a:sym typeface="+mn-lt"/>
            </a:endParaRPr>
          </a:p>
        </p:txBody>
      </p:sp>
      <p:sp>
        <p:nvSpPr>
          <p:cNvPr id="11" name="文本框 10"/>
          <p:cNvSpPr txBox="1"/>
          <p:nvPr/>
        </p:nvSpPr>
        <p:spPr>
          <a:xfrm>
            <a:off x="2188845" y="2759075"/>
            <a:ext cx="2427605" cy="521970"/>
          </a:xfrm>
          <a:prstGeom prst="rect">
            <a:avLst/>
          </a:prstGeom>
          <a:noFill/>
        </p:spPr>
        <p:txBody>
          <a:bodyPr wrap="square" rtlCol="0">
            <a:spAutoFit/>
          </a:bodyPr>
          <a:lstStyle/>
          <a:p>
            <a:pPr algn="dist"/>
            <a:r>
              <a:rPr lang="zh-CN" altLang="en-US" sz="2800" dirty="0">
                <a:solidFill>
                  <a:schemeClr val="tx1">
                    <a:lumMod val="85000"/>
                    <a:lumOff val="15000"/>
                  </a:schemeClr>
                </a:solidFill>
                <a:cs typeface="+mn-ea"/>
                <a:sym typeface="+mn-lt"/>
              </a:rPr>
              <a:t>感谢观看</a:t>
            </a:r>
            <a:endParaRPr lang="zh-CN" altLang="en-US" sz="2800" dirty="0">
              <a:solidFill>
                <a:schemeClr val="tx1">
                  <a:lumMod val="85000"/>
                  <a:lumOff val="15000"/>
                </a:schemeClr>
              </a:solidFill>
              <a:cs typeface="+mn-ea"/>
              <a:sym typeface="+mn-lt"/>
            </a:endParaRPr>
          </a:p>
        </p:txBody>
      </p:sp>
      <p:sp>
        <p:nvSpPr>
          <p:cNvPr id="12" name="矩形 11"/>
          <p:cNvSpPr/>
          <p:nvPr/>
        </p:nvSpPr>
        <p:spPr>
          <a:xfrm>
            <a:off x="2176780" y="3783330"/>
            <a:ext cx="75565" cy="1096645"/>
          </a:xfrm>
          <a:prstGeom prst="rect">
            <a:avLst/>
          </a:prstGeom>
          <a:solidFill>
            <a:srgbClr val="C3D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2418080" y="3855085"/>
            <a:ext cx="2280285" cy="953135"/>
          </a:xfrm>
          <a:prstGeom prst="rect">
            <a:avLst/>
          </a:prstGeom>
          <a:noFill/>
        </p:spPr>
        <p:txBody>
          <a:bodyPr wrap="square" rtlCol="0" anchor="t">
            <a:spAutoFit/>
          </a:bodyPr>
          <a:lstStyle/>
          <a:p>
            <a:r>
              <a:rPr lang="zh-CN" altLang="en-US" sz="1400" dirty="0">
                <a:solidFill>
                  <a:schemeClr val="tx1">
                    <a:lumMod val="85000"/>
                    <a:lumOff val="15000"/>
                  </a:schemeClr>
                </a:solidFill>
                <a:cs typeface="+mn-ea"/>
                <a:sym typeface="+mn-lt"/>
              </a:rPr>
              <a:t>I love you more than I've ever loved any woman. And I've waited longer for you than I've waited for any woman</a:t>
            </a:r>
            <a:endParaRPr lang="zh-CN" altLang="en-US" sz="1400" dirty="0">
              <a:solidFill>
                <a:schemeClr val="tx1">
                  <a:lumMod val="85000"/>
                  <a:lumOff val="15000"/>
                </a:schemeClr>
              </a:solidFill>
              <a:cs typeface="+mn-ea"/>
              <a:sym typeface="+mn-lt"/>
            </a:endParaRPr>
          </a:p>
        </p:txBody>
      </p:sp>
    </p:spTree>
    <p:custDataLst>
      <p:tags r:id="rId2"/>
    </p:custDataLst>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istrator\Desktop\内容图片素材\旅游\beach-1743617_960_720.jpgbeach-1743617_960_720"/>
          <p:cNvPicPr>
            <a:picLocks noChangeAspect="1"/>
          </p:cNvPicPr>
          <p:nvPr/>
        </p:nvPicPr>
        <p:blipFill rotWithShape="1">
          <a:blip r:embed="rId1">
            <a:lum contrast="-24000"/>
          </a:blip>
          <a:srcRect t="24306"/>
          <a:stretch>
            <a:fillRect/>
          </a:stretch>
        </p:blipFill>
        <p:spPr>
          <a:xfrm>
            <a:off x="0" y="-34290"/>
            <a:ext cx="12195810" cy="5972175"/>
          </a:xfrm>
          <a:prstGeom prst="rect">
            <a:avLst/>
          </a:prstGeom>
        </p:spPr>
      </p:pic>
      <p:sp>
        <p:nvSpPr>
          <p:cNvPr id="5" name="矩形 4"/>
          <p:cNvSpPr/>
          <p:nvPr/>
        </p:nvSpPr>
        <p:spPr>
          <a:xfrm>
            <a:off x="0" y="-34290"/>
            <a:ext cx="12192000" cy="6858000"/>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a:off x="0" y="4781550"/>
            <a:ext cx="12192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3D8ED"/>
              </a:solidFill>
              <a:cs typeface="+mn-ea"/>
              <a:sym typeface="+mn-lt"/>
            </a:endParaRPr>
          </a:p>
        </p:txBody>
      </p:sp>
      <p:cxnSp>
        <p:nvCxnSpPr>
          <p:cNvPr id="20" name="Straight Connector 3"/>
          <p:cNvCxnSpPr/>
          <p:nvPr/>
        </p:nvCxnSpPr>
        <p:spPr>
          <a:xfrm>
            <a:off x="1155065" y="5725795"/>
            <a:ext cx="3409950" cy="0"/>
          </a:xfrm>
          <a:prstGeom prst="line">
            <a:avLst/>
          </a:prstGeom>
          <a:ln w="3175">
            <a:solidFill>
              <a:srgbClr val="C3D8ED"/>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31"/>
          <p:cNvSpPr txBox="1"/>
          <p:nvPr/>
        </p:nvSpPr>
        <p:spPr>
          <a:xfrm>
            <a:off x="1061085" y="5937885"/>
            <a:ext cx="9363075" cy="429895"/>
          </a:xfrm>
          <a:prstGeom prst="rect">
            <a:avLst/>
          </a:prstGeom>
          <a:noFill/>
        </p:spPr>
        <p:txBody>
          <a:bodyPr wrap="square" rtlCol="0">
            <a:spAutoFit/>
          </a:bodyPr>
          <a:lstStyle/>
          <a:p>
            <a:r>
              <a:rPr lang="en-US" sz="1100" dirty="0">
                <a:solidFill>
                  <a:srgbClr val="C3D8ED"/>
                </a:solidFill>
                <a:cs typeface="+mn-ea"/>
                <a:sym typeface="+mn-lt"/>
              </a:rPr>
              <a:t>After listening closely to a client's needs, we use our knowledge and experience to carefully craft a strategy that'll help them deliver an amazing product. One that their customers will enjoy using, time and time again. </a:t>
            </a:r>
            <a:endParaRPr lang="en-US" sz="1100" dirty="0">
              <a:solidFill>
                <a:srgbClr val="C3D8ED"/>
              </a:solidFill>
              <a:cs typeface="+mn-ea"/>
              <a:sym typeface="+mn-lt"/>
            </a:endParaRPr>
          </a:p>
        </p:txBody>
      </p:sp>
      <p:sp>
        <p:nvSpPr>
          <p:cNvPr id="27" name="TextBox 38"/>
          <p:cNvSpPr txBox="1"/>
          <p:nvPr/>
        </p:nvSpPr>
        <p:spPr>
          <a:xfrm>
            <a:off x="1060960" y="5016089"/>
            <a:ext cx="2069089" cy="584775"/>
          </a:xfrm>
          <a:prstGeom prst="rect">
            <a:avLst/>
          </a:prstGeom>
          <a:noFill/>
        </p:spPr>
        <p:txBody>
          <a:bodyPr wrap="square" rtlCol="0">
            <a:spAutoFit/>
          </a:bodyPr>
          <a:lstStyle/>
          <a:p>
            <a:r>
              <a:rPr lang="en-US" sz="3200" i="1" spc="-150" dirty="0">
                <a:solidFill>
                  <a:srgbClr val="C3D8ED"/>
                </a:solidFill>
                <a:effectLst/>
                <a:cs typeface="+mn-ea"/>
                <a:sym typeface="+mn-lt"/>
              </a:rPr>
              <a:t>Create</a:t>
            </a:r>
            <a:endParaRPr lang="en-US" sz="3200" i="1" kern="3000" spc="-150" dirty="0">
              <a:solidFill>
                <a:srgbClr val="C3D8ED"/>
              </a:solidFill>
              <a:effectLst/>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 presetClass="entr" presetSubtype="4" decel="100000"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1"/>
          <p:cNvSpPr>
            <a:spLocks noGrp="1"/>
          </p:cNvSpPr>
          <p:nvPr/>
        </p:nvSpPr>
        <p:spPr>
          <a:xfrm>
            <a:off x="4810760" y="514985"/>
            <a:ext cx="6009005" cy="4005580"/>
          </a:xfrm>
          <a:prstGeom prst="rect">
            <a:avLst/>
          </a:prstGeom>
          <a:blipFill rotWithShape="1">
            <a:blip r:embed="rId1" cstate="screen"/>
            <a:stretch>
              <a:fillRect/>
            </a:stretch>
          </a:blipFill>
        </p:spPr>
        <p:txBody>
          <a:bodyPr/>
          <a:lstStyle/>
          <a:p>
            <a:endParaRPr lang="zh-CN" altLang="en-US">
              <a:cs typeface="+mn-ea"/>
              <a:sym typeface="+mn-lt"/>
            </a:endParaRPr>
          </a:p>
        </p:txBody>
      </p:sp>
      <p:sp>
        <p:nvSpPr>
          <p:cNvPr id="6" name="Picture Placeholder 3"/>
          <p:cNvSpPr>
            <a:spLocks noGrp="1"/>
          </p:cNvSpPr>
          <p:nvPr/>
        </p:nvSpPr>
        <p:spPr>
          <a:xfrm>
            <a:off x="5770880" y="2369820"/>
            <a:ext cx="6053455" cy="3901440"/>
          </a:xfrm>
          <a:prstGeom prst="rect">
            <a:avLst/>
          </a:prstGeom>
          <a:blipFill rotWithShape="1">
            <a:blip r:embed="rId1" cstate="screen"/>
            <a:stretch>
              <a:fillRect/>
            </a:stretch>
          </a:blipFill>
        </p:spPr>
        <p:txBody>
          <a:bodyPr/>
          <a:lstStyle/>
          <a:p>
            <a:endParaRPr lang="zh-CN" altLang="en-US">
              <a:cs typeface="+mn-ea"/>
              <a:sym typeface="+mn-lt"/>
            </a:endParaRPr>
          </a:p>
        </p:txBody>
      </p:sp>
      <p:sp>
        <p:nvSpPr>
          <p:cNvPr id="8" name="文本框 7"/>
          <p:cNvSpPr txBox="1"/>
          <p:nvPr/>
        </p:nvSpPr>
        <p:spPr>
          <a:xfrm>
            <a:off x="482600" y="1683385"/>
            <a:ext cx="4704715" cy="87408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4000" b="0" i="0" u="none" strike="noStrike" kern="1200" cap="none" spc="0" normalizeH="0" baseline="0" noProof="0">
                <a:ln>
                  <a:noFill/>
                </a:ln>
                <a:solidFill>
                  <a:srgbClr val="C3D8ED"/>
                </a:solidFill>
                <a:effectLst/>
                <a:uLnTx/>
                <a:uFillTx/>
                <a:cs typeface="+mn-ea"/>
                <a:sym typeface="+mn-lt"/>
              </a:rPr>
              <a:t>Travel</a:t>
            </a:r>
            <a:endParaRPr kumimoji="0" lang="en-US" altLang="zh-CN" sz="4000" b="0" i="0" u="none" strike="noStrike" kern="1200" cap="none" spc="0" normalizeH="0" baseline="0" noProof="0">
              <a:ln>
                <a:noFill/>
              </a:ln>
              <a:solidFill>
                <a:srgbClr val="C3D8ED"/>
              </a:solidFill>
              <a:effectLst/>
              <a:uLnTx/>
              <a:uFillTx/>
              <a:cs typeface="+mn-ea"/>
              <a:sym typeface="+mn-lt"/>
            </a:endParaRPr>
          </a:p>
        </p:txBody>
      </p:sp>
      <p:sp>
        <p:nvSpPr>
          <p:cNvPr id="20" name="TextBox 11"/>
          <p:cNvSpPr txBox="1"/>
          <p:nvPr/>
        </p:nvSpPr>
        <p:spPr>
          <a:xfrm>
            <a:off x="482600" y="3125470"/>
            <a:ext cx="2862580" cy="337185"/>
          </a:xfrm>
          <a:prstGeom prst="rect">
            <a:avLst/>
          </a:prstGeom>
          <a:noFill/>
        </p:spPr>
        <p:txBody>
          <a:bodyPr wrap="square" rtlCol="0">
            <a:spAutoFit/>
          </a:bodyPr>
          <a:lstStyle/>
          <a:p>
            <a:pPr algn="l"/>
            <a:r>
              <a:rPr sz="1600" b="1" dirty="0">
                <a:solidFill>
                  <a:schemeClr val="tx1">
                    <a:lumMod val="75000"/>
                    <a:lumOff val="25000"/>
                  </a:schemeClr>
                </a:solidFill>
                <a:cs typeface="+mn-ea"/>
                <a:sym typeface="+mn-lt"/>
              </a:rPr>
              <a:t>Click here to add your title</a:t>
            </a:r>
            <a:endParaRPr sz="1600" b="1" dirty="0">
              <a:solidFill>
                <a:schemeClr val="tx1">
                  <a:lumMod val="75000"/>
                  <a:lumOff val="25000"/>
                </a:schemeClr>
              </a:solidFill>
              <a:cs typeface="+mn-ea"/>
              <a:sym typeface="+mn-lt"/>
            </a:endParaRPr>
          </a:p>
        </p:txBody>
      </p:sp>
      <p:sp>
        <p:nvSpPr>
          <p:cNvPr id="9" name="文本框 8"/>
          <p:cNvSpPr txBox="1"/>
          <p:nvPr/>
        </p:nvSpPr>
        <p:spPr>
          <a:xfrm>
            <a:off x="482600" y="3738880"/>
            <a:ext cx="3965575" cy="1889492"/>
          </a:xfrm>
          <a:prstGeom prst="rect">
            <a:avLst/>
          </a:prstGeom>
          <a:noFill/>
        </p:spPr>
        <p:txBody>
          <a:bodyPr wrap="square" rtlCol="0">
            <a:spAutoFit/>
          </a:bodyPr>
          <a:lstStyle/>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a:t>
            </a:r>
            <a:endParaRPr lang="zh-CN" altLang="en-US" sz="1000">
              <a:solidFill>
                <a:schemeClr val="tx1">
                  <a:lumMod val="75000"/>
                  <a:lumOff val="25000"/>
                </a:schemeClr>
              </a:solidFill>
              <a:cs typeface="+mn-ea"/>
              <a:sym typeface="+mn-lt"/>
            </a:endParaRPr>
          </a:p>
          <a:p>
            <a:pPr algn="l" fontAlgn="auto">
              <a:lnSpc>
                <a:spcPct val="200000"/>
              </a:lnSpc>
            </a:pPr>
            <a:endParaRPr lang="zh-CN" altLang="en-US" sz="1000" dirty="0">
              <a:solidFill>
                <a:schemeClr val="tx1">
                  <a:lumMod val="75000"/>
                  <a:lumOff val="25000"/>
                </a:schemeClr>
              </a:solidFill>
              <a:cs typeface="+mn-ea"/>
              <a:sym typeface="+mn-lt"/>
            </a:endParaRPr>
          </a:p>
          <a:p>
            <a:pPr algn="l" fontAlgn="auto">
              <a:lnSpc>
                <a:spcPct val="200000"/>
              </a:lnSpc>
            </a:pPr>
            <a:r>
              <a:rPr lang="zh-CN" altLang="en-US" sz="1000">
                <a:solidFill>
                  <a:schemeClr val="tx1">
                    <a:lumMod val="75000"/>
                    <a:lumOff val="25000"/>
                  </a:schemeClr>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6" fill="hold" grpId="2"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500"/>
                                        <p:tgtEl>
                                          <p:spTgt spid="8"/>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0" grpId="0"/>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Administrator\Desktop\内容图片素材\旅游\water-3326313_960_720.jpgwater-3326313_960_720"/>
          <p:cNvPicPr>
            <a:picLocks noChangeAspect="1"/>
          </p:cNvPicPr>
          <p:nvPr/>
        </p:nvPicPr>
        <p:blipFill>
          <a:blip r:embed="rId1"/>
          <a:srcRect t="15105"/>
          <a:stretch>
            <a:fillRect/>
          </a:stretch>
        </p:blipFill>
        <p:spPr>
          <a:xfrm>
            <a:off x="-8890" y="-29845"/>
            <a:ext cx="12209780" cy="6887845"/>
          </a:xfrm>
          <a:prstGeom prst="rect">
            <a:avLst/>
          </a:prstGeom>
        </p:spPr>
      </p:pic>
      <p:sp>
        <p:nvSpPr>
          <p:cNvPr id="22" name="Rectangle 36"/>
          <p:cNvSpPr/>
          <p:nvPr/>
        </p:nvSpPr>
        <p:spPr>
          <a:xfrm>
            <a:off x="7599798" y="358905"/>
            <a:ext cx="4478002" cy="64990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TextBox 18"/>
          <p:cNvSpPr txBox="1"/>
          <p:nvPr/>
        </p:nvSpPr>
        <p:spPr>
          <a:xfrm>
            <a:off x="7310566" y="321802"/>
            <a:ext cx="2496196" cy="1446550"/>
          </a:xfrm>
          <a:prstGeom prst="rect">
            <a:avLst/>
          </a:prstGeom>
          <a:noFill/>
        </p:spPr>
        <p:txBody>
          <a:bodyPr wrap="none" rtlCol="0">
            <a:spAutoFit/>
          </a:bodyPr>
          <a:lstStyle/>
          <a:p>
            <a:pPr algn="r"/>
            <a:r>
              <a:rPr lang="en-US" sz="8800" i="1" spc="-300" dirty="0">
                <a:solidFill>
                  <a:schemeClr val="bg1"/>
                </a:solidFill>
                <a:cs typeface="+mn-ea"/>
                <a:sym typeface="+mn-lt"/>
              </a:rPr>
              <a:t>TRAVEL</a:t>
            </a:r>
            <a:endParaRPr lang="en-US" sz="8800" i="1" spc="-300" dirty="0">
              <a:solidFill>
                <a:schemeClr val="bg1"/>
              </a:solidFill>
              <a:cs typeface="+mn-ea"/>
              <a:sym typeface="+mn-lt"/>
            </a:endParaRPr>
          </a:p>
        </p:txBody>
      </p:sp>
      <p:sp>
        <p:nvSpPr>
          <p:cNvPr id="9" name="TextBox 31"/>
          <p:cNvSpPr txBox="1"/>
          <p:nvPr/>
        </p:nvSpPr>
        <p:spPr>
          <a:xfrm>
            <a:off x="8738870" y="2751455"/>
            <a:ext cx="2609215" cy="1582484"/>
          </a:xfrm>
          <a:prstGeom prst="rect">
            <a:avLst/>
          </a:prstGeom>
          <a:noFill/>
        </p:spPr>
        <p:txBody>
          <a:bodyPr wrap="square" rtlCol="0">
            <a:spAutoFit/>
          </a:bodyPr>
          <a:lstStyle/>
          <a:p>
            <a:pPr>
              <a:lnSpc>
                <a:spcPct val="230000"/>
              </a:lnSpc>
            </a:pPr>
            <a:r>
              <a:rPr lang="en-US" sz="1100" dirty="0">
                <a:solidFill>
                  <a:schemeClr val="bg2">
                    <a:lumMod val="50000"/>
                  </a:schemeClr>
                </a:solidFill>
                <a:cs typeface="+mn-ea"/>
                <a:sym typeface="+mn-lt"/>
              </a:rPr>
              <a:t>After listening closely to a client's needs, we use our knowledge and experience to carefully craft a strategy that'll help them deliver an amazing product. One that their customers will enjoy using, time and time again. </a:t>
            </a:r>
            <a:endParaRPr lang="en-US" sz="1100" dirty="0">
              <a:solidFill>
                <a:schemeClr val="bg2">
                  <a:lumMod val="50000"/>
                </a:schemeClr>
              </a:solidFill>
              <a:cs typeface="+mn-ea"/>
              <a:sym typeface="+mn-lt"/>
            </a:endParaRPr>
          </a:p>
        </p:txBody>
      </p:sp>
      <p:sp>
        <p:nvSpPr>
          <p:cNvPr id="15" name="TextBox 38"/>
          <p:cNvSpPr txBox="1"/>
          <p:nvPr/>
        </p:nvSpPr>
        <p:spPr>
          <a:xfrm>
            <a:off x="8541861" y="2166908"/>
            <a:ext cx="2594234" cy="584775"/>
          </a:xfrm>
          <a:prstGeom prst="rect">
            <a:avLst/>
          </a:prstGeom>
          <a:noFill/>
        </p:spPr>
        <p:txBody>
          <a:bodyPr wrap="square" rtlCol="0">
            <a:spAutoFit/>
          </a:bodyPr>
          <a:lstStyle/>
          <a:p>
            <a:pPr algn="r"/>
            <a:r>
              <a:rPr lang="en-US" sz="3200" i="1" spc="-150" dirty="0">
                <a:solidFill>
                  <a:schemeClr val="bg1"/>
                </a:solidFill>
                <a:effectLst/>
                <a:cs typeface="+mn-ea"/>
                <a:sym typeface="+mn-lt"/>
              </a:rPr>
              <a:t>Project Name</a:t>
            </a:r>
            <a:endParaRPr lang="en-US" sz="3200" i="1" kern="3000" spc="-150" dirty="0">
              <a:solidFill>
                <a:schemeClr val="bg1"/>
              </a:solidFill>
              <a:effectLst/>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1+#ppt_w/2"/>
                                          </p:val>
                                        </p:tav>
                                        <p:tav tm="100000">
                                          <p:val>
                                            <p:strVal val="#ppt_x"/>
                                          </p:val>
                                        </p:tav>
                                      </p:tavLst>
                                    </p:anim>
                                    <p:anim calcmode="lin" valueType="num">
                                      <p:cBhvr additive="base">
                                        <p:cTn id="21"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6"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05560" y="1113155"/>
            <a:ext cx="9264650" cy="4848860"/>
          </a:xfrm>
          <a:prstGeom prst="rect">
            <a:avLst/>
          </a:prstGeom>
          <a:solidFill>
            <a:schemeClr val="bg1"/>
          </a:solidFill>
          <a:ln>
            <a:noFill/>
          </a:ln>
          <a:effectLst>
            <a:outerShdw blurRad="444500" dist="63500" dir="5400000" sx="104000" sy="104000" algn="t" rotWithShape="0">
              <a:schemeClr val="tx1">
                <a:lumMod val="75000"/>
                <a:lumOff val="2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descr="Hippopx (1)"/>
          <p:cNvPicPr>
            <a:picLocks noChangeAspect="1"/>
          </p:cNvPicPr>
          <p:nvPr/>
        </p:nvPicPr>
        <p:blipFill>
          <a:blip r:embed="rId1"/>
          <a:srcRect l="455" t="16620" r="53594" b="17646"/>
          <a:stretch>
            <a:fillRect/>
          </a:stretch>
        </p:blipFill>
        <p:spPr>
          <a:xfrm>
            <a:off x="4545330" y="1113155"/>
            <a:ext cx="6024880" cy="4848860"/>
          </a:xfrm>
          <a:prstGeom prst="rect">
            <a:avLst/>
          </a:prstGeom>
        </p:spPr>
      </p:pic>
      <p:sp>
        <p:nvSpPr>
          <p:cNvPr id="10" name="文本框 9"/>
          <p:cNvSpPr txBox="1"/>
          <p:nvPr/>
        </p:nvSpPr>
        <p:spPr>
          <a:xfrm rot="16200000">
            <a:off x="1521460" y="2938145"/>
            <a:ext cx="4848860" cy="1198880"/>
          </a:xfrm>
          <a:prstGeom prst="rect">
            <a:avLst/>
          </a:prstGeom>
          <a:noFill/>
        </p:spPr>
        <p:txBody>
          <a:bodyPr wrap="square" rtlCol="0">
            <a:spAutoFit/>
          </a:bodyPr>
          <a:lstStyle/>
          <a:p>
            <a:pPr algn="dist"/>
            <a:r>
              <a:rPr lang="en-US" altLang="zh-CN" sz="7200">
                <a:solidFill>
                  <a:srgbClr val="C3D8ED"/>
                </a:solidFill>
                <a:cs typeface="+mn-ea"/>
                <a:sym typeface="+mn-lt"/>
              </a:rPr>
              <a:t>part</a:t>
            </a:r>
            <a:endParaRPr lang="en-US" altLang="zh-CN" sz="7200">
              <a:solidFill>
                <a:srgbClr val="C3D8ED"/>
              </a:solidFill>
              <a:cs typeface="+mn-ea"/>
              <a:sym typeface="+mn-lt"/>
            </a:endParaRPr>
          </a:p>
        </p:txBody>
      </p:sp>
      <p:sp>
        <p:nvSpPr>
          <p:cNvPr id="11" name="文本框 10"/>
          <p:cNvSpPr txBox="1"/>
          <p:nvPr/>
        </p:nvSpPr>
        <p:spPr>
          <a:xfrm>
            <a:off x="6991350" y="1650365"/>
            <a:ext cx="1132205" cy="1106805"/>
          </a:xfrm>
          <a:prstGeom prst="rect">
            <a:avLst/>
          </a:prstGeom>
          <a:noFill/>
        </p:spPr>
        <p:txBody>
          <a:bodyPr wrap="square" rtlCol="0">
            <a:spAutoFit/>
          </a:bodyPr>
          <a:lstStyle/>
          <a:p>
            <a:pPr algn="dist"/>
            <a:r>
              <a:rPr lang="en-US" altLang="zh-CN" sz="6600">
                <a:solidFill>
                  <a:schemeClr val="bg1"/>
                </a:solidFill>
                <a:cs typeface="+mn-ea"/>
                <a:sym typeface="+mn-lt"/>
              </a:rPr>
              <a:t>02</a:t>
            </a:r>
            <a:endParaRPr lang="en-US" altLang="zh-CN" sz="6600">
              <a:solidFill>
                <a:schemeClr val="bg1"/>
              </a:solidFill>
              <a:cs typeface="+mn-ea"/>
              <a:sym typeface="+mn-lt"/>
            </a:endParaRPr>
          </a:p>
        </p:txBody>
      </p:sp>
      <p:sp>
        <p:nvSpPr>
          <p:cNvPr id="13" name="文本框 12"/>
          <p:cNvSpPr txBox="1"/>
          <p:nvPr/>
        </p:nvSpPr>
        <p:spPr>
          <a:xfrm>
            <a:off x="6417945" y="2954020"/>
            <a:ext cx="2280285" cy="768350"/>
          </a:xfrm>
          <a:prstGeom prst="rect">
            <a:avLst/>
          </a:prstGeom>
          <a:noFill/>
        </p:spPr>
        <p:txBody>
          <a:bodyPr wrap="square" rtlCol="0" anchor="t">
            <a:spAutoFit/>
          </a:bodyPr>
          <a:lstStyle/>
          <a:p>
            <a:pPr algn="dist"/>
            <a:r>
              <a:rPr lang="zh-CN" altLang="en-US" sz="4400">
                <a:solidFill>
                  <a:schemeClr val="bg1"/>
                </a:solidFill>
                <a:cs typeface="+mn-ea"/>
                <a:sym typeface="+mn-lt"/>
              </a:rPr>
              <a:t>标题</a:t>
            </a:r>
            <a:endParaRPr lang="zh-CN" altLang="en-US" sz="4400">
              <a:solidFill>
                <a:schemeClr val="bg1"/>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895" y="798195"/>
            <a:ext cx="7471410" cy="526097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8300720" y="798830"/>
            <a:ext cx="3195955" cy="5260340"/>
          </a:xfrm>
          <a:prstGeom prst="rect">
            <a:avLst/>
          </a:prstGeom>
          <a:solidFill>
            <a:srgbClr val="D4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8413750" y="3083560"/>
            <a:ext cx="2971165" cy="16778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solidFill>
                <a:cs typeface="+mn-ea"/>
                <a:sym typeface="+mn-lt"/>
              </a:rPr>
              <a:t>I love you more than I've ever loved any woman. And I've waited longer for you than I've waited for any woman.</a:t>
            </a:r>
            <a:endParaRPr lang="zh-CN" altLang="en-US" sz="1000">
              <a:solidFill>
                <a:schemeClr val="tx1"/>
              </a:solidFill>
              <a:cs typeface="+mn-ea"/>
              <a:sym typeface="+mn-lt"/>
            </a:endParaRPr>
          </a:p>
          <a:p>
            <a:pPr algn="ctr" fontAlgn="auto">
              <a:lnSpc>
                <a:spcPct val="150000"/>
              </a:lnSpc>
            </a:pPr>
            <a:endParaRPr lang="zh-CN" altLang="en-US" sz="1000" dirty="0">
              <a:solidFill>
                <a:schemeClr val="tx1"/>
              </a:solidFill>
              <a:cs typeface="+mn-ea"/>
              <a:sym typeface="+mn-lt"/>
            </a:endParaRPr>
          </a:p>
          <a:p>
            <a:pPr algn="ctr" fontAlgn="auto">
              <a:lnSpc>
                <a:spcPct val="150000"/>
              </a:lnSpc>
            </a:pPr>
            <a:r>
              <a:rPr lang="zh-CN" altLang="en-US" sz="1000">
                <a:solidFill>
                  <a:schemeClr val="tx1"/>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solidFill>
              <a:cs typeface="+mn-ea"/>
              <a:sym typeface="+mn-lt"/>
            </a:endParaRPr>
          </a:p>
        </p:txBody>
      </p:sp>
      <p:sp>
        <p:nvSpPr>
          <p:cNvPr id="10" name="文本框 9"/>
          <p:cNvSpPr txBox="1"/>
          <p:nvPr/>
        </p:nvSpPr>
        <p:spPr>
          <a:xfrm>
            <a:off x="8415020" y="2028825"/>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tx1"/>
                </a:solidFill>
                <a:cs typeface="+mn-ea"/>
                <a:sym typeface="+mn-lt"/>
              </a:rPr>
              <a:t>Click here to add your title</a:t>
            </a:r>
            <a:endParaRPr lang="zh-CN" altLang="en-US" sz="1600" b="1" dirty="0">
              <a:solidFill>
                <a:schemeClr val="tx1"/>
              </a:solidFill>
              <a:cs typeface="+mn-ea"/>
              <a:sym typeface="+mn-lt"/>
            </a:endParaRPr>
          </a:p>
        </p:txBody>
      </p:sp>
      <p:sp>
        <p:nvSpPr>
          <p:cNvPr id="2" name="矩形 1"/>
          <p:cNvSpPr/>
          <p:nvPr/>
        </p:nvSpPr>
        <p:spPr>
          <a:xfrm>
            <a:off x="683895" y="798830"/>
            <a:ext cx="7471410" cy="5260975"/>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500"/>
                            </p:stCondLst>
                            <p:childTnLst>
                              <p:par>
                                <p:cTn id="19" presetID="14" presetClass="entr" presetSubtype="5" fill="hold" grpId="1"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6" grpId="0"/>
      <p:bldP spid="16"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81855" y="1228090"/>
            <a:ext cx="6921500" cy="440182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09600" y="4861560"/>
            <a:ext cx="5357495" cy="1216660"/>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18820" y="1464310"/>
            <a:ext cx="3669030" cy="1994970"/>
          </a:xfrm>
          <a:prstGeom prst="rect">
            <a:avLst/>
          </a:prstGeom>
          <a:noFill/>
        </p:spPr>
        <p:txBody>
          <a:bodyPr wrap="square" rtlCol="0">
            <a:spAutoFit/>
          </a:bodyPr>
          <a:lstStyle/>
          <a:p>
            <a:pPr algn="l" fontAlgn="auto">
              <a:lnSpc>
                <a:spcPct val="150000"/>
              </a:lnSpc>
            </a:pPr>
            <a:r>
              <a:rPr lang="zh-CN" altLang="en-US" sz="1200">
                <a:solidFill>
                  <a:sysClr val="windowText" lastClr="000000">
                    <a:lumMod val="65000"/>
                    <a:lumOff val="35000"/>
                  </a:sysClr>
                </a:solidFill>
                <a:cs typeface="+mn-ea"/>
                <a:sym typeface="+mn-lt"/>
              </a:rPr>
              <a:t>I love you more than I've ever loved any woman. And I've waited longer for you than I've waited for any woman.</a:t>
            </a:r>
            <a:endParaRPr lang="zh-CN" altLang="en-US" sz="1200">
              <a:solidFill>
                <a:sysClr val="windowText" lastClr="000000">
                  <a:lumMod val="65000"/>
                  <a:lumOff val="35000"/>
                </a:sysClr>
              </a:solidFill>
              <a:cs typeface="+mn-ea"/>
              <a:sym typeface="+mn-lt"/>
            </a:endParaRPr>
          </a:p>
          <a:p>
            <a:pPr algn="l" fontAlgn="auto">
              <a:lnSpc>
                <a:spcPct val="150000"/>
              </a:lnSpc>
            </a:pPr>
            <a:endParaRPr lang="zh-CN" altLang="en-US" sz="1200">
              <a:solidFill>
                <a:sysClr val="windowText" lastClr="000000">
                  <a:lumMod val="65000"/>
                  <a:lumOff val="35000"/>
                </a:sysClr>
              </a:solidFill>
              <a:cs typeface="+mn-ea"/>
              <a:sym typeface="+mn-lt"/>
            </a:endParaRPr>
          </a:p>
          <a:p>
            <a:pPr algn="l" fontAlgn="auto">
              <a:lnSpc>
                <a:spcPct val="150000"/>
              </a:lnSpc>
            </a:pPr>
            <a:r>
              <a:rPr lang="zh-CN" altLang="en-US" sz="1200">
                <a:solidFill>
                  <a:sysClr val="windowText" lastClr="000000">
                    <a:lumMod val="65000"/>
                    <a:lumOff val="35000"/>
                  </a:sysClr>
                </a:solidFill>
                <a:cs typeface="+mn-ea"/>
                <a:sym typeface="+mn-lt"/>
              </a:rPr>
              <a:t>I love you more than I've ever loved any woman. And I've waited longer for you than I've waited for any woman.I love you more than I've ever loved any woman. And I've waited longer for you than I've waited for any woman.</a:t>
            </a:r>
            <a:endParaRPr lang="zh-CN" altLang="en-US" sz="1600">
              <a:solidFill>
                <a:srgbClr val="DC4C65"/>
              </a:solidFill>
              <a:cs typeface="+mn-ea"/>
              <a:sym typeface="+mn-lt"/>
            </a:endParaRPr>
          </a:p>
        </p:txBody>
      </p:sp>
      <p:sp>
        <p:nvSpPr>
          <p:cNvPr id="8" name="文本框 7"/>
          <p:cNvSpPr txBox="1"/>
          <p:nvPr/>
        </p:nvSpPr>
        <p:spPr>
          <a:xfrm>
            <a:off x="718820" y="5054600"/>
            <a:ext cx="5139690" cy="774251"/>
          </a:xfrm>
          <a:prstGeom prst="rect">
            <a:avLst/>
          </a:prstGeom>
          <a:noFill/>
        </p:spPr>
        <p:txBody>
          <a:bodyPr wrap="square" rtlCol="0">
            <a:spAutoFit/>
          </a:bodyPr>
          <a:lstStyle/>
          <a:p>
            <a:pPr fontAlgn="auto">
              <a:lnSpc>
                <a:spcPct val="200000"/>
              </a:lnSpc>
            </a:pPr>
            <a:r>
              <a:rPr lang="zh-CN" altLang="en-US" sz="1200">
                <a:solidFill>
                  <a:schemeClr val="bg1"/>
                </a:solidFill>
                <a:cs typeface="+mn-ea"/>
                <a:sym typeface="+mn-lt"/>
              </a:rPr>
              <a:t>I love you more than I've ever loved any woman. And I've waited longer for you than I've waited for any woman.</a:t>
            </a:r>
            <a:endParaRPr lang="zh-CN" altLang="en-US" sz="1200">
              <a:solidFill>
                <a:schemeClr val="bg1"/>
              </a:solidFill>
              <a:cs typeface="+mn-ea"/>
              <a:sym typeface="+mn-lt"/>
            </a:endParaRPr>
          </a:p>
        </p:txBody>
      </p:sp>
      <p:sp>
        <p:nvSpPr>
          <p:cNvPr id="2" name="矩形 1"/>
          <p:cNvSpPr/>
          <p:nvPr/>
        </p:nvSpPr>
        <p:spPr>
          <a:xfrm>
            <a:off x="4681220" y="1228090"/>
            <a:ext cx="6922135" cy="4402455"/>
          </a:xfrm>
          <a:prstGeom prst="rect">
            <a:avLst/>
          </a:prstGeom>
          <a:solidFill>
            <a:srgbClr val="C3D8E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1000"/>
                            </p:stCondLst>
                            <p:childTnLst>
                              <p:par>
                                <p:cTn id="15" presetID="53" presetClass="entr" presetSubtype="16"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descr="C:\Users\Administrator\Desktop\内容图片素材\旅游\beach-84533_960_720.jpgbeach-84533_960_720"/>
          <p:cNvPicPr>
            <a:picLocks noGrp="1" noChangeAspect="1"/>
          </p:cNvPicPr>
          <p:nvPr>
            <p:ph type="pic" sz="quarter" idx="10"/>
          </p:nvPr>
        </p:nvPicPr>
        <p:blipFill>
          <a:blip r:embed="rId1"/>
          <a:srcRect/>
          <a:stretch>
            <a:fillRect/>
          </a:stretch>
        </p:blipFill>
        <p:spPr>
          <a:xfrm>
            <a:off x="7733030" y="-1270"/>
            <a:ext cx="4574540" cy="3754120"/>
          </a:xfrm>
        </p:spPr>
      </p:pic>
      <p:pic>
        <p:nvPicPr>
          <p:cNvPr id="16" name="图片占位符 15" descr="C:\Users\Administrator\Desktop\内容图片素材\旅游\beach-hut-237489_960_720.jpgbeach-hut-237489_960_720"/>
          <p:cNvPicPr>
            <a:picLocks noGrp="1" noChangeAspect="1"/>
          </p:cNvPicPr>
          <p:nvPr>
            <p:ph type="pic" sz="quarter" idx="11"/>
          </p:nvPr>
        </p:nvPicPr>
        <p:blipFill>
          <a:blip r:embed="rId2"/>
          <a:srcRect/>
          <a:stretch>
            <a:fillRect/>
          </a:stretch>
        </p:blipFill>
        <p:spPr>
          <a:xfrm>
            <a:off x="3543300" y="0"/>
            <a:ext cx="6261100" cy="6857365"/>
          </a:xfrm>
        </p:spPr>
      </p:pic>
      <p:pic>
        <p:nvPicPr>
          <p:cNvPr id="22" name="图片占位符 21" descr="C:\Users\Administrator\Desktop\内容图片素材\旅游\fashion-985556_960_720.jpgfashion-985556_960_720"/>
          <p:cNvPicPr>
            <a:picLocks noGrp="1" noChangeAspect="1"/>
          </p:cNvPicPr>
          <p:nvPr>
            <p:ph type="pic" sz="quarter" idx="12"/>
          </p:nvPr>
        </p:nvPicPr>
        <p:blipFill>
          <a:blip r:embed="rId3"/>
          <a:srcRect/>
          <a:stretch>
            <a:fillRect/>
          </a:stretch>
        </p:blipFill>
        <p:spPr>
          <a:xfrm flipH="1">
            <a:off x="8257540" y="747395"/>
            <a:ext cx="3934460" cy="6109970"/>
          </a:xfrm>
        </p:spPr>
      </p:pic>
      <p:sp>
        <p:nvSpPr>
          <p:cNvPr id="23" name="矩形 22"/>
          <p:cNvSpPr/>
          <p:nvPr/>
        </p:nvSpPr>
        <p:spPr>
          <a:xfrm>
            <a:off x="503886" y="3752806"/>
            <a:ext cx="5088228" cy="888256"/>
          </a:xfrm>
          <a:prstGeom prst="rect">
            <a:avLst/>
          </a:prstGeom>
        </p:spPr>
        <p:txBody>
          <a:bodyPr wrap="square">
            <a:spAutoFit/>
          </a:bodyPr>
          <a:lstStyle/>
          <a:p>
            <a:pPr>
              <a:lnSpc>
                <a:spcPct val="200000"/>
              </a:lnSpc>
              <a:defRPr/>
            </a:pPr>
            <a:r>
              <a:rPr lang="zh-CN" altLang="en-US" sz="1400" dirty="0">
                <a:solidFill>
                  <a:srgbClr val="C3D8ED"/>
                </a:solidFill>
                <a:cs typeface="+mn-ea"/>
                <a:sym typeface="+mn-lt"/>
              </a:rPr>
              <a:t>您的内容打在这里，或者通过复制您的文本后，</a:t>
            </a:r>
            <a:endParaRPr lang="en-US" altLang="zh-CN" sz="1400" dirty="0">
              <a:solidFill>
                <a:srgbClr val="C3D8ED"/>
              </a:solidFill>
              <a:cs typeface="+mn-ea"/>
              <a:sym typeface="+mn-lt"/>
            </a:endParaRPr>
          </a:p>
          <a:p>
            <a:pPr>
              <a:lnSpc>
                <a:spcPct val="200000"/>
              </a:lnSpc>
              <a:defRPr/>
            </a:pPr>
            <a:r>
              <a:rPr lang="zh-CN" altLang="en-US" sz="1400" dirty="0">
                <a:solidFill>
                  <a:srgbClr val="C3D8ED"/>
                </a:solidFill>
                <a:cs typeface="+mn-ea"/>
                <a:sym typeface="+mn-lt"/>
              </a:rPr>
              <a:t>或者通过复制您的文本后，在此框中选择粘贴，并选择只保留。</a:t>
            </a:r>
            <a:endParaRPr lang="zh-CN" altLang="en-US" sz="1400" dirty="0">
              <a:solidFill>
                <a:srgbClr val="C3D8ED"/>
              </a:solidFill>
              <a:cs typeface="+mn-ea"/>
              <a:sym typeface="+mn-lt"/>
            </a:endParaRPr>
          </a:p>
        </p:txBody>
      </p:sp>
      <p:sp>
        <p:nvSpPr>
          <p:cNvPr id="24" name="矩形 23"/>
          <p:cNvSpPr/>
          <p:nvPr/>
        </p:nvSpPr>
        <p:spPr>
          <a:xfrm>
            <a:off x="653939" y="2600204"/>
            <a:ext cx="1402080" cy="829945"/>
          </a:xfrm>
          <a:prstGeom prst="rect">
            <a:avLst/>
          </a:prstGeom>
        </p:spPr>
        <p:txBody>
          <a:bodyPr wrap="none">
            <a:spAutoFit/>
          </a:bodyPr>
          <a:lstStyle/>
          <a:p>
            <a:r>
              <a:rPr lang="zh-CN" altLang="en-US" sz="4800" dirty="0">
                <a:solidFill>
                  <a:srgbClr val="C3D8ED"/>
                </a:solidFill>
                <a:cs typeface="+mn-ea"/>
                <a:sym typeface="+mn-lt"/>
              </a:rPr>
              <a:t>标题</a:t>
            </a:r>
            <a:endParaRPr lang="zh-CN" altLang="en-US" sz="4800" dirty="0">
              <a:solidFill>
                <a:srgbClr val="C3D8ED"/>
              </a:solidFill>
              <a:cs typeface="+mn-ea"/>
              <a:sym typeface="+mn-lt"/>
            </a:endParaRPr>
          </a:p>
        </p:txBody>
      </p:sp>
    </p:spTree>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fltVal val="0"/>
                                          </p:val>
                                        </p:tav>
                                        <p:tav tm="100000">
                                          <p:val>
                                            <p:strVal val="#ppt_w"/>
                                          </p:val>
                                        </p:tav>
                                      </p:tavLst>
                                    </p:anim>
                                    <p:anim calcmode="lin" valueType="num">
                                      <p:cBhvr>
                                        <p:cTn id="29" dur="1000" fill="hold"/>
                                        <p:tgtEl>
                                          <p:spTgt spid="23"/>
                                        </p:tgtEl>
                                        <p:attrNameLst>
                                          <p:attrName>ppt_h</p:attrName>
                                        </p:attrNameLst>
                                      </p:cBhvr>
                                      <p:tavLst>
                                        <p:tav tm="0">
                                          <p:val>
                                            <p:fltVal val="0"/>
                                          </p:val>
                                        </p:tav>
                                        <p:tav tm="100000">
                                          <p:val>
                                            <p:strVal val="#ppt_h"/>
                                          </p:val>
                                        </p:tav>
                                      </p:tavLst>
                                    </p:anim>
                                    <p:anim calcmode="lin" valueType="num">
                                      <p:cBhvr>
                                        <p:cTn id="30" dur="1000" fill="hold"/>
                                        <p:tgtEl>
                                          <p:spTgt spid="23"/>
                                        </p:tgtEl>
                                        <p:attrNameLst>
                                          <p:attrName>style.rotation</p:attrName>
                                        </p:attrNameLst>
                                      </p:cBhvr>
                                      <p:tavLst>
                                        <p:tav tm="0">
                                          <p:val>
                                            <p:fltVal val="90"/>
                                          </p:val>
                                        </p:tav>
                                        <p:tav tm="100000">
                                          <p:val>
                                            <p:fltVal val="0"/>
                                          </p:val>
                                        </p:tav>
                                      </p:tavLst>
                                    </p:anim>
                                    <p:animEffect transition="in" filter="fade">
                                      <p:cBhvr>
                                        <p:cTn id="31" dur="1000"/>
                                        <p:tgtEl>
                                          <p:spTgt spid="23"/>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style.rotation</p:attrName>
                                        </p:attrNameLst>
                                      </p:cBhvr>
                                      <p:tavLst>
                                        <p:tav tm="0">
                                          <p:val>
                                            <p:fltVal val="90"/>
                                          </p:val>
                                        </p:tav>
                                        <p:tav tm="100000">
                                          <p:val>
                                            <p:fltVal val="0"/>
                                          </p:val>
                                        </p:tav>
                                      </p:tavLst>
                                    </p:anim>
                                    <p:animEffect transition="in" filter="fade">
                                      <p:cBhvr>
                                        <p:cTn id="3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p="http://schemas.openxmlformats.org/presentationml/2006/main">
  <p:tag name="ISPRING_PRESENTATION_TITLE" val="清新简约欧美风旅游旅行相册ppt模板"/>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jvu3xe2">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5082</Words>
  <Application>WPS 演示</Application>
  <PresentationFormat>宽屏</PresentationFormat>
  <Paragraphs>136</Paragraphs>
  <Slides>21</Slides>
  <Notes>21</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黑体</vt:lpstr>
      <vt:lpstr>Calibri</vt:lpstr>
      <vt:lpstr>微软雅黑</vt:lpstr>
      <vt:lpstr>Agency FB</vt:lpstr>
      <vt:lpstr>Trebuchet MS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清新简约欧美风旅游旅行相册ppt模板</dc:title>
  <dc:creator/>
  <cp:lastModifiedBy>一颗苹果</cp:lastModifiedBy>
  <cp:revision>8</cp:revision>
  <dcterms:created xsi:type="dcterms:W3CDTF">2018-03-01T02:03:00Z</dcterms:created>
  <dcterms:modified xsi:type="dcterms:W3CDTF">2021-09-14T09:07:13Z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9C5DC87BB02E403F89478F3B0E2F25EC</vt:lpwstr>
  </property>
</Properties>
</file>