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57" r:id="rId5"/>
    <p:sldId id="258" r:id="rId6"/>
    <p:sldId id="269" r:id="rId7"/>
    <p:sldId id="261" r:id="rId8"/>
    <p:sldId id="272" r:id="rId9"/>
    <p:sldId id="259" r:id="rId10"/>
    <p:sldId id="274" r:id="rId11"/>
    <p:sldId id="263" r:id="rId12"/>
    <p:sldId id="264" r:id="rId13"/>
    <p:sldId id="262" r:id="rId14"/>
    <p:sldId id="266" r:id="rId15"/>
    <p:sldId id="275" r:id="rId16"/>
    <p:sldId id="265" r:id="rId17"/>
    <p:sldId id="268" r:id="rId18"/>
    <p:sldId id="267" r:id="rId19"/>
    <p:sldId id="270" r:id="rId20"/>
    <p:sldId id="276" r:id="rId21"/>
    <p:sldId id="271" r:id="rId22"/>
    <p:sldId id="273" r:id="rId23"/>
    <p:sldId id="260" r:id="rId24"/>
    <p:sldId id="277" r:id="rId25"/>
  </p:sldIdLst>
  <p:sldSz cx="12192000" cy="6858000"/>
  <p:notesSz cx="6858000" cy="9144000"/>
  <p:embeddedFontLst>
    <p:embeddedFont>
      <p:font typeface="字魂36号-正文宋楷" panose="02000000000000000000" pitchFamily="2" charset="-122"/>
      <p:regular r:id="rId30"/>
    </p:embeddedFont>
    <p:embeddedFont>
      <p:font typeface="经典行书简" panose="02010609010101010101" pitchFamily="49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华文新魏" panose="02010800040101010101" charset="-122"/>
      <p:regular r:id="rId36"/>
    </p:embeddedFont>
    <p:embeddedFont>
      <p:font typeface="Calibri Light" panose="020F0302020204030204" charset="0"/>
      <p:regular r:id="rId37"/>
      <p:italic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BAB"/>
    <a:srgbClr val="353F3C"/>
    <a:srgbClr val="528FA8"/>
    <a:srgbClr val="335867"/>
    <a:srgbClr val="182A31"/>
    <a:srgbClr val="2E373C"/>
    <a:srgbClr val="94A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58"/>
      </p:cViewPr>
      <p:guideLst>
        <p:guide orient="horz" pos="2157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10A1-018E-40CA-8947-2B4CCD00FE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B54EC-EAA3-4017-9B0D-A61C3FFD50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9EB8-A684-4E71-B936-6BE735E375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BABC-8640-4B13-8DE5-345FBE7643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jpeg"/><Relationship Id="rId7" Type="http://schemas.openxmlformats.org/officeDocument/2006/relationships/image" Target="../media/image30.jpeg"/><Relationship Id="rId6" Type="http://schemas.openxmlformats.org/officeDocument/2006/relationships/image" Target="../media/image29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0" Type="http://schemas.openxmlformats.org/officeDocument/2006/relationships/notesSlide" Target="../notesSlides/notesSlide1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image" Target="../media/image34.jpeg"/><Relationship Id="rId7" Type="http://schemas.openxmlformats.org/officeDocument/2006/relationships/image" Target="../media/image33.jpeg"/><Relationship Id="rId6" Type="http://schemas.openxmlformats.org/officeDocument/2006/relationships/image" Target="../media/image3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3.jpeg"/><Relationship Id="rId7" Type="http://schemas.openxmlformats.org/officeDocument/2006/relationships/image" Target="../media/image22.jpeg"/><Relationship Id="rId6" Type="http://schemas.openxmlformats.org/officeDocument/2006/relationships/image" Target="../media/image21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9427" y="0"/>
            <a:ext cx="1220771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60010" y="-2"/>
            <a:ext cx="2871980" cy="45342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63255" y="415997"/>
            <a:ext cx="1292662" cy="37022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2E37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行书简" panose="02010609010101010101" pitchFamily="49" charset="-122"/>
              </a:rPr>
              <a:t>古典东方</a:t>
            </a:r>
            <a:endParaRPr lang="zh-CN" altLang="en-US" sz="7200" dirty="0">
              <a:solidFill>
                <a:srgbClr val="2E37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6号-正文宋楷" panose="02000000000000000000" pitchFamily="2" charset="-122"/>
              <a:ea typeface="字魂36号-正文宋楷" panose="02000000000000000000" pitchFamily="2" charset="-122"/>
              <a:cs typeface="经典行书简" panose="0201060901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52249" y="4760537"/>
            <a:ext cx="56873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DDD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中国</a:t>
            </a:r>
            <a:r>
              <a:rPr lang="zh-CN" altLang="en-US" sz="4800" dirty="0" smtClean="0">
                <a:solidFill>
                  <a:srgbClr val="DDD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风通用</a:t>
            </a:r>
            <a:r>
              <a:rPr lang="en-US" altLang="zh-CN" sz="4800" dirty="0" smtClean="0">
                <a:solidFill>
                  <a:srgbClr val="DDD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4800" dirty="0" smtClean="0">
                <a:solidFill>
                  <a:srgbClr val="DDD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模板</a:t>
            </a:r>
            <a:endParaRPr lang="zh-CN" altLang="en-US" sz="4800" dirty="0">
              <a:solidFill>
                <a:srgbClr val="DDD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47" y="1421972"/>
            <a:ext cx="5335533" cy="355702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347092" y="1034285"/>
            <a:ext cx="4446092" cy="4093893"/>
            <a:chOff x="6347092" y="1034285"/>
            <a:chExt cx="4446092" cy="4093893"/>
          </a:xfrm>
        </p:grpSpPr>
        <p:grpSp>
          <p:nvGrpSpPr>
            <p:cNvPr id="2" name="组合 1"/>
            <p:cNvGrpSpPr/>
            <p:nvPr/>
          </p:nvGrpSpPr>
          <p:grpSpPr>
            <a:xfrm>
              <a:off x="6347092" y="1034285"/>
              <a:ext cx="779572" cy="4093893"/>
              <a:chOff x="4885937" y="2372151"/>
              <a:chExt cx="469943" cy="2467888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4885937" y="2372151"/>
                <a:ext cx="457243" cy="457243"/>
                <a:chOff x="927279" y="1867437"/>
                <a:chExt cx="695459" cy="695459"/>
              </a:xfrm>
              <a:solidFill>
                <a:srgbClr val="FBEABF"/>
              </a:solidFill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927279" y="1867437"/>
                  <a:ext cx="695459" cy="695459"/>
                </a:xfrm>
                <a:prstGeom prst="ellipse">
                  <a:avLst/>
                </a:prstGeom>
                <a:solidFill>
                  <a:srgbClr val="528F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 rotWithShape="1">
                <a:blip r:embed="rId7"/>
                <a:srcRect/>
                <a:stretch>
                  <a:fillRect/>
                </a:stretch>
              </p:blipFill>
              <p:spPr>
                <a:xfrm>
                  <a:off x="1043189" y="1947629"/>
                  <a:ext cx="489398" cy="48939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组合 19"/>
              <p:cNvGrpSpPr/>
              <p:nvPr/>
            </p:nvGrpSpPr>
            <p:grpSpPr>
              <a:xfrm>
                <a:off x="4898637" y="4382796"/>
                <a:ext cx="457243" cy="457243"/>
                <a:chOff x="2644865" y="1712890"/>
                <a:chExt cx="695459" cy="695459"/>
              </a:xfrm>
              <a:solidFill>
                <a:srgbClr val="FBEABF"/>
              </a:solidFill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2644865" y="1712890"/>
                  <a:ext cx="695459" cy="695459"/>
                </a:xfrm>
                <a:prstGeom prst="ellipse">
                  <a:avLst/>
                </a:prstGeom>
                <a:solidFill>
                  <a:srgbClr val="528F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 rotWithShape="1">
                <a:blip r:embed="rId8"/>
                <a:srcRect/>
                <a:stretch>
                  <a:fillRect/>
                </a:stretch>
              </p:blipFill>
              <p:spPr>
                <a:xfrm>
                  <a:off x="2754335" y="1818339"/>
                  <a:ext cx="476518" cy="48456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3" name="组合 22"/>
              <p:cNvGrpSpPr/>
              <p:nvPr/>
            </p:nvGrpSpPr>
            <p:grpSpPr>
              <a:xfrm>
                <a:off x="4898637" y="3360646"/>
                <a:ext cx="457243" cy="457243"/>
                <a:chOff x="3867689" y="975575"/>
                <a:chExt cx="695459" cy="695459"/>
              </a:xfrm>
              <a:solidFill>
                <a:srgbClr val="FBEABF"/>
              </a:solidFill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3867689" y="975575"/>
                  <a:ext cx="695459" cy="695459"/>
                </a:xfrm>
                <a:prstGeom prst="ellipse">
                  <a:avLst/>
                </a:prstGeom>
                <a:solidFill>
                  <a:srgbClr val="528F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pic>
              <p:nvPicPr>
                <p:cNvPr id="25" name="图片 24"/>
                <p:cNvPicPr>
                  <a:picLocks noChangeAspect="1"/>
                </p:cNvPicPr>
                <p:nvPr/>
              </p:nvPicPr>
              <p:blipFill rotWithShape="1">
                <a:blip r:embed="rId9"/>
                <a:srcRect/>
                <a:stretch>
                  <a:fillRect/>
                </a:stretch>
              </p:blipFill>
              <p:spPr>
                <a:xfrm>
                  <a:off x="3970719" y="1068012"/>
                  <a:ext cx="489397" cy="47651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42" name="组合 41"/>
            <p:cNvGrpSpPr/>
            <p:nvPr/>
          </p:nvGrpSpPr>
          <p:grpSpPr>
            <a:xfrm>
              <a:off x="7232014" y="1054426"/>
              <a:ext cx="3561170" cy="738363"/>
              <a:chOff x="1073459" y="3567267"/>
              <a:chExt cx="3561170" cy="738363"/>
            </a:xfrm>
          </p:grpSpPr>
          <p:sp>
            <p:nvSpPr>
              <p:cNvPr id="43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7232014" y="2722121"/>
              <a:ext cx="3561170" cy="738363"/>
              <a:chOff x="1073459" y="3567267"/>
              <a:chExt cx="3561170" cy="738363"/>
            </a:xfrm>
          </p:grpSpPr>
          <p:sp>
            <p:nvSpPr>
              <p:cNvPr id="46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7232014" y="4383426"/>
              <a:ext cx="3561170" cy="738363"/>
              <a:chOff x="1073459" y="3567267"/>
              <a:chExt cx="3561170" cy="738363"/>
            </a:xfrm>
          </p:grpSpPr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073459" y="2261791"/>
            <a:ext cx="10032039" cy="2296938"/>
            <a:chOff x="1073459" y="1724463"/>
            <a:chExt cx="10032039" cy="2296938"/>
          </a:xfrm>
        </p:grpSpPr>
        <p:grpSp>
          <p:nvGrpSpPr>
            <p:cNvPr id="21" name="组合 20"/>
            <p:cNvGrpSpPr/>
            <p:nvPr/>
          </p:nvGrpSpPr>
          <p:grpSpPr>
            <a:xfrm>
              <a:off x="1889727" y="1724463"/>
              <a:ext cx="8421971" cy="673768"/>
              <a:chOff x="1913164" y="5578062"/>
              <a:chExt cx="8421971" cy="673768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918527" y="5578062"/>
                <a:ext cx="673768" cy="673768"/>
                <a:chOff x="1870401" y="5454316"/>
                <a:chExt cx="689810" cy="689810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1870401" y="5454316"/>
                  <a:ext cx="689810" cy="689810"/>
                </a:xfrm>
                <a:prstGeom prst="rect">
                  <a:avLst/>
                </a:prstGeom>
                <a:noFill/>
                <a:ln w="12700">
                  <a:solidFill>
                    <a:srgbClr val="528F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DDDBAB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cxnSp>
              <p:nvCxnSpPr>
                <p:cNvPr id="40" name="直接连接符 39"/>
                <p:cNvCxnSpPr>
                  <a:stCxn id="39" idx="1"/>
                  <a:endCxn id="39" idx="3"/>
                </p:cNvCxnSpPr>
                <p:nvPr/>
              </p:nvCxnSpPr>
              <p:spPr>
                <a:xfrm>
                  <a:off x="1870401" y="5799221"/>
                  <a:ext cx="689810" cy="0"/>
                </a:xfrm>
                <a:prstGeom prst="line">
                  <a:avLst/>
                </a:prstGeom>
                <a:ln>
                  <a:solidFill>
                    <a:srgbClr val="528FA8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>
                  <a:stCxn id="39" idx="0"/>
                  <a:endCxn id="39" idx="2"/>
                </p:cNvCxnSpPr>
                <p:nvPr/>
              </p:nvCxnSpPr>
              <p:spPr>
                <a:xfrm>
                  <a:off x="2215306" y="5454316"/>
                  <a:ext cx="0" cy="689810"/>
                </a:xfrm>
                <a:prstGeom prst="line">
                  <a:avLst/>
                </a:prstGeom>
                <a:ln>
                  <a:solidFill>
                    <a:srgbClr val="528FA8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组合 22"/>
              <p:cNvGrpSpPr/>
              <p:nvPr/>
            </p:nvGrpSpPr>
            <p:grpSpPr>
              <a:xfrm>
                <a:off x="4479979" y="5578062"/>
                <a:ext cx="673768" cy="673768"/>
                <a:chOff x="1870401" y="5454316"/>
                <a:chExt cx="689810" cy="689810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1870401" y="5454316"/>
                  <a:ext cx="689810" cy="689810"/>
                </a:xfrm>
                <a:prstGeom prst="rect">
                  <a:avLst/>
                </a:prstGeom>
                <a:noFill/>
                <a:ln w="12700">
                  <a:solidFill>
                    <a:srgbClr val="528F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DDDBAB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cxnSp>
              <p:nvCxnSpPr>
                <p:cNvPr id="37" name="直接连接符 36"/>
                <p:cNvCxnSpPr>
                  <a:stCxn id="36" idx="1"/>
                  <a:endCxn id="36" idx="3"/>
                </p:cNvCxnSpPr>
                <p:nvPr/>
              </p:nvCxnSpPr>
              <p:spPr>
                <a:xfrm>
                  <a:off x="1870401" y="5799221"/>
                  <a:ext cx="689810" cy="0"/>
                </a:xfrm>
                <a:prstGeom prst="line">
                  <a:avLst/>
                </a:prstGeom>
                <a:ln>
                  <a:solidFill>
                    <a:srgbClr val="528FA8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>
                  <a:stCxn id="36" idx="0"/>
                  <a:endCxn id="36" idx="2"/>
                </p:cNvCxnSpPr>
                <p:nvPr/>
              </p:nvCxnSpPr>
              <p:spPr>
                <a:xfrm>
                  <a:off x="2215306" y="5454316"/>
                  <a:ext cx="0" cy="689810"/>
                </a:xfrm>
                <a:prstGeom prst="line">
                  <a:avLst/>
                </a:prstGeom>
                <a:ln>
                  <a:solidFill>
                    <a:srgbClr val="528FA8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组合 23"/>
              <p:cNvGrpSpPr/>
              <p:nvPr/>
            </p:nvGrpSpPr>
            <p:grpSpPr>
              <a:xfrm>
                <a:off x="7077679" y="5578062"/>
                <a:ext cx="673768" cy="673768"/>
                <a:chOff x="1870401" y="5454316"/>
                <a:chExt cx="689810" cy="689810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1870401" y="5454316"/>
                  <a:ext cx="689810" cy="689810"/>
                </a:xfrm>
                <a:prstGeom prst="rect">
                  <a:avLst/>
                </a:prstGeom>
                <a:noFill/>
                <a:ln w="12700">
                  <a:solidFill>
                    <a:srgbClr val="528F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DDDBAB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cxnSp>
              <p:nvCxnSpPr>
                <p:cNvPr id="34" name="直接连接符 33"/>
                <p:cNvCxnSpPr>
                  <a:stCxn id="33" idx="1"/>
                  <a:endCxn id="33" idx="3"/>
                </p:cNvCxnSpPr>
                <p:nvPr/>
              </p:nvCxnSpPr>
              <p:spPr>
                <a:xfrm>
                  <a:off x="1870401" y="5799221"/>
                  <a:ext cx="689810" cy="0"/>
                </a:xfrm>
                <a:prstGeom prst="line">
                  <a:avLst/>
                </a:prstGeom>
                <a:ln>
                  <a:solidFill>
                    <a:srgbClr val="528FA8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>
                  <a:stCxn id="33" idx="0"/>
                  <a:endCxn id="33" idx="2"/>
                </p:cNvCxnSpPr>
                <p:nvPr/>
              </p:nvCxnSpPr>
              <p:spPr>
                <a:xfrm>
                  <a:off x="2215306" y="5454316"/>
                  <a:ext cx="0" cy="689810"/>
                </a:xfrm>
                <a:prstGeom prst="line">
                  <a:avLst/>
                </a:prstGeom>
                <a:ln>
                  <a:solidFill>
                    <a:srgbClr val="528FA8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/>
              <p:cNvGrpSpPr/>
              <p:nvPr/>
            </p:nvGrpSpPr>
            <p:grpSpPr>
              <a:xfrm>
                <a:off x="9639808" y="5578062"/>
                <a:ext cx="673768" cy="673768"/>
                <a:chOff x="1870401" y="5454316"/>
                <a:chExt cx="689810" cy="689810"/>
              </a:xfrm>
            </p:grpSpPr>
            <p:sp>
              <p:nvSpPr>
                <p:cNvPr id="30" name="矩形 29"/>
                <p:cNvSpPr/>
                <p:nvPr/>
              </p:nvSpPr>
              <p:spPr>
                <a:xfrm>
                  <a:off x="1870401" y="5454316"/>
                  <a:ext cx="689810" cy="689810"/>
                </a:xfrm>
                <a:prstGeom prst="rect">
                  <a:avLst/>
                </a:prstGeom>
                <a:noFill/>
                <a:ln w="12700">
                  <a:solidFill>
                    <a:srgbClr val="528F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DDDBAB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</a:endParaRPr>
                </a:p>
              </p:txBody>
            </p:sp>
            <p:cxnSp>
              <p:nvCxnSpPr>
                <p:cNvPr id="31" name="直接连接符 30"/>
                <p:cNvCxnSpPr>
                  <a:stCxn id="30" idx="1"/>
                  <a:endCxn id="30" idx="3"/>
                </p:cNvCxnSpPr>
                <p:nvPr/>
              </p:nvCxnSpPr>
              <p:spPr>
                <a:xfrm>
                  <a:off x="1870401" y="5799221"/>
                  <a:ext cx="689810" cy="0"/>
                </a:xfrm>
                <a:prstGeom prst="line">
                  <a:avLst/>
                </a:prstGeom>
                <a:ln>
                  <a:solidFill>
                    <a:srgbClr val="528FA8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>
                  <a:stCxn id="30" idx="0"/>
                  <a:endCxn id="30" idx="2"/>
                </p:cNvCxnSpPr>
                <p:nvPr/>
              </p:nvCxnSpPr>
              <p:spPr>
                <a:xfrm>
                  <a:off x="2215306" y="5454316"/>
                  <a:ext cx="0" cy="689810"/>
                </a:xfrm>
                <a:prstGeom prst="line">
                  <a:avLst/>
                </a:prstGeom>
                <a:ln>
                  <a:solidFill>
                    <a:srgbClr val="528FA8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文本框 25"/>
              <p:cNvSpPr txBox="1"/>
              <p:nvPr/>
            </p:nvSpPr>
            <p:spPr>
              <a:xfrm>
                <a:off x="1913164" y="5716513"/>
                <a:ext cx="7058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DDBAB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壹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475294" y="5716513"/>
                <a:ext cx="7058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DDBAB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贰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7058981" y="5716513"/>
                <a:ext cx="7058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DDBAB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叁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9629282" y="5716513"/>
                <a:ext cx="70585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DDDBAB"/>
                    </a:solidFill>
                    <a:effectLst/>
                    <a:uLnTx/>
                    <a:uFillTx/>
                    <a:latin typeface="字魂36号-正文宋楷" panose="02000000000000000000" pitchFamily="2" charset="-122"/>
                    <a:ea typeface="字魂36号-正文宋楷" panose="02000000000000000000" pitchFamily="2" charset="-122"/>
                  </a:rPr>
                  <a:t>肆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073459" y="3029939"/>
              <a:ext cx="2338388" cy="991462"/>
              <a:chOff x="6204252" y="2016290"/>
              <a:chExt cx="2338388" cy="991462"/>
            </a:xfrm>
          </p:grpSpPr>
          <p:sp>
            <p:nvSpPr>
              <p:cNvPr id="43" name="TextBox 13"/>
              <p:cNvSpPr txBox="1">
                <a:spLocks noChangeArrowheads="1"/>
              </p:cNvSpPr>
              <p:nvPr/>
            </p:nvSpPr>
            <p:spPr bwMode="auto">
              <a:xfrm>
                <a:off x="6204252" y="2016290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TextBox 13"/>
              <p:cNvSpPr txBox="1">
                <a:spLocks noChangeArrowheads="1"/>
              </p:cNvSpPr>
              <p:nvPr/>
            </p:nvSpPr>
            <p:spPr bwMode="auto">
              <a:xfrm>
                <a:off x="6575165" y="2361957"/>
                <a:ext cx="1613772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641048" y="3029939"/>
              <a:ext cx="2338388" cy="991462"/>
              <a:chOff x="6204252" y="2016290"/>
              <a:chExt cx="2338388" cy="991462"/>
            </a:xfrm>
          </p:grpSpPr>
          <p:sp>
            <p:nvSpPr>
              <p:cNvPr id="46" name="TextBox 13"/>
              <p:cNvSpPr txBox="1">
                <a:spLocks noChangeArrowheads="1"/>
              </p:cNvSpPr>
              <p:nvPr/>
            </p:nvSpPr>
            <p:spPr bwMode="auto">
              <a:xfrm>
                <a:off x="6204252" y="2016290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TextBox 13"/>
              <p:cNvSpPr txBox="1">
                <a:spLocks noChangeArrowheads="1"/>
              </p:cNvSpPr>
              <p:nvPr/>
            </p:nvSpPr>
            <p:spPr bwMode="auto">
              <a:xfrm>
                <a:off x="6575165" y="2361957"/>
                <a:ext cx="1613772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6199521" y="3029939"/>
              <a:ext cx="2338388" cy="991462"/>
              <a:chOff x="6204252" y="2016290"/>
              <a:chExt cx="2338388" cy="991462"/>
            </a:xfrm>
          </p:grpSpPr>
          <p:sp>
            <p:nvSpPr>
              <p:cNvPr id="49" name="TextBox 13"/>
              <p:cNvSpPr txBox="1">
                <a:spLocks noChangeArrowheads="1"/>
              </p:cNvSpPr>
              <p:nvPr/>
            </p:nvSpPr>
            <p:spPr bwMode="auto">
              <a:xfrm>
                <a:off x="6204252" y="2016290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TextBox 13"/>
              <p:cNvSpPr txBox="1">
                <a:spLocks noChangeArrowheads="1"/>
              </p:cNvSpPr>
              <p:nvPr/>
            </p:nvSpPr>
            <p:spPr bwMode="auto">
              <a:xfrm>
                <a:off x="6575165" y="2361957"/>
                <a:ext cx="1613772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8767110" y="3029939"/>
              <a:ext cx="2338388" cy="991462"/>
              <a:chOff x="6204252" y="2016290"/>
              <a:chExt cx="2338388" cy="991462"/>
            </a:xfrm>
          </p:grpSpPr>
          <p:sp>
            <p:nvSpPr>
              <p:cNvPr id="52" name="TextBox 13"/>
              <p:cNvSpPr txBox="1">
                <a:spLocks noChangeArrowheads="1"/>
              </p:cNvSpPr>
              <p:nvPr/>
            </p:nvSpPr>
            <p:spPr bwMode="auto">
              <a:xfrm>
                <a:off x="6204252" y="2016290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TextBox 13"/>
              <p:cNvSpPr txBox="1">
                <a:spLocks noChangeArrowheads="1"/>
              </p:cNvSpPr>
              <p:nvPr/>
            </p:nvSpPr>
            <p:spPr bwMode="auto">
              <a:xfrm>
                <a:off x="6575165" y="2361957"/>
                <a:ext cx="1613772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4931519" y="1323008"/>
            <a:ext cx="2338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rgbClr val="DDDBAB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55" name="PA_库_矩形 3"/>
          <p:cNvSpPr/>
          <p:nvPr>
            <p:custDataLst>
              <p:tags r:id="rId6"/>
            </p:custDataLst>
          </p:nvPr>
        </p:nvSpPr>
        <p:spPr>
          <a:xfrm>
            <a:off x="1" y="1086979"/>
            <a:ext cx="12192000" cy="743812"/>
          </a:xfrm>
          <a:prstGeom prst="rect">
            <a:avLst/>
          </a:prstGeom>
          <a:noFill/>
          <a:ln>
            <a:solidFill>
              <a:srgbClr val="DDD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86268" y="3206151"/>
            <a:ext cx="10847744" cy="1910715"/>
            <a:chOff x="719455" y="2670810"/>
            <a:chExt cx="10847744" cy="1910715"/>
          </a:xfrm>
        </p:grpSpPr>
        <p:grpSp>
          <p:nvGrpSpPr>
            <p:cNvPr id="17" name="组合 16"/>
            <p:cNvGrpSpPr/>
            <p:nvPr/>
          </p:nvGrpSpPr>
          <p:grpSpPr>
            <a:xfrm>
              <a:off x="719455" y="2670810"/>
              <a:ext cx="10753725" cy="1910715"/>
              <a:chOff x="719455" y="2670810"/>
              <a:chExt cx="10753725" cy="1910715"/>
            </a:xfrm>
          </p:grpSpPr>
          <p:sp>
            <p:nvSpPr>
              <p:cNvPr id="18" name="ísļïḑè"/>
              <p:cNvSpPr/>
              <p:nvPr/>
            </p:nvSpPr>
            <p:spPr>
              <a:xfrm>
                <a:off x="7910195" y="2670810"/>
                <a:ext cx="3562985" cy="1910715"/>
              </a:xfrm>
              <a:prstGeom prst="rect">
                <a:avLst/>
              </a:prstGeom>
              <a:solidFill>
                <a:srgbClr val="528FA8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îş1íḋé"/>
              <p:cNvSpPr/>
              <p:nvPr/>
            </p:nvSpPr>
            <p:spPr>
              <a:xfrm>
                <a:off x="4314825" y="2670810"/>
                <a:ext cx="3562985" cy="1910715"/>
              </a:xfrm>
              <a:prstGeom prst="rect">
                <a:avLst/>
              </a:prstGeom>
              <a:solidFill>
                <a:srgbClr val="DDDBAB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ïṥľíde"/>
              <p:cNvSpPr/>
              <p:nvPr/>
            </p:nvSpPr>
            <p:spPr>
              <a:xfrm>
                <a:off x="719455" y="2670810"/>
                <a:ext cx="3562985" cy="1910715"/>
              </a:xfrm>
              <a:prstGeom prst="rect">
                <a:avLst/>
              </a:prstGeom>
              <a:solidFill>
                <a:srgbClr val="528FA8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î$1íḍè"/>
              <p:cNvSpPr/>
              <p:nvPr/>
            </p:nvSpPr>
            <p:spPr bwMode="auto">
              <a:xfrm>
                <a:off x="2270384" y="2847974"/>
                <a:ext cx="461128" cy="439709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ïŝlídê"/>
              <p:cNvSpPr/>
              <p:nvPr/>
            </p:nvSpPr>
            <p:spPr bwMode="auto">
              <a:xfrm>
                <a:off x="5787051" y="2823845"/>
                <a:ext cx="461054" cy="460338"/>
              </a:xfrm>
              <a:custGeom>
                <a:avLst/>
                <a:gdLst>
                  <a:gd name="connsiteX0" fmla="*/ 139649 w 606580"/>
                  <a:gd name="connsiteY0" fmla="*/ 323260 h 605592"/>
                  <a:gd name="connsiteX1" fmla="*/ 274852 w 606580"/>
                  <a:gd name="connsiteY1" fmla="*/ 323260 h 605592"/>
                  <a:gd name="connsiteX2" fmla="*/ 274852 w 606580"/>
                  <a:gd name="connsiteY2" fmla="*/ 349440 h 605592"/>
                  <a:gd name="connsiteX3" fmla="*/ 139649 w 606580"/>
                  <a:gd name="connsiteY3" fmla="*/ 349440 h 605592"/>
                  <a:gd name="connsiteX4" fmla="*/ 66294 w 606580"/>
                  <a:gd name="connsiteY4" fmla="*/ 26233 h 605592"/>
                  <a:gd name="connsiteX5" fmla="*/ 66294 w 606580"/>
                  <a:gd name="connsiteY5" fmla="*/ 375703 h 605592"/>
                  <a:gd name="connsiteX6" fmla="*/ 540286 w 606580"/>
                  <a:gd name="connsiteY6" fmla="*/ 375703 h 605592"/>
                  <a:gd name="connsiteX7" fmla="*/ 540286 w 606580"/>
                  <a:gd name="connsiteY7" fmla="*/ 26233 h 605592"/>
                  <a:gd name="connsiteX8" fmla="*/ 39925 w 606580"/>
                  <a:gd name="connsiteY8" fmla="*/ 0 h 605592"/>
                  <a:gd name="connsiteX9" fmla="*/ 566655 w 606580"/>
                  <a:gd name="connsiteY9" fmla="*/ 0 h 605592"/>
                  <a:gd name="connsiteX10" fmla="*/ 566655 w 606580"/>
                  <a:gd name="connsiteY10" fmla="*/ 375703 h 605592"/>
                  <a:gd name="connsiteX11" fmla="*/ 606580 w 606580"/>
                  <a:gd name="connsiteY11" fmla="*/ 375703 h 605592"/>
                  <a:gd name="connsiteX12" fmla="*/ 606580 w 606580"/>
                  <a:gd name="connsiteY12" fmla="*/ 401936 h 605592"/>
                  <a:gd name="connsiteX13" fmla="*/ 373716 w 606580"/>
                  <a:gd name="connsiteY13" fmla="*/ 401936 h 605592"/>
                  <a:gd name="connsiteX14" fmla="*/ 413269 w 606580"/>
                  <a:gd name="connsiteY14" fmla="*/ 600587 h 605592"/>
                  <a:gd name="connsiteX15" fmla="*/ 387364 w 606580"/>
                  <a:gd name="connsiteY15" fmla="*/ 605592 h 605592"/>
                  <a:gd name="connsiteX16" fmla="*/ 346790 w 606580"/>
                  <a:gd name="connsiteY16" fmla="*/ 401936 h 605592"/>
                  <a:gd name="connsiteX17" fmla="*/ 316521 w 606580"/>
                  <a:gd name="connsiteY17" fmla="*/ 401936 h 605592"/>
                  <a:gd name="connsiteX18" fmla="*/ 316521 w 606580"/>
                  <a:gd name="connsiteY18" fmla="*/ 551828 h 605592"/>
                  <a:gd name="connsiteX19" fmla="*/ 290059 w 606580"/>
                  <a:gd name="connsiteY19" fmla="*/ 551828 h 605592"/>
                  <a:gd name="connsiteX20" fmla="*/ 290059 w 606580"/>
                  <a:gd name="connsiteY20" fmla="*/ 401936 h 605592"/>
                  <a:gd name="connsiteX21" fmla="*/ 247163 w 606580"/>
                  <a:gd name="connsiteY21" fmla="*/ 401936 h 605592"/>
                  <a:gd name="connsiteX22" fmla="*/ 206588 w 606580"/>
                  <a:gd name="connsiteY22" fmla="*/ 605592 h 605592"/>
                  <a:gd name="connsiteX23" fmla="*/ 180591 w 606580"/>
                  <a:gd name="connsiteY23" fmla="*/ 600494 h 605592"/>
                  <a:gd name="connsiteX24" fmla="*/ 220237 w 606580"/>
                  <a:gd name="connsiteY24" fmla="*/ 401936 h 605592"/>
                  <a:gd name="connsiteX25" fmla="*/ 0 w 606580"/>
                  <a:gd name="connsiteY25" fmla="*/ 401936 h 605592"/>
                  <a:gd name="connsiteX26" fmla="*/ 0 w 606580"/>
                  <a:gd name="connsiteY26" fmla="*/ 375703 h 605592"/>
                  <a:gd name="connsiteX27" fmla="*/ 39925 w 606580"/>
                  <a:gd name="connsiteY27" fmla="*/ 375703 h 605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6580" h="605592">
                    <a:moveTo>
                      <a:pt x="139649" y="323260"/>
                    </a:moveTo>
                    <a:lnTo>
                      <a:pt x="274852" y="323260"/>
                    </a:lnTo>
                    <a:lnTo>
                      <a:pt x="274852" y="349440"/>
                    </a:lnTo>
                    <a:lnTo>
                      <a:pt x="139649" y="349440"/>
                    </a:lnTo>
                    <a:close/>
                    <a:moveTo>
                      <a:pt x="66294" y="26233"/>
                    </a:moveTo>
                    <a:lnTo>
                      <a:pt x="66294" y="375703"/>
                    </a:lnTo>
                    <a:lnTo>
                      <a:pt x="540286" y="375703"/>
                    </a:lnTo>
                    <a:lnTo>
                      <a:pt x="540286" y="26233"/>
                    </a:lnTo>
                    <a:close/>
                    <a:moveTo>
                      <a:pt x="39925" y="0"/>
                    </a:moveTo>
                    <a:lnTo>
                      <a:pt x="566655" y="0"/>
                    </a:lnTo>
                    <a:lnTo>
                      <a:pt x="566655" y="375703"/>
                    </a:lnTo>
                    <a:lnTo>
                      <a:pt x="606580" y="375703"/>
                    </a:lnTo>
                    <a:lnTo>
                      <a:pt x="606580" y="401936"/>
                    </a:lnTo>
                    <a:lnTo>
                      <a:pt x="373716" y="401936"/>
                    </a:lnTo>
                    <a:lnTo>
                      <a:pt x="413269" y="600587"/>
                    </a:lnTo>
                    <a:lnTo>
                      <a:pt x="387364" y="605592"/>
                    </a:lnTo>
                    <a:lnTo>
                      <a:pt x="346790" y="401936"/>
                    </a:lnTo>
                    <a:lnTo>
                      <a:pt x="316521" y="401936"/>
                    </a:lnTo>
                    <a:lnTo>
                      <a:pt x="316521" y="551828"/>
                    </a:lnTo>
                    <a:lnTo>
                      <a:pt x="290059" y="551828"/>
                    </a:lnTo>
                    <a:lnTo>
                      <a:pt x="290059" y="401936"/>
                    </a:lnTo>
                    <a:lnTo>
                      <a:pt x="247163" y="401936"/>
                    </a:lnTo>
                    <a:lnTo>
                      <a:pt x="206588" y="605592"/>
                    </a:lnTo>
                    <a:lnTo>
                      <a:pt x="180591" y="600494"/>
                    </a:lnTo>
                    <a:lnTo>
                      <a:pt x="220237" y="401936"/>
                    </a:lnTo>
                    <a:lnTo>
                      <a:pt x="0" y="401936"/>
                    </a:lnTo>
                    <a:lnTo>
                      <a:pt x="0" y="375703"/>
                    </a:lnTo>
                    <a:lnTo>
                      <a:pt x="39925" y="37570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îṡ1iḍê"/>
              <p:cNvSpPr/>
              <p:nvPr/>
            </p:nvSpPr>
            <p:spPr bwMode="auto">
              <a:xfrm>
                <a:off x="9556085" y="2874647"/>
                <a:ext cx="461059" cy="414333"/>
              </a:xfrm>
              <a:custGeom>
                <a:avLst/>
                <a:gdLst>
                  <a:gd name="connsiteX0" fmla="*/ 273426 w 607614"/>
                  <a:gd name="connsiteY0" fmla="*/ 505887 h 546085"/>
                  <a:gd name="connsiteX1" fmla="*/ 273426 w 607614"/>
                  <a:gd name="connsiteY1" fmla="*/ 525607 h 546085"/>
                  <a:gd name="connsiteX2" fmla="*/ 334188 w 607614"/>
                  <a:gd name="connsiteY2" fmla="*/ 525607 h 546085"/>
                  <a:gd name="connsiteX3" fmla="*/ 334188 w 607614"/>
                  <a:gd name="connsiteY3" fmla="*/ 505887 h 546085"/>
                  <a:gd name="connsiteX4" fmla="*/ 20507 w 607614"/>
                  <a:gd name="connsiteY4" fmla="*/ 373917 h 546085"/>
                  <a:gd name="connsiteX5" fmla="*/ 20507 w 607614"/>
                  <a:gd name="connsiteY5" fmla="*/ 414873 h 546085"/>
                  <a:gd name="connsiteX6" fmla="*/ 587107 w 607614"/>
                  <a:gd name="connsiteY6" fmla="*/ 414873 h 546085"/>
                  <a:gd name="connsiteX7" fmla="*/ 587107 w 607614"/>
                  <a:gd name="connsiteY7" fmla="*/ 373917 h 546085"/>
                  <a:gd name="connsiteX8" fmla="*/ 385135 w 607614"/>
                  <a:gd name="connsiteY8" fmla="*/ 303381 h 546085"/>
                  <a:gd name="connsiteX9" fmla="*/ 546816 w 607614"/>
                  <a:gd name="connsiteY9" fmla="*/ 303381 h 546085"/>
                  <a:gd name="connsiteX10" fmla="*/ 546816 w 607614"/>
                  <a:gd name="connsiteY10" fmla="*/ 323850 h 546085"/>
                  <a:gd name="connsiteX11" fmla="*/ 385135 w 607614"/>
                  <a:gd name="connsiteY11" fmla="*/ 323850 h 546085"/>
                  <a:gd name="connsiteX12" fmla="*/ 101005 w 607614"/>
                  <a:gd name="connsiteY12" fmla="*/ 263173 h 546085"/>
                  <a:gd name="connsiteX13" fmla="*/ 121474 w 607614"/>
                  <a:gd name="connsiteY13" fmla="*/ 263173 h 546085"/>
                  <a:gd name="connsiteX14" fmla="*/ 121474 w 607614"/>
                  <a:gd name="connsiteY14" fmla="*/ 282911 h 546085"/>
                  <a:gd name="connsiteX15" fmla="*/ 101005 w 607614"/>
                  <a:gd name="connsiteY15" fmla="*/ 282911 h 546085"/>
                  <a:gd name="connsiteX16" fmla="*/ 385135 w 607614"/>
                  <a:gd name="connsiteY16" fmla="*/ 252573 h 546085"/>
                  <a:gd name="connsiteX17" fmla="*/ 546816 w 607614"/>
                  <a:gd name="connsiteY17" fmla="*/ 252573 h 546085"/>
                  <a:gd name="connsiteX18" fmla="*/ 546816 w 607614"/>
                  <a:gd name="connsiteY18" fmla="*/ 273042 h 546085"/>
                  <a:gd name="connsiteX19" fmla="*/ 385135 w 607614"/>
                  <a:gd name="connsiteY19" fmla="*/ 273042 h 546085"/>
                  <a:gd name="connsiteX20" fmla="*/ 101005 w 607614"/>
                  <a:gd name="connsiteY20" fmla="*/ 222235 h 546085"/>
                  <a:gd name="connsiteX21" fmla="*/ 121474 w 607614"/>
                  <a:gd name="connsiteY21" fmla="*/ 222235 h 546085"/>
                  <a:gd name="connsiteX22" fmla="*/ 121474 w 607614"/>
                  <a:gd name="connsiteY22" fmla="*/ 242704 h 546085"/>
                  <a:gd name="connsiteX23" fmla="*/ 101005 w 607614"/>
                  <a:gd name="connsiteY23" fmla="*/ 242704 h 546085"/>
                  <a:gd name="connsiteX24" fmla="*/ 385135 w 607614"/>
                  <a:gd name="connsiteY24" fmla="*/ 202497 h 546085"/>
                  <a:gd name="connsiteX25" fmla="*/ 546816 w 607614"/>
                  <a:gd name="connsiteY25" fmla="*/ 202497 h 546085"/>
                  <a:gd name="connsiteX26" fmla="*/ 546816 w 607614"/>
                  <a:gd name="connsiteY26" fmla="*/ 222235 h 546085"/>
                  <a:gd name="connsiteX27" fmla="*/ 385135 w 607614"/>
                  <a:gd name="connsiteY27" fmla="*/ 222235 h 546085"/>
                  <a:gd name="connsiteX28" fmla="*/ 101005 w 607614"/>
                  <a:gd name="connsiteY28" fmla="*/ 172159 h 546085"/>
                  <a:gd name="connsiteX29" fmla="*/ 121474 w 607614"/>
                  <a:gd name="connsiteY29" fmla="*/ 172159 h 546085"/>
                  <a:gd name="connsiteX30" fmla="*/ 121474 w 607614"/>
                  <a:gd name="connsiteY30" fmla="*/ 191897 h 546085"/>
                  <a:gd name="connsiteX31" fmla="*/ 101005 w 607614"/>
                  <a:gd name="connsiteY31" fmla="*/ 191897 h 546085"/>
                  <a:gd name="connsiteX32" fmla="*/ 161806 w 607614"/>
                  <a:gd name="connsiteY32" fmla="*/ 151687 h 546085"/>
                  <a:gd name="connsiteX33" fmla="*/ 161806 w 607614"/>
                  <a:gd name="connsiteY33" fmla="*/ 303372 h 546085"/>
                  <a:gd name="connsiteX34" fmla="*/ 324329 w 607614"/>
                  <a:gd name="connsiteY34" fmla="*/ 303372 h 546085"/>
                  <a:gd name="connsiteX35" fmla="*/ 324329 w 607614"/>
                  <a:gd name="connsiteY35" fmla="*/ 151687 h 546085"/>
                  <a:gd name="connsiteX36" fmla="*/ 81303 w 607614"/>
                  <a:gd name="connsiteY36" fmla="*/ 151687 h 546085"/>
                  <a:gd name="connsiteX37" fmla="*/ 81303 w 607614"/>
                  <a:gd name="connsiteY37" fmla="*/ 303372 h 546085"/>
                  <a:gd name="connsiteX38" fmla="*/ 142060 w 607614"/>
                  <a:gd name="connsiteY38" fmla="*/ 303372 h 546085"/>
                  <a:gd name="connsiteX39" fmla="*/ 142060 w 607614"/>
                  <a:gd name="connsiteY39" fmla="*/ 151687 h 546085"/>
                  <a:gd name="connsiteX40" fmla="*/ 161806 w 607614"/>
                  <a:gd name="connsiteY40" fmla="*/ 81154 h 546085"/>
                  <a:gd name="connsiteX41" fmla="*/ 161806 w 607614"/>
                  <a:gd name="connsiteY41" fmla="*/ 131210 h 546085"/>
                  <a:gd name="connsiteX42" fmla="*/ 324329 w 607614"/>
                  <a:gd name="connsiteY42" fmla="*/ 131210 h 546085"/>
                  <a:gd name="connsiteX43" fmla="*/ 324329 w 607614"/>
                  <a:gd name="connsiteY43" fmla="*/ 81154 h 546085"/>
                  <a:gd name="connsiteX44" fmla="*/ 81303 w 607614"/>
                  <a:gd name="connsiteY44" fmla="*/ 81154 h 546085"/>
                  <a:gd name="connsiteX45" fmla="*/ 81303 w 607614"/>
                  <a:gd name="connsiteY45" fmla="*/ 131210 h 546085"/>
                  <a:gd name="connsiteX46" fmla="*/ 142060 w 607614"/>
                  <a:gd name="connsiteY46" fmla="*/ 131210 h 546085"/>
                  <a:gd name="connsiteX47" fmla="*/ 142060 w 607614"/>
                  <a:gd name="connsiteY47" fmla="*/ 81154 h 546085"/>
                  <a:gd name="connsiteX48" fmla="*/ 404871 w 607614"/>
                  <a:gd name="connsiteY48" fmla="*/ 81153 h 546085"/>
                  <a:gd name="connsiteX49" fmla="*/ 404871 w 607614"/>
                  <a:gd name="connsiteY49" fmla="*/ 151683 h 546085"/>
                  <a:gd name="connsiteX50" fmla="*/ 526321 w 607614"/>
                  <a:gd name="connsiteY50" fmla="*/ 151683 h 546085"/>
                  <a:gd name="connsiteX51" fmla="*/ 526321 w 607614"/>
                  <a:gd name="connsiteY51" fmla="*/ 81153 h 546085"/>
                  <a:gd name="connsiteX52" fmla="*/ 395003 w 607614"/>
                  <a:gd name="connsiteY52" fmla="*/ 60676 h 546085"/>
                  <a:gd name="connsiteX53" fmla="*/ 536948 w 607614"/>
                  <a:gd name="connsiteY53" fmla="*/ 60676 h 546085"/>
                  <a:gd name="connsiteX54" fmla="*/ 546816 w 607614"/>
                  <a:gd name="connsiteY54" fmla="*/ 70535 h 546085"/>
                  <a:gd name="connsiteX55" fmla="*/ 546816 w 607614"/>
                  <a:gd name="connsiteY55" fmla="*/ 161542 h 546085"/>
                  <a:gd name="connsiteX56" fmla="*/ 536948 w 607614"/>
                  <a:gd name="connsiteY56" fmla="*/ 172159 h 546085"/>
                  <a:gd name="connsiteX57" fmla="*/ 395003 w 607614"/>
                  <a:gd name="connsiteY57" fmla="*/ 172159 h 546085"/>
                  <a:gd name="connsiteX58" fmla="*/ 385135 w 607614"/>
                  <a:gd name="connsiteY58" fmla="*/ 161542 h 546085"/>
                  <a:gd name="connsiteX59" fmla="*/ 385135 w 607614"/>
                  <a:gd name="connsiteY59" fmla="*/ 70535 h 546085"/>
                  <a:gd name="connsiteX60" fmla="*/ 395003 w 607614"/>
                  <a:gd name="connsiteY60" fmla="*/ 60676 h 546085"/>
                  <a:gd name="connsiteX61" fmla="*/ 70671 w 607614"/>
                  <a:gd name="connsiteY61" fmla="*/ 60676 h 546085"/>
                  <a:gd name="connsiteX62" fmla="*/ 334202 w 607614"/>
                  <a:gd name="connsiteY62" fmla="*/ 60676 h 546085"/>
                  <a:gd name="connsiteX63" fmla="*/ 344075 w 607614"/>
                  <a:gd name="connsiteY63" fmla="*/ 70536 h 546085"/>
                  <a:gd name="connsiteX64" fmla="*/ 344075 w 607614"/>
                  <a:gd name="connsiteY64" fmla="*/ 313231 h 546085"/>
                  <a:gd name="connsiteX65" fmla="*/ 334202 w 607614"/>
                  <a:gd name="connsiteY65" fmla="*/ 323849 h 546085"/>
                  <a:gd name="connsiteX66" fmla="*/ 70671 w 607614"/>
                  <a:gd name="connsiteY66" fmla="*/ 323849 h 546085"/>
                  <a:gd name="connsiteX67" fmla="*/ 60798 w 607614"/>
                  <a:gd name="connsiteY67" fmla="*/ 313231 h 546085"/>
                  <a:gd name="connsiteX68" fmla="*/ 60798 w 607614"/>
                  <a:gd name="connsiteY68" fmla="*/ 70536 h 546085"/>
                  <a:gd name="connsiteX69" fmla="*/ 70671 w 607614"/>
                  <a:gd name="connsiteY69" fmla="*/ 60676 h 546085"/>
                  <a:gd name="connsiteX70" fmla="*/ 20507 w 607614"/>
                  <a:gd name="connsiteY70" fmla="*/ 20478 h 546085"/>
                  <a:gd name="connsiteX71" fmla="*/ 20507 w 607614"/>
                  <a:gd name="connsiteY71" fmla="*/ 354197 h 546085"/>
                  <a:gd name="connsiteX72" fmla="*/ 587107 w 607614"/>
                  <a:gd name="connsiteY72" fmla="*/ 354197 h 546085"/>
                  <a:gd name="connsiteX73" fmla="*/ 587107 w 607614"/>
                  <a:gd name="connsiteY73" fmla="*/ 20478 h 546085"/>
                  <a:gd name="connsiteX74" fmla="*/ 9874 w 607614"/>
                  <a:gd name="connsiteY74" fmla="*/ 0 h 546085"/>
                  <a:gd name="connsiteX75" fmla="*/ 597740 w 607614"/>
                  <a:gd name="connsiteY75" fmla="*/ 0 h 546085"/>
                  <a:gd name="connsiteX76" fmla="*/ 607614 w 607614"/>
                  <a:gd name="connsiteY76" fmla="*/ 9860 h 546085"/>
                  <a:gd name="connsiteX77" fmla="*/ 607614 w 607614"/>
                  <a:gd name="connsiteY77" fmla="*/ 424733 h 546085"/>
                  <a:gd name="connsiteX78" fmla="*/ 597740 w 607614"/>
                  <a:gd name="connsiteY78" fmla="*/ 434593 h 546085"/>
                  <a:gd name="connsiteX79" fmla="*/ 313681 w 607614"/>
                  <a:gd name="connsiteY79" fmla="*/ 434593 h 546085"/>
                  <a:gd name="connsiteX80" fmla="*/ 313681 w 607614"/>
                  <a:gd name="connsiteY80" fmla="*/ 485409 h 546085"/>
                  <a:gd name="connsiteX81" fmla="*/ 344061 w 607614"/>
                  <a:gd name="connsiteY81" fmla="*/ 485409 h 546085"/>
                  <a:gd name="connsiteX82" fmla="*/ 354695 w 607614"/>
                  <a:gd name="connsiteY82" fmla="*/ 495269 h 546085"/>
                  <a:gd name="connsiteX83" fmla="*/ 354695 w 607614"/>
                  <a:gd name="connsiteY83" fmla="*/ 536225 h 546085"/>
                  <a:gd name="connsiteX84" fmla="*/ 344061 w 607614"/>
                  <a:gd name="connsiteY84" fmla="*/ 546085 h 546085"/>
                  <a:gd name="connsiteX85" fmla="*/ 263552 w 607614"/>
                  <a:gd name="connsiteY85" fmla="*/ 546085 h 546085"/>
                  <a:gd name="connsiteX86" fmla="*/ 252919 w 607614"/>
                  <a:gd name="connsiteY86" fmla="*/ 536225 h 546085"/>
                  <a:gd name="connsiteX87" fmla="*/ 252919 w 607614"/>
                  <a:gd name="connsiteY87" fmla="*/ 495269 h 546085"/>
                  <a:gd name="connsiteX88" fmla="*/ 263552 w 607614"/>
                  <a:gd name="connsiteY88" fmla="*/ 485409 h 546085"/>
                  <a:gd name="connsiteX89" fmla="*/ 293933 w 607614"/>
                  <a:gd name="connsiteY89" fmla="*/ 485409 h 546085"/>
                  <a:gd name="connsiteX90" fmla="*/ 293933 w 607614"/>
                  <a:gd name="connsiteY90" fmla="*/ 434593 h 546085"/>
                  <a:gd name="connsiteX91" fmla="*/ 9874 w 607614"/>
                  <a:gd name="connsiteY91" fmla="*/ 434593 h 546085"/>
                  <a:gd name="connsiteX92" fmla="*/ 0 w 607614"/>
                  <a:gd name="connsiteY92" fmla="*/ 424733 h 546085"/>
                  <a:gd name="connsiteX93" fmla="*/ 0 w 607614"/>
                  <a:gd name="connsiteY93" fmla="*/ 9860 h 546085"/>
                  <a:gd name="connsiteX94" fmla="*/ 9874 w 607614"/>
                  <a:gd name="connsiteY94" fmla="*/ 0 h 54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607614" h="546085">
                    <a:moveTo>
                      <a:pt x="273426" y="505887"/>
                    </a:moveTo>
                    <a:lnTo>
                      <a:pt x="273426" y="525607"/>
                    </a:lnTo>
                    <a:lnTo>
                      <a:pt x="334188" y="525607"/>
                    </a:lnTo>
                    <a:lnTo>
                      <a:pt x="334188" y="505887"/>
                    </a:lnTo>
                    <a:close/>
                    <a:moveTo>
                      <a:pt x="20507" y="373917"/>
                    </a:moveTo>
                    <a:lnTo>
                      <a:pt x="20507" y="414873"/>
                    </a:lnTo>
                    <a:lnTo>
                      <a:pt x="587107" y="414873"/>
                    </a:lnTo>
                    <a:lnTo>
                      <a:pt x="587107" y="373917"/>
                    </a:lnTo>
                    <a:close/>
                    <a:moveTo>
                      <a:pt x="385135" y="303381"/>
                    </a:moveTo>
                    <a:lnTo>
                      <a:pt x="546816" y="303381"/>
                    </a:lnTo>
                    <a:lnTo>
                      <a:pt x="546816" y="323850"/>
                    </a:lnTo>
                    <a:lnTo>
                      <a:pt x="385135" y="323850"/>
                    </a:lnTo>
                    <a:close/>
                    <a:moveTo>
                      <a:pt x="101005" y="263173"/>
                    </a:moveTo>
                    <a:lnTo>
                      <a:pt x="121474" y="263173"/>
                    </a:lnTo>
                    <a:lnTo>
                      <a:pt x="121474" y="282911"/>
                    </a:lnTo>
                    <a:lnTo>
                      <a:pt x="101005" y="282911"/>
                    </a:lnTo>
                    <a:close/>
                    <a:moveTo>
                      <a:pt x="385135" y="252573"/>
                    </a:moveTo>
                    <a:lnTo>
                      <a:pt x="546816" y="252573"/>
                    </a:lnTo>
                    <a:lnTo>
                      <a:pt x="546816" y="273042"/>
                    </a:lnTo>
                    <a:lnTo>
                      <a:pt x="385135" y="273042"/>
                    </a:lnTo>
                    <a:close/>
                    <a:moveTo>
                      <a:pt x="101005" y="222235"/>
                    </a:moveTo>
                    <a:lnTo>
                      <a:pt x="121474" y="222235"/>
                    </a:lnTo>
                    <a:lnTo>
                      <a:pt x="121474" y="242704"/>
                    </a:lnTo>
                    <a:lnTo>
                      <a:pt x="101005" y="242704"/>
                    </a:lnTo>
                    <a:close/>
                    <a:moveTo>
                      <a:pt x="385135" y="202497"/>
                    </a:moveTo>
                    <a:lnTo>
                      <a:pt x="546816" y="202497"/>
                    </a:lnTo>
                    <a:lnTo>
                      <a:pt x="546816" y="222235"/>
                    </a:lnTo>
                    <a:lnTo>
                      <a:pt x="385135" y="222235"/>
                    </a:lnTo>
                    <a:close/>
                    <a:moveTo>
                      <a:pt x="101005" y="172159"/>
                    </a:moveTo>
                    <a:lnTo>
                      <a:pt x="121474" y="172159"/>
                    </a:lnTo>
                    <a:lnTo>
                      <a:pt x="121474" y="191897"/>
                    </a:lnTo>
                    <a:lnTo>
                      <a:pt x="101005" y="191897"/>
                    </a:lnTo>
                    <a:close/>
                    <a:moveTo>
                      <a:pt x="161806" y="151687"/>
                    </a:moveTo>
                    <a:lnTo>
                      <a:pt x="161806" y="303372"/>
                    </a:lnTo>
                    <a:lnTo>
                      <a:pt x="324329" y="303372"/>
                    </a:lnTo>
                    <a:lnTo>
                      <a:pt x="324329" y="151687"/>
                    </a:lnTo>
                    <a:close/>
                    <a:moveTo>
                      <a:pt x="81303" y="151687"/>
                    </a:moveTo>
                    <a:lnTo>
                      <a:pt x="81303" y="303372"/>
                    </a:lnTo>
                    <a:lnTo>
                      <a:pt x="142060" y="303372"/>
                    </a:lnTo>
                    <a:lnTo>
                      <a:pt x="142060" y="151687"/>
                    </a:lnTo>
                    <a:close/>
                    <a:moveTo>
                      <a:pt x="161806" y="81154"/>
                    </a:moveTo>
                    <a:lnTo>
                      <a:pt x="161806" y="131210"/>
                    </a:lnTo>
                    <a:lnTo>
                      <a:pt x="324329" y="131210"/>
                    </a:lnTo>
                    <a:lnTo>
                      <a:pt x="324329" y="81154"/>
                    </a:lnTo>
                    <a:close/>
                    <a:moveTo>
                      <a:pt x="81303" y="81154"/>
                    </a:moveTo>
                    <a:lnTo>
                      <a:pt x="81303" y="131210"/>
                    </a:lnTo>
                    <a:lnTo>
                      <a:pt x="142060" y="131210"/>
                    </a:lnTo>
                    <a:lnTo>
                      <a:pt x="142060" y="81154"/>
                    </a:lnTo>
                    <a:close/>
                    <a:moveTo>
                      <a:pt x="404871" y="81153"/>
                    </a:moveTo>
                    <a:lnTo>
                      <a:pt x="404871" y="151683"/>
                    </a:lnTo>
                    <a:lnTo>
                      <a:pt x="526321" y="151683"/>
                    </a:lnTo>
                    <a:lnTo>
                      <a:pt x="526321" y="81153"/>
                    </a:lnTo>
                    <a:close/>
                    <a:moveTo>
                      <a:pt x="395003" y="60676"/>
                    </a:moveTo>
                    <a:lnTo>
                      <a:pt x="536948" y="60676"/>
                    </a:lnTo>
                    <a:cubicBezTo>
                      <a:pt x="543021" y="60676"/>
                      <a:pt x="546816" y="64468"/>
                      <a:pt x="546816" y="70535"/>
                    </a:cubicBezTo>
                    <a:lnTo>
                      <a:pt x="546816" y="161542"/>
                    </a:lnTo>
                    <a:cubicBezTo>
                      <a:pt x="546816" y="167609"/>
                      <a:pt x="543021" y="172159"/>
                      <a:pt x="536948" y="172159"/>
                    </a:cubicBezTo>
                    <a:lnTo>
                      <a:pt x="395003" y="172159"/>
                    </a:lnTo>
                    <a:cubicBezTo>
                      <a:pt x="388930" y="172159"/>
                      <a:pt x="385135" y="167609"/>
                      <a:pt x="385135" y="161542"/>
                    </a:cubicBezTo>
                    <a:lnTo>
                      <a:pt x="385135" y="70535"/>
                    </a:lnTo>
                    <a:cubicBezTo>
                      <a:pt x="385135" y="64468"/>
                      <a:pt x="388930" y="60676"/>
                      <a:pt x="395003" y="60676"/>
                    </a:cubicBezTo>
                    <a:close/>
                    <a:moveTo>
                      <a:pt x="70671" y="60676"/>
                    </a:moveTo>
                    <a:lnTo>
                      <a:pt x="334202" y="60676"/>
                    </a:lnTo>
                    <a:cubicBezTo>
                      <a:pt x="340278" y="60676"/>
                      <a:pt x="344075" y="64468"/>
                      <a:pt x="344075" y="70536"/>
                    </a:cubicBezTo>
                    <a:lnTo>
                      <a:pt x="344075" y="313231"/>
                    </a:lnTo>
                    <a:cubicBezTo>
                      <a:pt x="344075" y="319299"/>
                      <a:pt x="340278" y="323849"/>
                      <a:pt x="334202" y="323849"/>
                    </a:cubicBezTo>
                    <a:lnTo>
                      <a:pt x="70671" y="323849"/>
                    </a:lnTo>
                    <a:cubicBezTo>
                      <a:pt x="64595" y="323849"/>
                      <a:pt x="60798" y="319299"/>
                      <a:pt x="60798" y="313231"/>
                    </a:cubicBezTo>
                    <a:lnTo>
                      <a:pt x="60798" y="70536"/>
                    </a:lnTo>
                    <a:cubicBezTo>
                      <a:pt x="60798" y="64468"/>
                      <a:pt x="64595" y="60676"/>
                      <a:pt x="70671" y="60676"/>
                    </a:cubicBezTo>
                    <a:close/>
                    <a:moveTo>
                      <a:pt x="20507" y="20478"/>
                    </a:moveTo>
                    <a:lnTo>
                      <a:pt x="20507" y="354197"/>
                    </a:lnTo>
                    <a:lnTo>
                      <a:pt x="587107" y="354197"/>
                    </a:lnTo>
                    <a:lnTo>
                      <a:pt x="587107" y="20478"/>
                    </a:lnTo>
                    <a:close/>
                    <a:moveTo>
                      <a:pt x="9874" y="0"/>
                    </a:moveTo>
                    <a:lnTo>
                      <a:pt x="597740" y="0"/>
                    </a:lnTo>
                    <a:cubicBezTo>
                      <a:pt x="603817" y="0"/>
                      <a:pt x="607614" y="3792"/>
                      <a:pt x="607614" y="9860"/>
                    </a:cubicBezTo>
                    <a:lnTo>
                      <a:pt x="607614" y="424733"/>
                    </a:lnTo>
                    <a:cubicBezTo>
                      <a:pt x="607614" y="430801"/>
                      <a:pt x="603817" y="434593"/>
                      <a:pt x="597740" y="434593"/>
                    </a:cubicBezTo>
                    <a:lnTo>
                      <a:pt x="313681" y="434593"/>
                    </a:lnTo>
                    <a:lnTo>
                      <a:pt x="313681" y="485409"/>
                    </a:lnTo>
                    <a:lnTo>
                      <a:pt x="344061" y="485409"/>
                    </a:lnTo>
                    <a:cubicBezTo>
                      <a:pt x="350137" y="485409"/>
                      <a:pt x="354695" y="489201"/>
                      <a:pt x="354695" y="495269"/>
                    </a:cubicBezTo>
                    <a:lnTo>
                      <a:pt x="354695" y="536225"/>
                    </a:lnTo>
                    <a:cubicBezTo>
                      <a:pt x="354695" y="542293"/>
                      <a:pt x="350137" y="546085"/>
                      <a:pt x="344061" y="546085"/>
                    </a:cubicBezTo>
                    <a:lnTo>
                      <a:pt x="263552" y="546085"/>
                    </a:lnTo>
                    <a:cubicBezTo>
                      <a:pt x="257476" y="546085"/>
                      <a:pt x="252919" y="542293"/>
                      <a:pt x="252919" y="536225"/>
                    </a:cubicBezTo>
                    <a:lnTo>
                      <a:pt x="252919" y="495269"/>
                    </a:lnTo>
                    <a:cubicBezTo>
                      <a:pt x="252919" y="489201"/>
                      <a:pt x="257476" y="485409"/>
                      <a:pt x="263552" y="485409"/>
                    </a:cubicBezTo>
                    <a:lnTo>
                      <a:pt x="293933" y="485409"/>
                    </a:lnTo>
                    <a:lnTo>
                      <a:pt x="293933" y="434593"/>
                    </a:lnTo>
                    <a:lnTo>
                      <a:pt x="9874" y="434593"/>
                    </a:lnTo>
                    <a:cubicBezTo>
                      <a:pt x="3798" y="434593"/>
                      <a:pt x="0" y="430801"/>
                      <a:pt x="0" y="424733"/>
                    </a:cubicBezTo>
                    <a:lnTo>
                      <a:pt x="0" y="9860"/>
                    </a:lnTo>
                    <a:cubicBezTo>
                      <a:pt x="0" y="3792"/>
                      <a:pt x="3798" y="0"/>
                      <a:pt x="987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749047" y="3515931"/>
              <a:ext cx="3561170" cy="738363"/>
              <a:chOff x="1073459" y="3567267"/>
              <a:chExt cx="3561170" cy="738363"/>
            </a:xfrm>
          </p:grpSpPr>
          <p:sp>
            <p:nvSpPr>
              <p:cNvPr id="34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TextBox 13"/>
              <p:cNvSpPr txBox="1">
                <a:spLocks noChangeArrowheads="1"/>
              </p:cNvSpPr>
              <p:nvPr/>
            </p:nvSpPr>
            <p:spPr bwMode="auto">
              <a:xfrm>
                <a:off x="1386407" y="3874743"/>
                <a:ext cx="293527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006029" y="3515931"/>
              <a:ext cx="3561170" cy="738363"/>
              <a:chOff x="1073459" y="3567267"/>
              <a:chExt cx="3561170" cy="738363"/>
            </a:xfrm>
          </p:grpSpPr>
          <p:sp>
            <p:nvSpPr>
              <p:cNvPr id="37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TextBox 13"/>
              <p:cNvSpPr txBox="1">
                <a:spLocks noChangeArrowheads="1"/>
              </p:cNvSpPr>
              <p:nvPr/>
            </p:nvSpPr>
            <p:spPr bwMode="auto">
              <a:xfrm>
                <a:off x="1386407" y="3874743"/>
                <a:ext cx="293527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339809" y="3515931"/>
              <a:ext cx="3561170" cy="738363"/>
              <a:chOff x="1073459" y="3567267"/>
              <a:chExt cx="3561170" cy="738363"/>
            </a:xfrm>
          </p:grpSpPr>
          <p:sp>
            <p:nvSpPr>
              <p:cNvPr id="40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353F3C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TextBox 13"/>
              <p:cNvSpPr txBox="1">
                <a:spLocks noChangeArrowheads="1"/>
              </p:cNvSpPr>
              <p:nvPr/>
            </p:nvSpPr>
            <p:spPr bwMode="auto">
              <a:xfrm>
                <a:off x="1386407" y="3874743"/>
                <a:ext cx="293527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353F3C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511" y="1090549"/>
            <a:ext cx="3357602" cy="18886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1912" y="1081434"/>
            <a:ext cx="3357602" cy="18884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771" y="1090550"/>
            <a:ext cx="3357602" cy="1888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9427" y="0"/>
            <a:ext cx="1220771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8994" y="1529499"/>
            <a:ext cx="7550870" cy="30637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62572" y="-714082"/>
            <a:ext cx="3063714" cy="75508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61509" y="1968745"/>
            <a:ext cx="3468981" cy="2185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dirty="0">
                <a:solidFill>
                  <a:srgbClr val="2E37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叁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E373C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  </a:t>
            </a:r>
            <a:endParaRPr kumimoji="0" lang="en-US" altLang="zh-CN" sz="3200" i="0" u="none" strike="noStrike" kern="1200" cap="none" spc="0" normalizeH="0" baseline="0" noProof="0" dirty="0" smtClean="0">
              <a:ln>
                <a:noFill/>
              </a:ln>
              <a:solidFill>
                <a:srgbClr val="2E373C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2E373C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2E373C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682447" y="1079204"/>
            <a:ext cx="836532" cy="4048973"/>
            <a:chOff x="5437845" y="1614538"/>
            <a:chExt cx="836532" cy="4048973"/>
          </a:xfrm>
        </p:grpSpPr>
        <p:sp>
          <p:nvSpPr>
            <p:cNvPr id="18" name="椭圆 17"/>
            <p:cNvSpPr/>
            <p:nvPr/>
          </p:nvSpPr>
          <p:spPr>
            <a:xfrm>
              <a:off x="5437845" y="3225432"/>
              <a:ext cx="836532" cy="836532"/>
            </a:xfrm>
            <a:prstGeom prst="ellipse">
              <a:avLst/>
            </a:prstGeom>
            <a:solidFill>
              <a:srgbClr val="528F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>
                <a:solidFill>
                  <a:srgbClr val="B18D6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41571" y="3398510"/>
              <a:ext cx="647934" cy="5846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3200" b="1" spc="400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贰</a:t>
              </a:r>
              <a:endParaRPr lang="zh-CN" altLang="en-US" sz="3200" b="1" spc="400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437845" y="1614538"/>
              <a:ext cx="836532" cy="836532"/>
            </a:xfrm>
            <a:prstGeom prst="ellipse">
              <a:avLst/>
            </a:prstGeom>
            <a:solidFill>
              <a:srgbClr val="528F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>
                <a:solidFill>
                  <a:srgbClr val="B18D6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556669" y="1804184"/>
              <a:ext cx="647934" cy="5846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3200" b="1" spc="400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壹</a:t>
              </a:r>
              <a:endParaRPr lang="zh-CN" altLang="en-US" sz="2665" b="1" spc="400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437845" y="4826979"/>
              <a:ext cx="836532" cy="836532"/>
            </a:xfrm>
            <a:prstGeom prst="ellipse">
              <a:avLst/>
            </a:prstGeom>
            <a:solidFill>
              <a:srgbClr val="528FA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>
                <a:defRPr/>
              </a:pPr>
              <a:endParaRPr lang="zh-CN" altLang="en-US" sz="1800">
                <a:solidFill>
                  <a:srgbClr val="B18D6E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541571" y="5000057"/>
              <a:ext cx="647934" cy="5846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pPr algn="ctr" defTabSz="913765">
                <a:defRPr/>
              </a:pPr>
              <a:r>
                <a:rPr lang="zh-CN" altLang="en-US" sz="3200" b="1" spc="40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叁</a:t>
              </a:r>
              <a:endParaRPr lang="zh-CN" altLang="en-US" sz="3200" b="1" spc="400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80521" y="1177373"/>
            <a:ext cx="3579240" cy="3920397"/>
            <a:chOff x="6780521" y="1177373"/>
            <a:chExt cx="3579240" cy="3920397"/>
          </a:xfrm>
        </p:grpSpPr>
        <p:grpSp>
          <p:nvGrpSpPr>
            <p:cNvPr id="24" name="组合 23"/>
            <p:cNvGrpSpPr/>
            <p:nvPr/>
          </p:nvGrpSpPr>
          <p:grpSpPr>
            <a:xfrm>
              <a:off x="6798591" y="1177373"/>
              <a:ext cx="3561170" cy="738363"/>
              <a:chOff x="1073459" y="3567267"/>
              <a:chExt cx="3561170" cy="738363"/>
            </a:xfrm>
          </p:grpSpPr>
          <p:sp>
            <p:nvSpPr>
              <p:cNvPr id="25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798591" y="2733159"/>
              <a:ext cx="3561170" cy="738363"/>
              <a:chOff x="1073459" y="3567267"/>
              <a:chExt cx="3561170" cy="738363"/>
            </a:xfrm>
          </p:grpSpPr>
          <p:sp>
            <p:nvSpPr>
              <p:cNvPr id="28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780521" y="4359407"/>
              <a:ext cx="3561170" cy="738363"/>
              <a:chOff x="1073459" y="3567267"/>
              <a:chExt cx="3561170" cy="738363"/>
            </a:xfrm>
          </p:grpSpPr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799785" y="1172495"/>
            <a:ext cx="3579240" cy="3920397"/>
            <a:chOff x="1799785" y="1172495"/>
            <a:chExt cx="3579240" cy="3920397"/>
          </a:xfrm>
        </p:grpSpPr>
        <p:grpSp>
          <p:nvGrpSpPr>
            <p:cNvPr id="36" name="组合 35"/>
            <p:cNvGrpSpPr/>
            <p:nvPr/>
          </p:nvGrpSpPr>
          <p:grpSpPr>
            <a:xfrm>
              <a:off x="1817855" y="1172495"/>
              <a:ext cx="3561170" cy="738363"/>
              <a:chOff x="1073459" y="3567267"/>
              <a:chExt cx="3561170" cy="738363"/>
            </a:xfrm>
          </p:grpSpPr>
          <p:sp>
            <p:nvSpPr>
              <p:cNvPr id="37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817855" y="2728281"/>
              <a:ext cx="3561170" cy="738363"/>
              <a:chOff x="1073459" y="3567267"/>
              <a:chExt cx="3561170" cy="738363"/>
            </a:xfrm>
          </p:grpSpPr>
          <p:sp>
            <p:nvSpPr>
              <p:cNvPr id="40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799785" y="4354529"/>
              <a:ext cx="3561170" cy="738363"/>
              <a:chOff x="1073459" y="3567267"/>
              <a:chExt cx="3561170" cy="738363"/>
            </a:xfrm>
          </p:grpSpPr>
          <p:sp>
            <p:nvSpPr>
              <p:cNvPr id="43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692678" y="1389556"/>
            <a:ext cx="3857172" cy="3205842"/>
            <a:chOff x="2248860" y="2237969"/>
            <a:chExt cx="3857172" cy="3205842"/>
          </a:xfrm>
        </p:grpSpPr>
        <p:sp>
          <p:nvSpPr>
            <p:cNvPr id="18" name="任意多边形 17"/>
            <p:cNvSpPr/>
            <p:nvPr/>
          </p:nvSpPr>
          <p:spPr>
            <a:xfrm>
              <a:off x="2248860" y="2237969"/>
              <a:ext cx="3857172" cy="538845"/>
            </a:xfrm>
            <a:custGeom>
              <a:avLst/>
              <a:gdLst>
                <a:gd name="connsiteX0" fmla="*/ 3587750 w 3857172"/>
                <a:gd name="connsiteY0" fmla="*/ 0 h 538845"/>
                <a:gd name="connsiteX1" fmla="*/ 3857172 w 3857172"/>
                <a:gd name="connsiteY1" fmla="*/ 269422 h 538845"/>
                <a:gd name="connsiteX2" fmla="*/ 3587750 w 3857172"/>
                <a:gd name="connsiteY2" fmla="*/ 538844 h 538845"/>
                <a:gd name="connsiteX3" fmla="*/ 3575957 w 3857172"/>
                <a:gd name="connsiteY3" fmla="*/ 537655 h 538845"/>
                <a:gd name="connsiteX4" fmla="*/ 3575957 w 3857172"/>
                <a:gd name="connsiteY4" fmla="*/ 538844 h 538845"/>
                <a:gd name="connsiteX5" fmla="*/ 281214 w 3857172"/>
                <a:gd name="connsiteY5" fmla="*/ 538844 h 538845"/>
                <a:gd name="connsiteX6" fmla="*/ 281214 w 3857172"/>
                <a:gd name="connsiteY6" fmla="*/ 537656 h 538845"/>
                <a:gd name="connsiteX7" fmla="*/ 269422 w 3857172"/>
                <a:gd name="connsiteY7" fmla="*/ 538845 h 538845"/>
                <a:gd name="connsiteX8" fmla="*/ 0 w 3857172"/>
                <a:gd name="connsiteY8" fmla="*/ 269423 h 538845"/>
                <a:gd name="connsiteX9" fmla="*/ 269422 w 3857172"/>
                <a:gd name="connsiteY9" fmla="*/ 1 h 538845"/>
                <a:gd name="connsiteX10" fmla="*/ 287426 w 3857172"/>
                <a:gd name="connsiteY10" fmla="*/ 1816 h 538845"/>
                <a:gd name="connsiteX11" fmla="*/ 3569736 w 3857172"/>
                <a:gd name="connsiteY11" fmla="*/ 1816 h 53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7172" h="538845">
                  <a:moveTo>
                    <a:pt x="3587750" y="0"/>
                  </a:moveTo>
                  <a:cubicBezTo>
                    <a:pt x="3736548" y="0"/>
                    <a:pt x="3857172" y="120624"/>
                    <a:pt x="3857172" y="269422"/>
                  </a:cubicBezTo>
                  <a:cubicBezTo>
                    <a:pt x="3857172" y="418220"/>
                    <a:pt x="3736548" y="538844"/>
                    <a:pt x="3587750" y="538844"/>
                  </a:cubicBezTo>
                  <a:lnTo>
                    <a:pt x="3575957" y="537655"/>
                  </a:lnTo>
                  <a:lnTo>
                    <a:pt x="3575957" y="538844"/>
                  </a:lnTo>
                  <a:lnTo>
                    <a:pt x="281214" y="538844"/>
                  </a:lnTo>
                  <a:lnTo>
                    <a:pt x="281214" y="537656"/>
                  </a:lnTo>
                  <a:lnTo>
                    <a:pt x="269422" y="538845"/>
                  </a:lnTo>
                  <a:cubicBezTo>
                    <a:pt x="120624" y="538845"/>
                    <a:pt x="0" y="418221"/>
                    <a:pt x="0" y="269423"/>
                  </a:cubicBezTo>
                  <a:cubicBezTo>
                    <a:pt x="0" y="120625"/>
                    <a:pt x="120624" y="1"/>
                    <a:pt x="269422" y="1"/>
                  </a:cubicBezTo>
                  <a:lnTo>
                    <a:pt x="287426" y="1816"/>
                  </a:lnTo>
                  <a:lnTo>
                    <a:pt x="3569736" y="1816"/>
                  </a:lnTo>
                  <a:close/>
                </a:path>
              </a:pathLst>
            </a:custGeom>
            <a:solidFill>
              <a:srgbClr val="DDD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2248860" y="3126969"/>
              <a:ext cx="3857172" cy="538845"/>
            </a:xfrm>
            <a:custGeom>
              <a:avLst/>
              <a:gdLst>
                <a:gd name="connsiteX0" fmla="*/ 3587750 w 3857172"/>
                <a:gd name="connsiteY0" fmla="*/ 0 h 538845"/>
                <a:gd name="connsiteX1" fmla="*/ 3857172 w 3857172"/>
                <a:gd name="connsiteY1" fmla="*/ 269422 h 538845"/>
                <a:gd name="connsiteX2" fmla="*/ 3587750 w 3857172"/>
                <a:gd name="connsiteY2" fmla="*/ 538844 h 538845"/>
                <a:gd name="connsiteX3" fmla="*/ 3575957 w 3857172"/>
                <a:gd name="connsiteY3" fmla="*/ 537655 h 538845"/>
                <a:gd name="connsiteX4" fmla="*/ 3575957 w 3857172"/>
                <a:gd name="connsiteY4" fmla="*/ 538844 h 538845"/>
                <a:gd name="connsiteX5" fmla="*/ 281214 w 3857172"/>
                <a:gd name="connsiteY5" fmla="*/ 538844 h 538845"/>
                <a:gd name="connsiteX6" fmla="*/ 281214 w 3857172"/>
                <a:gd name="connsiteY6" fmla="*/ 537656 h 538845"/>
                <a:gd name="connsiteX7" fmla="*/ 269422 w 3857172"/>
                <a:gd name="connsiteY7" fmla="*/ 538845 h 538845"/>
                <a:gd name="connsiteX8" fmla="*/ 0 w 3857172"/>
                <a:gd name="connsiteY8" fmla="*/ 269423 h 538845"/>
                <a:gd name="connsiteX9" fmla="*/ 269422 w 3857172"/>
                <a:gd name="connsiteY9" fmla="*/ 1 h 538845"/>
                <a:gd name="connsiteX10" fmla="*/ 287426 w 3857172"/>
                <a:gd name="connsiteY10" fmla="*/ 1816 h 538845"/>
                <a:gd name="connsiteX11" fmla="*/ 3569736 w 3857172"/>
                <a:gd name="connsiteY11" fmla="*/ 1816 h 53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7172" h="538845">
                  <a:moveTo>
                    <a:pt x="3587750" y="0"/>
                  </a:moveTo>
                  <a:cubicBezTo>
                    <a:pt x="3736548" y="0"/>
                    <a:pt x="3857172" y="120624"/>
                    <a:pt x="3857172" y="269422"/>
                  </a:cubicBezTo>
                  <a:cubicBezTo>
                    <a:pt x="3857172" y="418220"/>
                    <a:pt x="3736548" y="538844"/>
                    <a:pt x="3587750" y="538844"/>
                  </a:cubicBezTo>
                  <a:lnTo>
                    <a:pt x="3575957" y="537655"/>
                  </a:lnTo>
                  <a:lnTo>
                    <a:pt x="3575957" y="538844"/>
                  </a:lnTo>
                  <a:lnTo>
                    <a:pt x="281214" y="538844"/>
                  </a:lnTo>
                  <a:lnTo>
                    <a:pt x="281214" y="537656"/>
                  </a:lnTo>
                  <a:lnTo>
                    <a:pt x="269422" y="538845"/>
                  </a:lnTo>
                  <a:cubicBezTo>
                    <a:pt x="120624" y="538845"/>
                    <a:pt x="0" y="418221"/>
                    <a:pt x="0" y="269423"/>
                  </a:cubicBezTo>
                  <a:cubicBezTo>
                    <a:pt x="0" y="120625"/>
                    <a:pt x="120624" y="1"/>
                    <a:pt x="269422" y="1"/>
                  </a:cubicBezTo>
                  <a:lnTo>
                    <a:pt x="287426" y="1816"/>
                  </a:lnTo>
                  <a:lnTo>
                    <a:pt x="3569736" y="1816"/>
                  </a:lnTo>
                  <a:close/>
                </a:path>
              </a:pathLst>
            </a:custGeom>
            <a:solidFill>
              <a:srgbClr val="528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2248860" y="4015968"/>
              <a:ext cx="3857172" cy="538845"/>
            </a:xfrm>
            <a:custGeom>
              <a:avLst/>
              <a:gdLst>
                <a:gd name="connsiteX0" fmla="*/ 3587750 w 3857172"/>
                <a:gd name="connsiteY0" fmla="*/ 0 h 538845"/>
                <a:gd name="connsiteX1" fmla="*/ 3857172 w 3857172"/>
                <a:gd name="connsiteY1" fmla="*/ 269422 h 538845"/>
                <a:gd name="connsiteX2" fmla="*/ 3587750 w 3857172"/>
                <a:gd name="connsiteY2" fmla="*/ 538844 h 538845"/>
                <a:gd name="connsiteX3" fmla="*/ 3575957 w 3857172"/>
                <a:gd name="connsiteY3" fmla="*/ 537655 h 538845"/>
                <a:gd name="connsiteX4" fmla="*/ 3575957 w 3857172"/>
                <a:gd name="connsiteY4" fmla="*/ 538844 h 538845"/>
                <a:gd name="connsiteX5" fmla="*/ 281214 w 3857172"/>
                <a:gd name="connsiteY5" fmla="*/ 538844 h 538845"/>
                <a:gd name="connsiteX6" fmla="*/ 281214 w 3857172"/>
                <a:gd name="connsiteY6" fmla="*/ 537656 h 538845"/>
                <a:gd name="connsiteX7" fmla="*/ 269422 w 3857172"/>
                <a:gd name="connsiteY7" fmla="*/ 538845 h 538845"/>
                <a:gd name="connsiteX8" fmla="*/ 0 w 3857172"/>
                <a:gd name="connsiteY8" fmla="*/ 269423 h 538845"/>
                <a:gd name="connsiteX9" fmla="*/ 269422 w 3857172"/>
                <a:gd name="connsiteY9" fmla="*/ 1 h 538845"/>
                <a:gd name="connsiteX10" fmla="*/ 287426 w 3857172"/>
                <a:gd name="connsiteY10" fmla="*/ 1816 h 538845"/>
                <a:gd name="connsiteX11" fmla="*/ 3569736 w 3857172"/>
                <a:gd name="connsiteY11" fmla="*/ 1816 h 53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7172" h="538845">
                  <a:moveTo>
                    <a:pt x="3587750" y="0"/>
                  </a:moveTo>
                  <a:cubicBezTo>
                    <a:pt x="3736548" y="0"/>
                    <a:pt x="3857172" y="120624"/>
                    <a:pt x="3857172" y="269422"/>
                  </a:cubicBezTo>
                  <a:cubicBezTo>
                    <a:pt x="3857172" y="418220"/>
                    <a:pt x="3736548" y="538844"/>
                    <a:pt x="3587750" y="538844"/>
                  </a:cubicBezTo>
                  <a:lnTo>
                    <a:pt x="3575957" y="537655"/>
                  </a:lnTo>
                  <a:lnTo>
                    <a:pt x="3575957" y="538844"/>
                  </a:lnTo>
                  <a:lnTo>
                    <a:pt x="281214" y="538844"/>
                  </a:lnTo>
                  <a:lnTo>
                    <a:pt x="281214" y="537656"/>
                  </a:lnTo>
                  <a:lnTo>
                    <a:pt x="269422" y="538845"/>
                  </a:lnTo>
                  <a:cubicBezTo>
                    <a:pt x="120624" y="538845"/>
                    <a:pt x="0" y="418221"/>
                    <a:pt x="0" y="269423"/>
                  </a:cubicBezTo>
                  <a:cubicBezTo>
                    <a:pt x="0" y="120625"/>
                    <a:pt x="120624" y="1"/>
                    <a:pt x="269422" y="1"/>
                  </a:cubicBezTo>
                  <a:lnTo>
                    <a:pt x="287426" y="1816"/>
                  </a:lnTo>
                  <a:lnTo>
                    <a:pt x="3569736" y="1816"/>
                  </a:lnTo>
                  <a:close/>
                </a:path>
              </a:pathLst>
            </a:custGeom>
            <a:solidFill>
              <a:srgbClr val="DDD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2248860" y="4904966"/>
              <a:ext cx="3857172" cy="538845"/>
            </a:xfrm>
            <a:custGeom>
              <a:avLst/>
              <a:gdLst>
                <a:gd name="connsiteX0" fmla="*/ 3587750 w 3857172"/>
                <a:gd name="connsiteY0" fmla="*/ 0 h 538845"/>
                <a:gd name="connsiteX1" fmla="*/ 3857172 w 3857172"/>
                <a:gd name="connsiteY1" fmla="*/ 269422 h 538845"/>
                <a:gd name="connsiteX2" fmla="*/ 3587750 w 3857172"/>
                <a:gd name="connsiteY2" fmla="*/ 538844 h 538845"/>
                <a:gd name="connsiteX3" fmla="*/ 3575957 w 3857172"/>
                <a:gd name="connsiteY3" fmla="*/ 537655 h 538845"/>
                <a:gd name="connsiteX4" fmla="*/ 3575957 w 3857172"/>
                <a:gd name="connsiteY4" fmla="*/ 538844 h 538845"/>
                <a:gd name="connsiteX5" fmla="*/ 281214 w 3857172"/>
                <a:gd name="connsiteY5" fmla="*/ 538844 h 538845"/>
                <a:gd name="connsiteX6" fmla="*/ 281214 w 3857172"/>
                <a:gd name="connsiteY6" fmla="*/ 537657 h 538845"/>
                <a:gd name="connsiteX7" fmla="*/ 269422 w 3857172"/>
                <a:gd name="connsiteY7" fmla="*/ 538845 h 538845"/>
                <a:gd name="connsiteX8" fmla="*/ 0 w 3857172"/>
                <a:gd name="connsiteY8" fmla="*/ 269423 h 538845"/>
                <a:gd name="connsiteX9" fmla="*/ 269422 w 3857172"/>
                <a:gd name="connsiteY9" fmla="*/ 1 h 538845"/>
                <a:gd name="connsiteX10" fmla="*/ 287426 w 3857172"/>
                <a:gd name="connsiteY10" fmla="*/ 1816 h 538845"/>
                <a:gd name="connsiteX11" fmla="*/ 3569736 w 3857172"/>
                <a:gd name="connsiteY11" fmla="*/ 1816 h 53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7172" h="538845">
                  <a:moveTo>
                    <a:pt x="3587750" y="0"/>
                  </a:moveTo>
                  <a:cubicBezTo>
                    <a:pt x="3736548" y="0"/>
                    <a:pt x="3857172" y="120624"/>
                    <a:pt x="3857172" y="269422"/>
                  </a:cubicBezTo>
                  <a:cubicBezTo>
                    <a:pt x="3857172" y="418220"/>
                    <a:pt x="3736548" y="538844"/>
                    <a:pt x="3587750" y="538844"/>
                  </a:cubicBezTo>
                  <a:lnTo>
                    <a:pt x="3575957" y="537655"/>
                  </a:lnTo>
                  <a:lnTo>
                    <a:pt x="3575957" y="538844"/>
                  </a:lnTo>
                  <a:lnTo>
                    <a:pt x="281214" y="538844"/>
                  </a:lnTo>
                  <a:lnTo>
                    <a:pt x="281214" y="537657"/>
                  </a:lnTo>
                  <a:lnTo>
                    <a:pt x="269422" y="538845"/>
                  </a:lnTo>
                  <a:cubicBezTo>
                    <a:pt x="120624" y="538845"/>
                    <a:pt x="0" y="418221"/>
                    <a:pt x="0" y="269423"/>
                  </a:cubicBezTo>
                  <a:cubicBezTo>
                    <a:pt x="0" y="120625"/>
                    <a:pt x="120624" y="1"/>
                    <a:pt x="269422" y="1"/>
                  </a:cubicBezTo>
                  <a:lnTo>
                    <a:pt x="287426" y="1816"/>
                  </a:lnTo>
                  <a:lnTo>
                    <a:pt x="3569736" y="1816"/>
                  </a:lnTo>
                  <a:close/>
                </a:path>
              </a:pathLst>
            </a:custGeom>
            <a:solidFill>
              <a:srgbClr val="528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124624" y="2308944"/>
              <a:ext cx="2841045" cy="396893"/>
            </a:xfrm>
            <a:custGeom>
              <a:avLst/>
              <a:gdLst>
                <a:gd name="connsiteX0" fmla="*/ 3587750 w 3857172"/>
                <a:gd name="connsiteY0" fmla="*/ 0 h 538845"/>
                <a:gd name="connsiteX1" fmla="*/ 3857172 w 3857172"/>
                <a:gd name="connsiteY1" fmla="*/ 269422 h 538845"/>
                <a:gd name="connsiteX2" fmla="*/ 3587750 w 3857172"/>
                <a:gd name="connsiteY2" fmla="*/ 538844 h 538845"/>
                <a:gd name="connsiteX3" fmla="*/ 3575957 w 3857172"/>
                <a:gd name="connsiteY3" fmla="*/ 537655 h 538845"/>
                <a:gd name="connsiteX4" fmla="*/ 3575957 w 3857172"/>
                <a:gd name="connsiteY4" fmla="*/ 538844 h 538845"/>
                <a:gd name="connsiteX5" fmla="*/ 281214 w 3857172"/>
                <a:gd name="connsiteY5" fmla="*/ 538844 h 538845"/>
                <a:gd name="connsiteX6" fmla="*/ 281214 w 3857172"/>
                <a:gd name="connsiteY6" fmla="*/ 537657 h 538845"/>
                <a:gd name="connsiteX7" fmla="*/ 269422 w 3857172"/>
                <a:gd name="connsiteY7" fmla="*/ 538845 h 538845"/>
                <a:gd name="connsiteX8" fmla="*/ 0 w 3857172"/>
                <a:gd name="connsiteY8" fmla="*/ 269423 h 538845"/>
                <a:gd name="connsiteX9" fmla="*/ 269422 w 3857172"/>
                <a:gd name="connsiteY9" fmla="*/ 1 h 538845"/>
                <a:gd name="connsiteX10" fmla="*/ 287426 w 3857172"/>
                <a:gd name="connsiteY10" fmla="*/ 1816 h 538845"/>
                <a:gd name="connsiteX11" fmla="*/ 3569736 w 3857172"/>
                <a:gd name="connsiteY11" fmla="*/ 1816 h 53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7172" h="538845">
                  <a:moveTo>
                    <a:pt x="3587750" y="0"/>
                  </a:moveTo>
                  <a:cubicBezTo>
                    <a:pt x="3736548" y="0"/>
                    <a:pt x="3857172" y="120624"/>
                    <a:pt x="3857172" y="269422"/>
                  </a:cubicBezTo>
                  <a:cubicBezTo>
                    <a:pt x="3857172" y="418220"/>
                    <a:pt x="3736548" y="538844"/>
                    <a:pt x="3587750" y="538844"/>
                  </a:cubicBezTo>
                  <a:lnTo>
                    <a:pt x="3575957" y="537655"/>
                  </a:lnTo>
                  <a:lnTo>
                    <a:pt x="3575957" y="538844"/>
                  </a:lnTo>
                  <a:lnTo>
                    <a:pt x="281214" y="538844"/>
                  </a:lnTo>
                  <a:lnTo>
                    <a:pt x="281214" y="537657"/>
                  </a:lnTo>
                  <a:lnTo>
                    <a:pt x="269422" y="538845"/>
                  </a:lnTo>
                  <a:cubicBezTo>
                    <a:pt x="120624" y="538845"/>
                    <a:pt x="0" y="418221"/>
                    <a:pt x="0" y="269423"/>
                  </a:cubicBezTo>
                  <a:cubicBezTo>
                    <a:pt x="0" y="120625"/>
                    <a:pt x="120624" y="1"/>
                    <a:pt x="269422" y="1"/>
                  </a:cubicBezTo>
                  <a:lnTo>
                    <a:pt x="287426" y="1816"/>
                  </a:lnTo>
                  <a:lnTo>
                    <a:pt x="3569736" y="18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2655798" y="3197944"/>
              <a:ext cx="3309871" cy="396893"/>
            </a:xfrm>
            <a:custGeom>
              <a:avLst/>
              <a:gdLst>
                <a:gd name="connsiteX0" fmla="*/ 3587750 w 3857172"/>
                <a:gd name="connsiteY0" fmla="*/ 0 h 538845"/>
                <a:gd name="connsiteX1" fmla="*/ 3857172 w 3857172"/>
                <a:gd name="connsiteY1" fmla="*/ 269422 h 538845"/>
                <a:gd name="connsiteX2" fmla="*/ 3587750 w 3857172"/>
                <a:gd name="connsiteY2" fmla="*/ 538844 h 538845"/>
                <a:gd name="connsiteX3" fmla="*/ 3575957 w 3857172"/>
                <a:gd name="connsiteY3" fmla="*/ 537655 h 538845"/>
                <a:gd name="connsiteX4" fmla="*/ 3575957 w 3857172"/>
                <a:gd name="connsiteY4" fmla="*/ 538844 h 538845"/>
                <a:gd name="connsiteX5" fmla="*/ 281214 w 3857172"/>
                <a:gd name="connsiteY5" fmla="*/ 538844 h 538845"/>
                <a:gd name="connsiteX6" fmla="*/ 281214 w 3857172"/>
                <a:gd name="connsiteY6" fmla="*/ 537657 h 538845"/>
                <a:gd name="connsiteX7" fmla="*/ 269422 w 3857172"/>
                <a:gd name="connsiteY7" fmla="*/ 538845 h 538845"/>
                <a:gd name="connsiteX8" fmla="*/ 0 w 3857172"/>
                <a:gd name="connsiteY8" fmla="*/ 269423 h 538845"/>
                <a:gd name="connsiteX9" fmla="*/ 269422 w 3857172"/>
                <a:gd name="connsiteY9" fmla="*/ 1 h 538845"/>
                <a:gd name="connsiteX10" fmla="*/ 287426 w 3857172"/>
                <a:gd name="connsiteY10" fmla="*/ 1816 h 538845"/>
                <a:gd name="connsiteX11" fmla="*/ 3569736 w 3857172"/>
                <a:gd name="connsiteY11" fmla="*/ 1816 h 53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7172" h="538845">
                  <a:moveTo>
                    <a:pt x="3587750" y="0"/>
                  </a:moveTo>
                  <a:cubicBezTo>
                    <a:pt x="3736548" y="0"/>
                    <a:pt x="3857172" y="120624"/>
                    <a:pt x="3857172" y="269422"/>
                  </a:cubicBezTo>
                  <a:cubicBezTo>
                    <a:pt x="3857172" y="418220"/>
                    <a:pt x="3736548" y="538844"/>
                    <a:pt x="3587750" y="538844"/>
                  </a:cubicBezTo>
                  <a:lnTo>
                    <a:pt x="3575957" y="537655"/>
                  </a:lnTo>
                  <a:lnTo>
                    <a:pt x="3575957" y="538844"/>
                  </a:lnTo>
                  <a:lnTo>
                    <a:pt x="281214" y="538844"/>
                  </a:lnTo>
                  <a:lnTo>
                    <a:pt x="281214" y="537657"/>
                  </a:lnTo>
                  <a:lnTo>
                    <a:pt x="269422" y="538845"/>
                  </a:lnTo>
                  <a:cubicBezTo>
                    <a:pt x="120624" y="538845"/>
                    <a:pt x="0" y="418221"/>
                    <a:pt x="0" y="269423"/>
                  </a:cubicBezTo>
                  <a:cubicBezTo>
                    <a:pt x="0" y="120625"/>
                    <a:pt x="120624" y="1"/>
                    <a:pt x="269422" y="1"/>
                  </a:cubicBezTo>
                  <a:lnTo>
                    <a:pt x="287426" y="1816"/>
                  </a:lnTo>
                  <a:lnTo>
                    <a:pt x="3569736" y="18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492925" y="4086943"/>
              <a:ext cx="2472744" cy="396893"/>
            </a:xfrm>
            <a:custGeom>
              <a:avLst/>
              <a:gdLst>
                <a:gd name="connsiteX0" fmla="*/ 3587750 w 3857172"/>
                <a:gd name="connsiteY0" fmla="*/ 0 h 538845"/>
                <a:gd name="connsiteX1" fmla="*/ 3857172 w 3857172"/>
                <a:gd name="connsiteY1" fmla="*/ 269422 h 538845"/>
                <a:gd name="connsiteX2" fmla="*/ 3587750 w 3857172"/>
                <a:gd name="connsiteY2" fmla="*/ 538844 h 538845"/>
                <a:gd name="connsiteX3" fmla="*/ 3575957 w 3857172"/>
                <a:gd name="connsiteY3" fmla="*/ 537655 h 538845"/>
                <a:gd name="connsiteX4" fmla="*/ 3575957 w 3857172"/>
                <a:gd name="connsiteY4" fmla="*/ 538844 h 538845"/>
                <a:gd name="connsiteX5" fmla="*/ 281214 w 3857172"/>
                <a:gd name="connsiteY5" fmla="*/ 538844 h 538845"/>
                <a:gd name="connsiteX6" fmla="*/ 281214 w 3857172"/>
                <a:gd name="connsiteY6" fmla="*/ 537657 h 538845"/>
                <a:gd name="connsiteX7" fmla="*/ 269422 w 3857172"/>
                <a:gd name="connsiteY7" fmla="*/ 538845 h 538845"/>
                <a:gd name="connsiteX8" fmla="*/ 0 w 3857172"/>
                <a:gd name="connsiteY8" fmla="*/ 269423 h 538845"/>
                <a:gd name="connsiteX9" fmla="*/ 269422 w 3857172"/>
                <a:gd name="connsiteY9" fmla="*/ 1 h 538845"/>
                <a:gd name="connsiteX10" fmla="*/ 287426 w 3857172"/>
                <a:gd name="connsiteY10" fmla="*/ 1816 h 538845"/>
                <a:gd name="connsiteX11" fmla="*/ 3569736 w 3857172"/>
                <a:gd name="connsiteY11" fmla="*/ 1816 h 53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7172" h="538845">
                  <a:moveTo>
                    <a:pt x="3587750" y="0"/>
                  </a:moveTo>
                  <a:cubicBezTo>
                    <a:pt x="3736548" y="0"/>
                    <a:pt x="3857172" y="120624"/>
                    <a:pt x="3857172" y="269422"/>
                  </a:cubicBezTo>
                  <a:cubicBezTo>
                    <a:pt x="3857172" y="418220"/>
                    <a:pt x="3736548" y="538844"/>
                    <a:pt x="3587750" y="538844"/>
                  </a:cubicBezTo>
                  <a:lnTo>
                    <a:pt x="3575957" y="537655"/>
                  </a:lnTo>
                  <a:lnTo>
                    <a:pt x="3575957" y="538844"/>
                  </a:lnTo>
                  <a:lnTo>
                    <a:pt x="281214" y="538844"/>
                  </a:lnTo>
                  <a:lnTo>
                    <a:pt x="281214" y="537657"/>
                  </a:lnTo>
                  <a:lnTo>
                    <a:pt x="269422" y="538845"/>
                  </a:lnTo>
                  <a:cubicBezTo>
                    <a:pt x="120624" y="538845"/>
                    <a:pt x="0" y="418221"/>
                    <a:pt x="0" y="269423"/>
                  </a:cubicBezTo>
                  <a:cubicBezTo>
                    <a:pt x="0" y="120625"/>
                    <a:pt x="120624" y="1"/>
                    <a:pt x="269422" y="1"/>
                  </a:cubicBezTo>
                  <a:lnTo>
                    <a:pt x="287426" y="1816"/>
                  </a:lnTo>
                  <a:lnTo>
                    <a:pt x="3569736" y="18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2977770" y="4975941"/>
              <a:ext cx="2987898" cy="396893"/>
            </a:xfrm>
            <a:custGeom>
              <a:avLst/>
              <a:gdLst>
                <a:gd name="connsiteX0" fmla="*/ 3587750 w 3857172"/>
                <a:gd name="connsiteY0" fmla="*/ 0 h 538845"/>
                <a:gd name="connsiteX1" fmla="*/ 3857172 w 3857172"/>
                <a:gd name="connsiteY1" fmla="*/ 269422 h 538845"/>
                <a:gd name="connsiteX2" fmla="*/ 3587750 w 3857172"/>
                <a:gd name="connsiteY2" fmla="*/ 538844 h 538845"/>
                <a:gd name="connsiteX3" fmla="*/ 3575957 w 3857172"/>
                <a:gd name="connsiteY3" fmla="*/ 537655 h 538845"/>
                <a:gd name="connsiteX4" fmla="*/ 3575957 w 3857172"/>
                <a:gd name="connsiteY4" fmla="*/ 538844 h 538845"/>
                <a:gd name="connsiteX5" fmla="*/ 281214 w 3857172"/>
                <a:gd name="connsiteY5" fmla="*/ 538844 h 538845"/>
                <a:gd name="connsiteX6" fmla="*/ 281214 w 3857172"/>
                <a:gd name="connsiteY6" fmla="*/ 537657 h 538845"/>
                <a:gd name="connsiteX7" fmla="*/ 269422 w 3857172"/>
                <a:gd name="connsiteY7" fmla="*/ 538845 h 538845"/>
                <a:gd name="connsiteX8" fmla="*/ 0 w 3857172"/>
                <a:gd name="connsiteY8" fmla="*/ 269423 h 538845"/>
                <a:gd name="connsiteX9" fmla="*/ 269422 w 3857172"/>
                <a:gd name="connsiteY9" fmla="*/ 1 h 538845"/>
                <a:gd name="connsiteX10" fmla="*/ 287426 w 3857172"/>
                <a:gd name="connsiteY10" fmla="*/ 1816 h 538845"/>
                <a:gd name="connsiteX11" fmla="*/ 3569736 w 3857172"/>
                <a:gd name="connsiteY11" fmla="*/ 1816 h 53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57172" h="538845">
                  <a:moveTo>
                    <a:pt x="3587750" y="0"/>
                  </a:moveTo>
                  <a:cubicBezTo>
                    <a:pt x="3736548" y="0"/>
                    <a:pt x="3857172" y="120624"/>
                    <a:pt x="3857172" y="269422"/>
                  </a:cubicBezTo>
                  <a:cubicBezTo>
                    <a:pt x="3857172" y="418220"/>
                    <a:pt x="3736548" y="538844"/>
                    <a:pt x="3587750" y="538844"/>
                  </a:cubicBezTo>
                  <a:lnTo>
                    <a:pt x="3575957" y="537655"/>
                  </a:lnTo>
                  <a:lnTo>
                    <a:pt x="3575957" y="538844"/>
                  </a:lnTo>
                  <a:lnTo>
                    <a:pt x="281214" y="538844"/>
                  </a:lnTo>
                  <a:lnTo>
                    <a:pt x="281214" y="537657"/>
                  </a:lnTo>
                  <a:lnTo>
                    <a:pt x="269422" y="538845"/>
                  </a:lnTo>
                  <a:cubicBezTo>
                    <a:pt x="120624" y="538845"/>
                    <a:pt x="0" y="418221"/>
                    <a:pt x="0" y="269423"/>
                  </a:cubicBezTo>
                  <a:cubicBezTo>
                    <a:pt x="0" y="120625"/>
                    <a:pt x="120624" y="1"/>
                    <a:pt x="269422" y="1"/>
                  </a:cubicBezTo>
                  <a:lnTo>
                    <a:pt x="287426" y="1816"/>
                  </a:lnTo>
                  <a:lnTo>
                    <a:pt x="3569736" y="18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317322" y="2385528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70%</a:t>
              </a:r>
              <a:endParaRPr lang="en-US" altLang="zh-CN" sz="1400" b="1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317324" y="324250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90%</a:t>
              </a:r>
              <a:endParaRPr lang="en-US" altLang="zh-CN" sz="1400" b="1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317323" y="4131500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60%</a:t>
              </a:r>
              <a:endParaRPr lang="en-US" altLang="zh-CN" sz="1400" b="1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333028" y="5020498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80%</a:t>
              </a:r>
              <a:endParaRPr lang="en-US" altLang="zh-CN" sz="1400" b="1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53551" y="1691003"/>
            <a:ext cx="3565846" cy="3022390"/>
            <a:chOff x="6793915" y="1177373"/>
            <a:chExt cx="3565846" cy="3022390"/>
          </a:xfrm>
        </p:grpSpPr>
        <p:grpSp>
          <p:nvGrpSpPr>
            <p:cNvPr id="30" name="组合 29"/>
            <p:cNvGrpSpPr/>
            <p:nvPr/>
          </p:nvGrpSpPr>
          <p:grpSpPr>
            <a:xfrm>
              <a:off x="6798591" y="1177373"/>
              <a:ext cx="3561170" cy="738363"/>
              <a:chOff x="1073459" y="3567267"/>
              <a:chExt cx="3561170" cy="738363"/>
            </a:xfrm>
          </p:grpSpPr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798591" y="2319626"/>
              <a:ext cx="3561170" cy="738363"/>
              <a:chOff x="1073459" y="3567267"/>
              <a:chExt cx="3561170" cy="738363"/>
            </a:xfrm>
          </p:grpSpPr>
          <p:sp>
            <p:nvSpPr>
              <p:cNvPr id="34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6793915" y="3461400"/>
              <a:ext cx="3561170" cy="738363"/>
              <a:chOff x="1073459" y="3567267"/>
              <a:chExt cx="3561170" cy="738363"/>
            </a:xfrm>
          </p:grpSpPr>
          <p:sp>
            <p:nvSpPr>
              <p:cNvPr id="37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567267"/>
                <a:ext cx="356117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TextBox 13"/>
              <p:cNvSpPr txBox="1">
                <a:spLocks noChangeArrowheads="1"/>
              </p:cNvSpPr>
              <p:nvPr/>
            </p:nvSpPr>
            <p:spPr bwMode="auto">
              <a:xfrm>
                <a:off x="1073459" y="3874743"/>
                <a:ext cx="35611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717208" y="1587516"/>
            <a:ext cx="10745788" cy="2831782"/>
            <a:chOff x="727075" y="2351088"/>
            <a:chExt cx="10745788" cy="2831782"/>
          </a:xfrm>
        </p:grpSpPr>
        <p:grpSp>
          <p:nvGrpSpPr>
            <p:cNvPr id="17" name="组合 16"/>
            <p:cNvGrpSpPr/>
            <p:nvPr/>
          </p:nvGrpSpPr>
          <p:grpSpPr>
            <a:xfrm>
              <a:off x="1222375" y="2354263"/>
              <a:ext cx="1546225" cy="1544637"/>
              <a:chOff x="1222375" y="2354263"/>
              <a:chExt cx="1546225" cy="1544637"/>
            </a:xfrm>
          </p:grpSpPr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409700" y="2541588"/>
                <a:ext cx="1168400" cy="1166812"/>
              </a:xfrm>
              <a:prstGeom prst="ellipse">
                <a:avLst/>
              </a:prstGeom>
              <a:noFill/>
              <a:ln w="6350">
                <a:solidFill>
                  <a:srgbClr val="94A5A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en-US" altLang="zh-CN">
                  <a:solidFill>
                    <a:srgbClr val="C52656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Arc 20"/>
              <p:cNvSpPr/>
              <p:nvPr/>
            </p:nvSpPr>
            <p:spPr bwMode="auto">
              <a:xfrm>
                <a:off x="1222375" y="2354263"/>
                <a:ext cx="1546225" cy="1544637"/>
              </a:xfrm>
              <a:custGeom>
                <a:avLst/>
                <a:gdLst>
                  <a:gd name="T0" fmla="*/ 1484795 w 1545336"/>
                  <a:gd name="T1" fmla="*/ 459731 h 1545336"/>
                  <a:gd name="T2" fmla="*/ 1273062 w 1545336"/>
                  <a:gd name="T3" fmla="*/ 1361413 h 1545336"/>
                  <a:gd name="T4" fmla="*/ 342709 w 1545336"/>
                  <a:gd name="T5" fmla="*/ 1410033 h 1545336"/>
                  <a:gd name="T6" fmla="*/ 36991 w 1545336"/>
                  <a:gd name="T7" fmla="*/ 535392 h 1545336"/>
                  <a:gd name="T8" fmla="*/ 797309 w 1545336"/>
                  <a:gd name="T9" fmla="*/ 310 h 1545336"/>
                  <a:gd name="T10" fmla="*/ 775340 w 1545336"/>
                  <a:gd name="T11" fmla="*/ 770574 h 1545336"/>
                  <a:gd name="T12" fmla="*/ 1484795 w 1545336"/>
                  <a:gd name="T13" fmla="*/ 459731 h 1545336"/>
                  <a:gd name="T14" fmla="*/ 1484795 w 1545336"/>
                  <a:gd name="T15" fmla="*/ 459731 h 1545336"/>
                  <a:gd name="T16" fmla="*/ 1273062 w 1545336"/>
                  <a:gd name="T17" fmla="*/ 1361413 h 1545336"/>
                  <a:gd name="T18" fmla="*/ 342709 w 1545336"/>
                  <a:gd name="T19" fmla="*/ 1410033 h 1545336"/>
                  <a:gd name="T20" fmla="*/ 36991 w 1545336"/>
                  <a:gd name="T21" fmla="*/ 535392 h 1545336"/>
                  <a:gd name="T22" fmla="*/ 797309 w 1545336"/>
                  <a:gd name="T23" fmla="*/ 310 h 1545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45336" h="1545336" stroke="0">
                    <a:moveTo>
                      <a:pt x="1479680" y="460980"/>
                    </a:moveTo>
                    <a:cubicBezTo>
                      <a:pt x="1618437" y="775728"/>
                      <a:pt x="1532421" y="1144300"/>
                      <a:pt x="1268676" y="1365113"/>
                    </a:cubicBezTo>
                    <a:cubicBezTo>
                      <a:pt x="1004931" y="1585926"/>
                      <a:pt x="626977" y="1605800"/>
                      <a:pt x="341528" y="1413866"/>
                    </a:cubicBezTo>
                    <a:cubicBezTo>
                      <a:pt x="56080" y="1221931"/>
                      <a:pt x="-68117" y="864413"/>
                      <a:pt x="36865" y="536848"/>
                    </a:cubicBezTo>
                    <a:cubicBezTo>
                      <a:pt x="141847" y="209284"/>
                      <a:pt x="450725" y="-9437"/>
                      <a:pt x="794563" y="310"/>
                    </a:cubicBezTo>
                    <a:lnTo>
                      <a:pt x="772668" y="772668"/>
                    </a:lnTo>
                    <a:lnTo>
                      <a:pt x="1479680" y="460980"/>
                    </a:lnTo>
                    <a:close/>
                  </a:path>
                  <a:path w="1545336" h="1545336" fill="none">
                    <a:moveTo>
                      <a:pt x="1479680" y="460980"/>
                    </a:moveTo>
                    <a:cubicBezTo>
                      <a:pt x="1618437" y="775728"/>
                      <a:pt x="1532421" y="1144300"/>
                      <a:pt x="1268676" y="1365113"/>
                    </a:cubicBezTo>
                    <a:cubicBezTo>
                      <a:pt x="1004931" y="1585926"/>
                      <a:pt x="626977" y="1605800"/>
                      <a:pt x="341528" y="1413866"/>
                    </a:cubicBezTo>
                    <a:cubicBezTo>
                      <a:pt x="56080" y="1221931"/>
                      <a:pt x="-68117" y="864413"/>
                      <a:pt x="36865" y="536848"/>
                    </a:cubicBezTo>
                    <a:cubicBezTo>
                      <a:pt x="141847" y="209284"/>
                      <a:pt x="450725" y="-9437"/>
                      <a:pt x="794563" y="310"/>
                    </a:cubicBezTo>
                  </a:path>
                </a:pathLst>
              </a:custGeom>
              <a:noFill/>
              <a:ln w="76200" cap="flat" cmpd="sng">
                <a:solidFill>
                  <a:srgbClr val="94A5A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0" name="TextBox 24"/>
              <p:cNvSpPr txBox="1">
                <a:spLocks noChangeArrowheads="1"/>
              </p:cNvSpPr>
              <p:nvPr/>
            </p:nvSpPr>
            <p:spPr bwMode="auto">
              <a:xfrm>
                <a:off x="1666429" y="2921697"/>
                <a:ext cx="6431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85%</a:t>
                </a:r>
                <a:endParaRPr lang="en-US" altLang="zh-CN" sz="24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941763" y="2351088"/>
              <a:ext cx="1544637" cy="1544637"/>
              <a:chOff x="3941763" y="2351088"/>
              <a:chExt cx="1544637" cy="1544637"/>
            </a:xfrm>
          </p:grpSpPr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4132263" y="2541588"/>
                <a:ext cx="1168400" cy="1166812"/>
              </a:xfrm>
              <a:prstGeom prst="ellipse">
                <a:avLst/>
              </a:prstGeom>
              <a:noFill/>
              <a:ln w="6350">
                <a:solidFill>
                  <a:srgbClr val="182A3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rc 21"/>
              <p:cNvSpPr/>
              <p:nvPr/>
            </p:nvSpPr>
            <p:spPr bwMode="auto">
              <a:xfrm>
                <a:off x="3941763" y="2351088"/>
                <a:ext cx="1544637" cy="1544637"/>
              </a:xfrm>
              <a:custGeom>
                <a:avLst/>
                <a:gdLst>
                  <a:gd name="T0" fmla="*/ 1029759 w 1545336"/>
                  <a:gd name="T1" fmla="*/ 44899 h 1545336"/>
                  <a:gd name="T2" fmla="*/ 1540613 w 1545336"/>
                  <a:gd name="T3" fmla="*/ 799280 h 1545336"/>
                  <a:gd name="T4" fmla="*/ 975009 w 1545336"/>
                  <a:gd name="T5" fmla="*/ 1513534 h 1545336"/>
                  <a:gd name="T6" fmla="*/ 123620 w 1545336"/>
                  <a:gd name="T7" fmla="*/ 1189185 h 1545336"/>
                  <a:gd name="T8" fmla="*/ 770574 w 1545336"/>
                  <a:gd name="T9" fmla="*/ 770574 h 1545336"/>
                  <a:gd name="T10" fmla="*/ 1029759 w 1545336"/>
                  <a:gd name="T11" fmla="*/ 44899 h 1545336"/>
                  <a:gd name="T12" fmla="*/ 1029759 w 1545336"/>
                  <a:gd name="T13" fmla="*/ 44899 h 1545336"/>
                  <a:gd name="T14" fmla="*/ 1540613 w 1545336"/>
                  <a:gd name="T15" fmla="*/ 799280 h 1545336"/>
                  <a:gd name="T16" fmla="*/ 975009 w 1545336"/>
                  <a:gd name="T17" fmla="*/ 1513534 h 1545336"/>
                  <a:gd name="T18" fmla="*/ 123620 w 1545336"/>
                  <a:gd name="T19" fmla="*/ 1189185 h 15453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45336" h="1545336" stroke="0">
                    <a:moveTo>
                      <a:pt x="1032558" y="45019"/>
                    </a:moveTo>
                    <a:cubicBezTo>
                      <a:pt x="1350043" y="158413"/>
                      <a:pt x="1557359" y="464559"/>
                      <a:pt x="1544800" y="801453"/>
                    </a:cubicBezTo>
                    <a:cubicBezTo>
                      <a:pt x="1532241" y="1138347"/>
                      <a:pt x="1302706" y="1428207"/>
                      <a:pt x="977659" y="1517648"/>
                    </a:cubicBezTo>
                    <a:cubicBezTo>
                      <a:pt x="652612" y="1607089"/>
                      <a:pt x="307099" y="1475460"/>
                      <a:pt x="123956" y="1192417"/>
                    </a:cubicBezTo>
                    <a:lnTo>
                      <a:pt x="772668" y="772668"/>
                    </a:lnTo>
                    <a:lnTo>
                      <a:pt x="1032558" y="45019"/>
                    </a:lnTo>
                    <a:close/>
                  </a:path>
                  <a:path w="1545336" h="1545336" fill="none">
                    <a:moveTo>
                      <a:pt x="1032558" y="45019"/>
                    </a:moveTo>
                    <a:cubicBezTo>
                      <a:pt x="1350043" y="158413"/>
                      <a:pt x="1557359" y="464559"/>
                      <a:pt x="1544800" y="801453"/>
                    </a:cubicBezTo>
                    <a:cubicBezTo>
                      <a:pt x="1532241" y="1138347"/>
                      <a:pt x="1302706" y="1428207"/>
                      <a:pt x="977659" y="1517648"/>
                    </a:cubicBezTo>
                    <a:cubicBezTo>
                      <a:pt x="652612" y="1607089"/>
                      <a:pt x="307099" y="1475460"/>
                      <a:pt x="123956" y="1192417"/>
                    </a:cubicBezTo>
                  </a:path>
                </a:pathLst>
              </a:custGeom>
              <a:noFill/>
              <a:ln w="76200" cap="flat" cmpd="sng">
                <a:solidFill>
                  <a:srgbClr val="182A3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4" name="TextBox 27"/>
              <p:cNvSpPr txBox="1">
                <a:spLocks noChangeArrowheads="1"/>
              </p:cNvSpPr>
              <p:nvPr/>
            </p:nvSpPr>
            <p:spPr bwMode="auto">
              <a:xfrm>
                <a:off x="4407863" y="2916861"/>
                <a:ext cx="6431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73%</a:t>
                </a:r>
                <a:endParaRPr lang="en-US" altLang="zh-CN" sz="24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661150" y="2351088"/>
              <a:ext cx="1544638" cy="1544637"/>
              <a:chOff x="6661150" y="2351088"/>
              <a:chExt cx="1544638" cy="1544637"/>
            </a:xfrm>
          </p:grpSpPr>
          <p:sp>
            <p:nvSpPr>
              <p:cNvPr id="26" name="Oval 18"/>
              <p:cNvSpPr>
                <a:spLocks noChangeArrowheads="1"/>
              </p:cNvSpPr>
              <p:nvPr/>
            </p:nvSpPr>
            <p:spPr bwMode="auto">
              <a:xfrm>
                <a:off x="6854825" y="2541588"/>
                <a:ext cx="1168400" cy="1166812"/>
              </a:xfrm>
              <a:prstGeom prst="ellipse">
                <a:avLst/>
              </a:prstGeom>
              <a:noFill/>
              <a:ln w="6350">
                <a:solidFill>
                  <a:srgbClr val="94A5A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rc 22"/>
              <p:cNvSpPr/>
              <p:nvPr/>
            </p:nvSpPr>
            <p:spPr bwMode="auto">
              <a:xfrm>
                <a:off x="6661150" y="2351088"/>
                <a:ext cx="1544638" cy="1544637"/>
              </a:xfrm>
              <a:custGeom>
                <a:avLst/>
                <a:gdLst>
                  <a:gd name="T0" fmla="*/ 362811 w 1545336"/>
                  <a:gd name="T1" fmla="*/ 116729 h 1545336"/>
                  <a:gd name="T2" fmla="*/ 1398961 w 1545336"/>
                  <a:gd name="T3" fmla="*/ 324569 h 1545336"/>
                  <a:gd name="T4" fmla="*/ 1253237 w 1545336"/>
                  <a:gd name="T5" fmla="*/ 1371259 h 1545336"/>
                  <a:gd name="T6" fmla="*/ 199721 w 1545336"/>
                  <a:gd name="T7" fmla="*/ 1288172 h 1545336"/>
                  <a:gd name="T8" fmla="*/ 770576 w 1545336"/>
                  <a:gd name="T9" fmla="*/ 770574 h 1545336"/>
                  <a:gd name="T10" fmla="*/ 362811 w 1545336"/>
                  <a:gd name="T11" fmla="*/ 116729 h 1545336"/>
                  <a:gd name="T12" fmla="*/ 362811 w 1545336"/>
                  <a:gd name="T13" fmla="*/ 116729 h 1545336"/>
                  <a:gd name="T14" fmla="*/ 1398961 w 1545336"/>
                  <a:gd name="T15" fmla="*/ 324569 h 1545336"/>
                  <a:gd name="T16" fmla="*/ 1253237 w 1545336"/>
                  <a:gd name="T17" fmla="*/ 1371259 h 1545336"/>
                  <a:gd name="T18" fmla="*/ 199721 w 1545336"/>
                  <a:gd name="T19" fmla="*/ 1288172 h 15453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45336" h="1545336" stroke="0">
                    <a:moveTo>
                      <a:pt x="363795" y="117047"/>
                    </a:moveTo>
                    <a:cubicBezTo>
                      <a:pt x="710710" y="-99304"/>
                      <a:pt x="1166118" y="-7954"/>
                      <a:pt x="1402758" y="325451"/>
                    </a:cubicBezTo>
                    <a:cubicBezTo>
                      <a:pt x="1639398" y="658856"/>
                      <a:pt x="1575350" y="1118898"/>
                      <a:pt x="1256639" y="1374987"/>
                    </a:cubicBezTo>
                    <a:cubicBezTo>
                      <a:pt x="937928" y="1631075"/>
                      <a:pt x="474887" y="1594556"/>
                      <a:pt x="200261" y="1291673"/>
                    </a:cubicBezTo>
                    <a:lnTo>
                      <a:pt x="772668" y="772668"/>
                    </a:lnTo>
                    <a:lnTo>
                      <a:pt x="363795" y="117047"/>
                    </a:lnTo>
                    <a:close/>
                  </a:path>
                  <a:path w="1545336" h="1545336" fill="none">
                    <a:moveTo>
                      <a:pt x="363795" y="117047"/>
                    </a:moveTo>
                    <a:cubicBezTo>
                      <a:pt x="710710" y="-99304"/>
                      <a:pt x="1166118" y="-7954"/>
                      <a:pt x="1402758" y="325451"/>
                    </a:cubicBezTo>
                    <a:cubicBezTo>
                      <a:pt x="1639398" y="658856"/>
                      <a:pt x="1575350" y="1118898"/>
                      <a:pt x="1256639" y="1374987"/>
                    </a:cubicBezTo>
                    <a:cubicBezTo>
                      <a:pt x="937928" y="1631075"/>
                      <a:pt x="474887" y="1594556"/>
                      <a:pt x="200261" y="1291673"/>
                    </a:cubicBezTo>
                  </a:path>
                </a:pathLst>
              </a:custGeom>
              <a:noFill/>
              <a:ln w="76200" cap="flat" cmpd="sng">
                <a:solidFill>
                  <a:srgbClr val="94A5AE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28" name="TextBox 28"/>
              <p:cNvSpPr txBox="1">
                <a:spLocks noChangeArrowheads="1"/>
              </p:cNvSpPr>
              <p:nvPr/>
            </p:nvSpPr>
            <p:spPr bwMode="auto">
              <a:xfrm>
                <a:off x="7137392" y="2916861"/>
                <a:ext cx="6431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78%</a:t>
                </a:r>
                <a:endParaRPr lang="en-US" altLang="zh-CN" sz="24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9390063" y="2351088"/>
              <a:ext cx="1546225" cy="1544637"/>
              <a:chOff x="9390063" y="2351088"/>
              <a:chExt cx="1546225" cy="1544637"/>
            </a:xfrm>
          </p:grpSpPr>
          <p:sp>
            <p:nvSpPr>
              <p:cNvPr id="30" name="Oval 19"/>
              <p:cNvSpPr>
                <a:spLocks noChangeArrowheads="1"/>
              </p:cNvSpPr>
              <p:nvPr/>
            </p:nvSpPr>
            <p:spPr bwMode="auto">
              <a:xfrm>
                <a:off x="9577388" y="2541588"/>
                <a:ext cx="1168400" cy="1166812"/>
              </a:xfrm>
              <a:prstGeom prst="ellipse">
                <a:avLst/>
              </a:prstGeom>
              <a:noFill/>
              <a:ln w="6350">
                <a:solidFill>
                  <a:srgbClr val="182A3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rc 23"/>
              <p:cNvSpPr/>
              <p:nvPr/>
            </p:nvSpPr>
            <p:spPr bwMode="auto">
              <a:xfrm>
                <a:off x="9390063" y="2351088"/>
                <a:ext cx="1546225" cy="1544637"/>
              </a:xfrm>
              <a:custGeom>
                <a:avLst/>
                <a:gdLst>
                  <a:gd name="T0" fmla="*/ 959993 w 1545336"/>
                  <a:gd name="T1" fmla="*/ 22173 h 1545336"/>
                  <a:gd name="T2" fmla="*/ 1549742 w 1545336"/>
                  <a:gd name="T3" fmla="*/ 732742 h 1545336"/>
                  <a:gd name="T4" fmla="*/ 1032955 w 1545336"/>
                  <a:gd name="T5" fmla="*/ 1497368 h 1545336"/>
                  <a:gd name="T6" fmla="*/ 148062 w 1545336"/>
                  <a:gd name="T7" fmla="*/ 1223485 h 1545336"/>
                  <a:gd name="T8" fmla="*/ 159480 w 1545336"/>
                  <a:gd name="T9" fmla="*/ 302441 h 1545336"/>
                  <a:gd name="T10" fmla="*/ 775340 w 1545336"/>
                  <a:gd name="T11" fmla="*/ 770574 h 1545336"/>
                  <a:gd name="T12" fmla="*/ 959993 w 1545336"/>
                  <a:gd name="T13" fmla="*/ 22173 h 1545336"/>
                  <a:gd name="T14" fmla="*/ 959993 w 1545336"/>
                  <a:gd name="T15" fmla="*/ 22173 h 1545336"/>
                  <a:gd name="T16" fmla="*/ 1549742 w 1545336"/>
                  <a:gd name="T17" fmla="*/ 732742 h 1545336"/>
                  <a:gd name="T18" fmla="*/ 1032955 w 1545336"/>
                  <a:gd name="T19" fmla="*/ 1497368 h 1545336"/>
                  <a:gd name="T20" fmla="*/ 148062 w 1545336"/>
                  <a:gd name="T21" fmla="*/ 1223485 h 1545336"/>
                  <a:gd name="T22" fmla="*/ 159480 w 1545336"/>
                  <a:gd name="T23" fmla="*/ 302441 h 1545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45336" h="1545336" stroke="0">
                    <a:moveTo>
                      <a:pt x="956686" y="22233"/>
                    </a:moveTo>
                    <a:cubicBezTo>
                      <a:pt x="1288604" y="103624"/>
                      <a:pt x="1527626" y="393394"/>
                      <a:pt x="1544404" y="734734"/>
                    </a:cubicBezTo>
                    <a:cubicBezTo>
                      <a:pt x="1561182" y="1076073"/>
                      <a:pt x="1351732" y="1387888"/>
                      <a:pt x="1029396" y="1501439"/>
                    </a:cubicBezTo>
                    <a:cubicBezTo>
                      <a:pt x="707060" y="1614990"/>
                      <a:pt x="348419" y="1503301"/>
                      <a:pt x="147552" y="1226811"/>
                    </a:cubicBezTo>
                    <a:cubicBezTo>
                      <a:pt x="-53316" y="950322"/>
                      <a:pt x="-48688" y="574720"/>
                      <a:pt x="158930" y="303263"/>
                    </a:cubicBezTo>
                    <a:lnTo>
                      <a:pt x="772668" y="772668"/>
                    </a:lnTo>
                    <a:lnTo>
                      <a:pt x="956686" y="22233"/>
                    </a:lnTo>
                    <a:close/>
                  </a:path>
                  <a:path w="1545336" h="1545336" fill="none">
                    <a:moveTo>
                      <a:pt x="956686" y="22233"/>
                    </a:moveTo>
                    <a:cubicBezTo>
                      <a:pt x="1288604" y="103624"/>
                      <a:pt x="1527626" y="393394"/>
                      <a:pt x="1544404" y="734734"/>
                    </a:cubicBezTo>
                    <a:cubicBezTo>
                      <a:pt x="1561182" y="1076073"/>
                      <a:pt x="1351732" y="1387888"/>
                      <a:pt x="1029396" y="1501439"/>
                    </a:cubicBezTo>
                    <a:cubicBezTo>
                      <a:pt x="707060" y="1614990"/>
                      <a:pt x="348419" y="1503301"/>
                      <a:pt x="147552" y="1226811"/>
                    </a:cubicBezTo>
                    <a:cubicBezTo>
                      <a:pt x="-53316" y="950322"/>
                      <a:pt x="-48688" y="574720"/>
                      <a:pt x="158930" y="303263"/>
                    </a:cubicBezTo>
                  </a:path>
                </a:pathLst>
              </a:custGeom>
              <a:noFill/>
              <a:ln w="76200" cap="flat" cmpd="sng">
                <a:solidFill>
                  <a:srgbClr val="182A3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32" name="TextBox 29"/>
              <p:cNvSpPr txBox="1">
                <a:spLocks noChangeArrowheads="1"/>
              </p:cNvSpPr>
              <p:nvPr/>
            </p:nvSpPr>
            <p:spPr bwMode="auto">
              <a:xfrm>
                <a:off x="9824870" y="2916861"/>
                <a:ext cx="64312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24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90%</a:t>
                </a:r>
                <a:endParaRPr lang="en-US" altLang="zh-CN" sz="24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3" name="TextBox 13"/>
            <p:cNvSpPr txBox="1">
              <a:spLocks noChangeArrowheads="1"/>
            </p:cNvSpPr>
            <p:nvPr/>
          </p:nvSpPr>
          <p:spPr bwMode="auto">
            <a:xfrm>
              <a:off x="727075" y="4171950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13"/>
            <p:cNvSpPr txBox="1">
              <a:spLocks noChangeArrowheads="1"/>
            </p:cNvSpPr>
            <p:nvPr/>
          </p:nvSpPr>
          <p:spPr bwMode="auto">
            <a:xfrm>
              <a:off x="948690" y="4537075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3533775" y="4171950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13"/>
            <p:cNvSpPr txBox="1">
              <a:spLocks noChangeArrowheads="1"/>
            </p:cNvSpPr>
            <p:nvPr/>
          </p:nvSpPr>
          <p:spPr bwMode="auto">
            <a:xfrm>
              <a:off x="3755390" y="4537075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13"/>
            <p:cNvSpPr txBox="1">
              <a:spLocks noChangeArrowheads="1"/>
            </p:cNvSpPr>
            <p:nvPr/>
          </p:nvSpPr>
          <p:spPr bwMode="auto">
            <a:xfrm>
              <a:off x="6337300" y="4171950"/>
              <a:ext cx="23368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13"/>
            <p:cNvSpPr txBox="1">
              <a:spLocks noChangeArrowheads="1"/>
            </p:cNvSpPr>
            <p:nvPr/>
          </p:nvSpPr>
          <p:spPr bwMode="auto">
            <a:xfrm>
              <a:off x="6557010" y="4537075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13"/>
            <p:cNvSpPr txBox="1">
              <a:spLocks noChangeArrowheads="1"/>
            </p:cNvSpPr>
            <p:nvPr/>
          </p:nvSpPr>
          <p:spPr bwMode="auto">
            <a:xfrm>
              <a:off x="9134475" y="4171950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9356090" y="4537075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978876" y="1245320"/>
            <a:ext cx="2162176" cy="3629025"/>
            <a:chOff x="1428750" y="1924050"/>
            <a:chExt cx="2162176" cy="3629025"/>
          </a:xfrm>
        </p:grpSpPr>
        <p:sp>
          <p:nvSpPr>
            <p:cNvPr id="18" name="矩形: 圆角 2"/>
            <p:cNvSpPr/>
            <p:nvPr/>
          </p:nvSpPr>
          <p:spPr>
            <a:xfrm>
              <a:off x="1428750" y="1924050"/>
              <a:ext cx="2162176" cy="3629025"/>
            </a:xfrm>
            <a:prstGeom prst="roundRect">
              <a:avLst>
                <a:gd name="adj" fmla="val 12285"/>
              </a:avLst>
            </a:prstGeom>
            <a:noFill/>
            <a:ln>
              <a:gradFill>
                <a:gsLst>
                  <a:gs pos="0">
                    <a:srgbClr val="FFEDB8"/>
                  </a:gs>
                  <a:gs pos="100000">
                    <a:srgbClr val="FABD5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421"/>
            <p:cNvSpPr>
              <a:spLocks noEditPoints="1"/>
            </p:cNvSpPr>
            <p:nvPr/>
          </p:nvSpPr>
          <p:spPr bwMode="auto">
            <a:xfrm>
              <a:off x="2324100" y="2279271"/>
              <a:ext cx="390526" cy="476920"/>
            </a:xfrm>
            <a:custGeom>
              <a:avLst/>
              <a:gdLst>
                <a:gd name="T0" fmla="*/ 38 w 47"/>
                <a:gd name="T1" fmla="*/ 13 h 57"/>
                <a:gd name="T2" fmla="*/ 17 w 47"/>
                <a:gd name="T3" fmla="*/ 13 h 57"/>
                <a:gd name="T4" fmla="*/ 28 w 47"/>
                <a:gd name="T5" fmla="*/ 5 h 57"/>
                <a:gd name="T6" fmla="*/ 28 w 47"/>
                <a:gd name="T7" fmla="*/ 22 h 57"/>
                <a:gd name="T8" fmla="*/ 28 w 47"/>
                <a:gd name="T9" fmla="*/ 5 h 57"/>
                <a:gd name="T10" fmla="*/ 22 w 47"/>
                <a:gd name="T11" fmla="*/ 27 h 57"/>
                <a:gd name="T12" fmla="*/ 9 w 47"/>
                <a:gd name="T13" fmla="*/ 57 h 57"/>
                <a:gd name="T14" fmla="*/ 18 w 47"/>
                <a:gd name="T15" fmla="*/ 57 h 57"/>
                <a:gd name="T16" fmla="*/ 39 w 47"/>
                <a:gd name="T17" fmla="*/ 57 h 57"/>
                <a:gd name="T18" fmla="*/ 47 w 47"/>
                <a:gd name="T19" fmla="*/ 40 h 57"/>
                <a:gd name="T20" fmla="*/ 44 w 47"/>
                <a:gd name="T21" fmla="*/ 55 h 57"/>
                <a:gd name="T22" fmla="*/ 39 w 47"/>
                <a:gd name="T23" fmla="*/ 40 h 57"/>
                <a:gd name="T24" fmla="*/ 37 w 47"/>
                <a:gd name="T25" fmla="*/ 40 h 57"/>
                <a:gd name="T26" fmla="*/ 18 w 47"/>
                <a:gd name="T27" fmla="*/ 55 h 57"/>
                <a:gd name="T28" fmla="*/ 16 w 47"/>
                <a:gd name="T29" fmla="*/ 40 h 57"/>
                <a:gd name="T30" fmla="*/ 11 w 47"/>
                <a:gd name="T31" fmla="*/ 55 h 57"/>
                <a:gd name="T32" fmla="*/ 22 w 47"/>
                <a:gd name="T33" fmla="*/ 29 h 57"/>
                <a:gd name="T34" fmla="*/ 44 w 47"/>
                <a:gd name="T35" fmla="*/ 40 h 57"/>
                <a:gd name="T36" fmla="*/ 11 w 47"/>
                <a:gd name="T37" fmla="*/ 26 h 57"/>
                <a:gd name="T38" fmla="*/ 10 w 47"/>
                <a:gd name="T39" fmla="*/ 17 h 57"/>
                <a:gd name="T40" fmla="*/ 10 w 47"/>
                <a:gd name="T41" fmla="*/ 10 h 57"/>
                <a:gd name="T42" fmla="*/ 11 w 47"/>
                <a:gd name="T43" fmla="*/ 1 h 57"/>
                <a:gd name="T44" fmla="*/ 8 w 47"/>
                <a:gd name="T45" fmla="*/ 0 h 57"/>
                <a:gd name="T46" fmla="*/ 8 w 47"/>
                <a:gd name="T47" fmla="*/ 0 h 57"/>
                <a:gd name="T48" fmla="*/ 0 w 47"/>
                <a:gd name="T49" fmla="*/ 13 h 57"/>
                <a:gd name="T50" fmla="*/ 8 w 47"/>
                <a:gd name="T51" fmla="*/ 27 h 57"/>
                <a:gd name="T52" fmla="*/ 11 w 47"/>
                <a:gd name="T53" fmla="*/ 26 h 57"/>
                <a:gd name="T54" fmla="*/ 8 w 47"/>
                <a:gd name="T55" fmla="*/ 25 h 57"/>
                <a:gd name="T56" fmla="*/ 2 w 47"/>
                <a:gd name="T57" fmla="*/ 13 h 57"/>
                <a:gd name="T58" fmla="*/ 8 w 47"/>
                <a:gd name="T59" fmla="*/ 2 h 57"/>
                <a:gd name="T60" fmla="*/ 8 w 47"/>
                <a:gd name="T61" fmla="*/ 2 h 57"/>
                <a:gd name="T62" fmla="*/ 9 w 47"/>
                <a:gd name="T63" fmla="*/ 7 h 57"/>
                <a:gd name="T64" fmla="*/ 9 w 47"/>
                <a:gd name="T65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57">
                  <a:moveTo>
                    <a:pt x="28" y="24"/>
                  </a:moveTo>
                  <a:cubicBezTo>
                    <a:pt x="34" y="24"/>
                    <a:pt x="38" y="19"/>
                    <a:pt x="38" y="13"/>
                  </a:cubicBezTo>
                  <a:cubicBezTo>
                    <a:pt x="38" y="8"/>
                    <a:pt x="34" y="3"/>
                    <a:pt x="28" y="3"/>
                  </a:cubicBezTo>
                  <a:cubicBezTo>
                    <a:pt x="22" y="3"/>
                    <a:pt x="17" y="8"/>
                    <a:pt x="17" y="13"/>
                  </a:cubicBezTo>
                  <a:cubicBezTo>
                    <a:pt x="17" y="19"/>
                    <a:pt x="22" y="24"/>
                    <a:pt x="28" y="24"/>
                  </a:cubicBezTo>
                  <a:close/>
                  <a:moveTo>
                    <a:pt x="28" y="5"/>
                  </a:moveTo>
                  <a:cubicBezTo>
                    <a:pt x="32" y="5"/>
                    <a:pt x="36" y="9"/>
                    <a:pt x="36" y="13"/>
                  </a:cubicBezTo>
                  <a:cubicBezTo>
                    <a:pt x="36" y="18"/>
                    <a:pt x="32" y="22"/>
                    <a:pt x="28" y="22"/>
                  </a:cubicBezTo>
                  <a:cubicBezTo>
                    <a:pt x="23" y="22"/>
                    <a:pt x="20" y="18"/>
                    <a:pt x="20" y="13"/>
                  </a:cubicBezTo>
                  <a:cubicBezTo>
                    <a:pt x="20" y="9"/>
                    <a:pt x="23" y="5"/>
                    <a:pt x="28" y="5"/>
                  </a:cubicBezTo>
                  <a:close/>
                  <a:moveTo>
                    <a:pt x="33" y="27"/>
                  </a:moveTo>
                  <a:cubicBezTo>
                    <a:pt x="22" y="27"/>
                    <a:pt x="22" y="27"/>
                    <a:pt x="22" y="27"/>
                  </a:cubicBezTo>
                  <a:cubicBezTo>
                    <a:pt x="15" y="27"/>
                    <a:pt x="9" y="33"/>
                    <a:pt x="9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3"/>
                    <a:pt x="41" y="27"/>
                    <a:pt x="33" y="27"/>
                  </a:cubicBezTo>
                  <a:close/>
                  <a:moveTo>
                    <a:pt x="44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4"/>
                    <a:pt x="16" y="29"/>
                    <a:pt x="2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9" y="29"/>
                    <a:pt x="44" y="34"/>
                    <a:pt x="44" y="40"/>
                  </a:cubicBezTo>
                  <a:lnTo>
                    <a:pt x="44" y="55"/>
                  </a:lnTo>
                  <a:close/>
                  <a:moveTo>
                    <a:pt x="11" y="26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6" y="15"/>
                    <a:pt x="6" y="13"/>
                  </a:cubicBezTo>
                  <a:cubicBezTo>
                    <a:pt x="6" y="12"/>
                    <a:pt x="9" y="10"/>
                    <a:pt x="10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3" y="2"/>
                    <a:pt x="2" y="4"/>
                  </a:cubicBezTo>
                  <a:cubicBezTo>
                    <a:pt x="1" y="7"/>
                    <a:pt x="0" y="10"/>
                    <a:pt x="0" y="13"/>
                  </a:cubicBezTo>
                  <a:cubicBezTo>
                    <a:pt x="0" y="17"/>
                    <a:pt x="1" y="20"/>
                    <a:pt x="2" y="23"/>
                  </a:cubicBezTo>
                  <a:cubicBezTo>
                    <a:pt x="3" y="25"/>
                    <a:pt x="5" y="27"/>
                    <a:pt x="8" y="27"/>
                  </a:cubicBezTo>
                  <a:cubicBezTo>
                    <a:pt x="8" y="27"/>
                    <a:pt x="9" y="27"/>
                    <a:pt x="10" y="27"/>
                  </a:cubicBezTo>
                  <a:lnTo>
                    <a:pt x="11" y="26"/>
                  </a:lnTo>
                  <a:close/>
                  <a:moveTo>
                    <a:pt x="9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5" y="24"/>
                    <a:pt x="4" y="22"/>
                  </a:cubicBezTo>
                  <a:cubicBezTo>
                    <a:pt x="3" y="20"/>
                    <a:pt x="2" y="17"/>
                    <a:pt x="2" y="13"/>
                  </a:cubicBezTo>
                  <a:cubicBezTo>
                    <a:pt x="2" y="10"/>
                    <a:pt x="3" y="7"/>
                    <a:pt x="4" y="5"/>
                  </a:cubicBezTo>
                  <a:cubicBezTo>
                    <a:pt x="5" y="3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8"/>
                    <a:pt x="4" y="10"/>
                    <a:pt x="4" y="13"/>
                  </a:cubicBezTo>
                  <a:cubicBezTo>
                    <a:pt x="4" y="16"/>
                    <a:pt x="6" y="19"/>
                    <a:pt x="9" y="20"/>
                  </a:cubicBezTo>
                  <a:lnTo>
                    <a:pt x="9" y="25"/>
                  </a:lnTo>
                  <a:close/>
                </a:path>
              </a:pathLst>
            </a:custGeom>
            <a:gradFill>
              <a:gsLst>
                <a:gs pos="0">
                  <a:srgbClr val="FFEDB8"/>
                </a:gs>
                <a:gs pos="100000">
                  <a:srgbClr val="FABD50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662280" y="1245320"/>
            <a:ext cx="2162176" cy="3629025"/>
            <a:chOff x="3662280" y="1924050"/>
            <a:chExt cx="2162176" cy="3629025"/>
          </a:xfrm>
        </p:grpSpPr>
        <p:sp>
          <p:nvSpPr>
            <p:cNvPr id="21" name="矩形: 圆角 9"/>
            <p:cNvSpPr/>
            <p:nvPr/>
          </p:nvSpPr>
          <p:spPr>
            <a:xfrm>
              <a:off x="3662280" y="1924050"/>
              <a:ext cx="2162176" cy="3629025"/>
            </a:xfrm>
            <a:prstGeom prst="roundRect">
              <a:avLst>
                <a:gd name="adj" fmla="val 12285"/>
              </a:avLst>
            </a:prstGeom>
            <a:noFill/>
            <a:ln>
              <a:gradFill>
                <a:gsLst>
                  <a:gs pos="0">
                    <a:srgbClr val="FFEDB8"/>
                  </a:gs>
                  <a:gs pos="100000">
                    <a:srgbClr val="FABD5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373"/>
            <p:cNvSpPr>
              <a:spLocks noEditPoints="1"/>
            </p:cNvSpPr>
            <p:nvPr/>
          </p:nvSpPr>
          <p:spPr bwMode="auto">
            <a:xfrm>
              <a:off x="4442238" y="2341022"/>
              <a:ext cx="594125" cy="402178"/>
            </a:xfrm>
            <a:custGeom>
              <a:avLst/>
              <a:gdLst>
                <a:gd name="T0" fmla="*/ 36 w 81"/>
                <a:gd name="T1" fmla="*/ 13 h 55"/>
                <a:gd name="T2" fmla="*/ 37 w 81"/>
                <a:gd name="T3" fmla="*/ 8 h 55"/>
                <a:gd name="T4" fmla="*/ 12 w 81"/>
                <a:gd name="T5" fmla="*/ 8 h 55"/>
                <a:gd name="T6" fmla="*/ 11 w 81"/>
                <a:gd name="T7" fmla="*/ 11 h 55"/>
                <a:gd name="T8" fmla="*/ 14 w 81"/>
                <a:gd name="T9" fmla="*/ 17 h 55"/>
                <a:gd name="T10" fmla="*/ 23 w 81"/>
                <a:gd name="T11" fmla="*/ 12 h 55"/>
                <a:gd name="T12" fmla="*/ 32 w 81"/>
                <a:gd name="T13" fmla="*/ 17 h 55"/>
                <a:gd name="T14" fmla="*/ 31 w 81"/>
                <a:gd name="T15" fmla="*/ 14 h 55"/>
                <a:gd name="T16" fmla="*/ 33 w 81"/>
                <a:gd name="T17" fmla="*/ 11 h 55"/>
                <a:gd name="T18" fmla="*/ 24 w 81"/>
                <a:gd name="T19" fmla="*/ 8 h 55"/>
                <a:gd name="T20" fmla="*/ 22 w 81"/>
                <a:gd name="T21" fmla="*/ 8 h 55"/>
                <a:gd name="T22" fmla="*/ 20 w 81"/>
                <a:gd name="T23" fmla="*/ 11 h 55"/>
                <a:gd name="T24" fmla="*/ 14 w 81"/>
                <a:gd name="T25" fmla="*/ 11 h 55"/>
                <a:gd name="T26" fmla="*/ 22 w 81"/>
                <a:gd name="T27" fmla="*/ 30 h 55"/>
                <a:gd name="T28" fmla="*/ 26 w 81"/>
                <a:gd name="T29" fmla="*/ 39 h 55"/>
                <a:gd name="T30" fmla="*/ 20 w 81"/>
                <a:gd name="T31" fmla="*/ 27 h 55"/>
                <a:gd name="T32" fmla="*/ 12 w 81"/>
                <a:gd name="T33" fmla="*/ 36 h 55"/>
                <a:gd name="T34" fmla="*/ 81 w 81"/>
                <a:gd name="T35" fmla="*/ 4 h 55"/>
                <a:gd name="T36" fmla="*/ 79 w 81"/>
                <a:gd name="T37" fmla="*/ 7 h 55"/>
                <a:gd name="T38" fmla="*/ 47 w 81"/>
                <a:gd name="T39" fmla="*/ 37 h 55"/>
                <a:gd name="T40" fmla="*/ 46 w 81"/>
                <a:gd name="T41" fmla="*/ 39 h 55"/>
                <a:gd name="T42" fmla="*/ 32 w 81"/>
                <a:gd name="T43" fmla="*/ 26 h 55"/>
                <a:gd name="T44" fmla="*/ 14 w 81"/>
                <a:gd name="T45" fmla="*/ 26 h 55"/>
                <a:gd name="T46" fmla="*/ 0 w 81"/>
                <a:gd name="T47" fmla="*/ 54 h 55"/>
                <a:gd name="T48" fmla="*/ 52 w 81"/>
                <a:gd name="T49" fmla="*/ 41 h 55"/>
                <a:gd name="T50" fmla="*/ 55 w 81"/>
                <a:gd name="T51" fmla="*/ 41 h 55"/>
                <a:gd name="T52" fmla="*/ 77 w 81"/>
                <a:gd name="T53" fmla="*/ 55 h 55"/>
                <a:gd name="T54" fmla="*/ 81 w 81"/>
                <a:gd name="T55" fmla="*/ 41 h 55"/>
                <a:gd name="T56" fmla="*/ 3 w 81"/>
                <a:gd name="T57" fmla="*/ 37 h 55"/>
                <a:gd name="T58" fmla="*/ 20 w 81"/>
                <a:gd name="T59" fmla="*/ 51 h 55"/>
                <a:gd name="T60" fmla="*/ 27 w 81"/>
                <a:gd name="T61" fmla="*/ 51 h 55"/>
                <a:gd name="T62" fmla="*/ 43 w 81"/>
                <a:gd name="T63" fmla="*/ 37 h 55"/>
                <a:gd name="T64" fmla="*/ 63 w 81"/>
                <a:gd name="T65" fmla="*/ 32 h 55"/>
                <a:gd name="T66" fmla="*/ 55 w 81"/>
                <a:gd name="T67" fmla="*/ 32 h 55"/>
                <a:gd name="T68" fmla="*/ 55 w 81"/>
                <a:gd name="T69" fmla="*/ 28 h 55"/>
                <a:gd name="T70" fmla="*/ 64 w 81"/>
                <a:gd name="T71" fmla="*/ 22 h 55"/>
                <a:gd name="T72" fmla="*/ 59 w 81"/>
                <a:gd name="T73" fmla="*/ 9 h 55"/>
                <a:gd name="T74" fmla="*/ 54 w 81"/>
                <a:gd name="T75" fmla="*/ 20 h 55"/>
                <a:gd name="T76" fmla="*/ 55 w 81"/>
                <a:gd name="T77" fmla="*/ 22 h 55"/>
                <a:gd name="T78" fmla="*/ 59 w 81"/>
                <a:gd name="T79" fmla="*/ 25 h 55"/>
                <a:gd name="T80" fmla="*/ 64 w 81"/>
                <a:gd name="T81" fmla="*/ 22 h 55"/>
                <a:gd name="T82" fmla="*/ 61 w 81"/>
                <a:gd name="T83" fmla="*/ 22 h 55"/>
                <a:gd name="T84" fmla="*/ 58 w 81"/>
                <a:gd name="T85" fmla="*/ 22 h 55"/>
                <a:gd name="T86" fmla="*/ 55 w 81"/>
                <a:gd name="T87" fmla="*/ 16 h 55"/>
                <a:gd name="T88" fmla="*/ 59 w 81"/>
                <a:gd name="T89" fmla="*/ 12 h 55"/>
                <a:gd name="T90" fmla="*/ 63 w 81"/>
                <a:gd name="T91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55">
                  <a:moveTo>
                    <a:pt x="11" y="13"/>
                  </a:moveTo>
                  <a:cubicBezTo>
                    <a:pt x="11" y="20"/>
                    <a:pt x="16" y="25"/>
                    <a:pt x="23" y="25"/>
                  </a:cubicBezTo>
                  <a:cubicBezTo>
                    <a:pt x="30" y="25"/>
                    <a:pt x="36" y="20"/>
                    <a:pt x="36" y="13"/>
                  </a:cubicBezTo>
                  <a:cubicBezTo>
                    <a:pt x="36" y="12"/>
                    <a:pt x="36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3" y="4"/>
                    <a:pt x="28" y="0"/>
                    <a:pt x="23" y="0"/>
                  </a:cubicBezTo>
                  <a:cubicBezTo>
                    <a:pt x="18" y="0"/>
                    <a:pt x="14" y="4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3"/>
                  </a:cubicBezTo>
                  <a:close/>
                  <a:moveTo>
                    <a:pt x="23" y="23"/>
                  </a:moveTo>
                  <a:cubicBezTo>
                    <a:pt x="19" y="23"/>
                    <a:pt x="16" y="20"/>
                    <a:pt x="14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27" y="23"/>
                    <a:pt x="23" y="23"/>
                  </a:cubicBezTo>
                  <a:close/>
                  <a:moveTo>
                    <a:pt x="33" y="11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1"/>
                    <a:pt x="26" y="11"/>
                    <a:pt x="26" y="11"/>
                  </a:cubicBezTo>
                  <a:lnTo>
                    <a:pt x="33" y="11"/>
                  </a:lnTo>
                  <a:close/>
                  <a:moveTo>
                    <a:pt x="23" y="3"/>
                  </a:moveTo>
                  <a:cubicBezTo>
                    <a:pt x="27" y="3"/>
                    <a:pt x="30" y="5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5"/>
                    <a:pt x="20" y="3"/>
                    <a:pt x="23" y="3"/>
                  </a:cubicBezTo>
                  <a:close/>
                  <a:moveTo>
                    <a:pt x="20" y="11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20" y="11"/>
                  </a:lnTo>
                  <a:close/>
                  <a:moveTo>
                    <a:pt x="20" y="27"/>
                  </a:moveTo>
                  <a:cubicBezTo>
                    <a:pt x="22" y="30"/>
                    <a:pt x="22" y="30"/>
                    <a:pt x="22" y="30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7"/>
                    <a:pt x="26" y="27"/>
                    <a:pt x="26" y="27"/>
                  </a:cubicBezTo>
                  <a:lnTo>
                    <a:pt x="20" y="27"/>
                  </a:lnTo>
                  <a:close/>
                  <a:moveTo>
                    <a:pt x="6" y="38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6" y="36"/>
                    <a:pt x="6" y="36"/>
                    <a:pt x="6" y="36"/>
                  </a:cubicBezTo>
                  <a:lnTo>
                    <a:pt x="6" y="38"/>
                  </a:lnTo>
                  <a:close/>
                  <a:moveTo>
                    <a:pt x="81" y="4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1"/>
                    <a:pt x="41" y="26"/>
                    <a:pt x="35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5" y="26"/>
                    <a:pt x="0" y="31"/>
                    <a:pt x="0" y="3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81" y="41"/>
                    <a:pt x="81" y="41"/>
                    <a:pt x="81" y="41"/>
                  </a:cubicBezTo>
                  <a:lnTo>
                    <a:pt x="81" y="4"/>
                  </a:lnTo>
                  <a:close/>
                  <a:moveTo>
                    <a:pt x="3" y="51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2"/>
                    <a:pt x="7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0" y="51"/>
                    <a:pt x="20" y="51"/>
                    <a:pt x="20" y="51"/>
                  </a:cubicBezTo>
                  <a:lnTo>
                    <a:pt x="3" y="51"/>
                  </a:lnTo>
                  <a:close/>
                  <a:moveTo>
                    <a:pt x="43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40" y="28"/>
                    <a:pt x="43" y="32"/>
                    <a:pt x="43" y="37"/>
                  </a:cubicBezTo>
                  <a:lnTo>
                    <a:pt x="43" y="51"/>
                  </a:lnTo>
                  <a:close/>
                  <a:moveTo>
                    <a:pt x="55" y="32"/>
                  </a:moveTo>
                  <a:cubicBezTo>
                    <a:pt x="63" y="32"/>
                    <a:pt x="63" y="32"/>
                    <a:pt x="63" y="32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5" y="29"/>
                    <a:pt x="55" y="29"/>
                    <a:pt x="55" y="29"/>
                  </a:cubicBezTo>
                  <a:lnTo>
                    <a:pt x="55" y="32"/>
                  </a:lnTo>
                  <a:close/>
                  <a:moveTo>
                    <a:pt x="63" y="26"/>
                  </a:moveTo>
                  <a:cubicBezTo>
                    <a:pt x="55" y="26"/>
                    <a:pt x="55" y="26"/>
                    <a:pt x="55" y="26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63" y="28"/>
                    <a:pt x="63" y="28"/>
                    <a:pt x="63" y="28"/>
                  </a:cubicBezTo>
                  <a:lnTo>
                    <a:pt x="63" y="26"/>
                  </a:lnTo>
                  <a:close/>
                  <a:moveTo>
                    <a:pt x="64" y="22"/>
                  </a:moveTo>
                  <a:cubicBezTo>
                    <a:pt x="64" y="22"/>
                    <a:pt x="64" y="21"/>
                    <a:pt x="65" y="20"/>
                  </a:cubicBezTo>
                  <a:cubicBezTo>
                    <a:pt x="66" y="19"/>
                    <a:pt x="66" y="18"/>
                    <a:pt x="66" y="16"/>
                  </a:cubicBezTo>
                  <a:cubicBezTo>
                    <a:pt x="66" y="12"/>
                    <a:pt x="63" y="9"/>
                    <a:pt x="59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5" y="9"/>
                    <a:pt x="52" y="12"/>
                    <a:pt x="52" y="16"/>
                  </a:cubicBezTo>
                  <a:cubicBezTo>
                    <a:pt x="52" y="18"/>
                    <a:pt x="53" y="19"/>
                    <a:pt x="54" y="20"/>
                  </a:cubicBezTo>
                  <a:cubicBezTo>
                    <a:pt x="54" y="21"/>
                    <a:pt x="54" y="21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3"/>
                    <a:pt x="55" y="23"/>
                  </a:cubicBezTo>
                  <a:cubicBezTo>
                    <a:pt x="55" y="24"/>
                    <a:pt x="56" y="25"/>
                    <a:pt x="57" y="25"/>
                  </a:cubicBezTo>
                  <a:cubicBezTo>
                    <a:pt x="57" y="25"/>
                    <a:pt x="58" y="25"/>
                    <a:pt x="59" y="25"/>
                  </a:cubicBezTo>
                  <a:cubicBezTo>
                    <a:pt x="60" y="25"/>
                    <a:pt x="61" y="25"/>
                    <a:pt x="62" y="25"/>
                  </a:cubicBezTo>
                  <a:cubicBezTo>
                    <a:pt x="63" y="25"/>
                    <a:pt x="63" y="24"/>
                    <a:pt x="63" y="23"/>
                  </a:cubicBezTo>
                  <a:cubicBezTo>
                    <a:pt x="63" y="23"/>
                    <a:pt x="63" y="22"/>
                    <a:pt x="64" y="22"/>
                  </a:cubicBezTo>
                  <a:close/>
                  <a:moveTo>
                    <a:pt x="63" y="19"/>
                  </a:moveTo>
                  <a:cubicBezTo>
                    <a:pt x="62" y="20"/>
                    <a:pt x="61" y="20"/>
                    <a:pt x="61" y="2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9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1"/>
                  </a:cubicBezTo>
                  <a:cubicBezTo>
                    <a:pt x="57" y="20"/>
                    <a:pt x="56" y="20"/>
                    <a:pt x="56" y="19"/>
                  </a:cubicBezTo>
                  <a:cubicBezTo>
                    <a:pt x="55" y="18"/>
                    <a:pt x="55" y="17"/>
                    <a:pt x="55" y="16"/>
                  </a:cubicBezTo>
                  <a:cubicBezTo>
                    <a:pt x="55" y="15"/>
                    <a:pt x="55" y="14"/>
                    <a:pt x="56" y="13"/>
                  </a:cubicBezTo>
                  <a:cubicBezTo>
                    <a:pt x="57" y="12"/>
                    <a:pt x="58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0" y="12"/>
                    <a:pt x="62" y="12"/>
                    <a:pt x="62" y="13"/>
                  </a:cubicBezTo>
                  <a:cubicBezTo>
                    <a:pt x="63" y="14"/>
                    <a:pt x="64" y="15"/>
                    <a:pt x="64" y="16"/>
                  </a:cubicBezTo>
                  <a:cubicBezTo>
                    <a:pt x="64" y="17"/>
                    <a:pt x="63" y="18"/>
                    <a:pt x="63" y="19"/>
                  </a:cubicBezTo>
                  <a:close/>
                </a:path>
              </a:pathLst>
            </a:custGeom>
            <a:gradFill>
              <a:gsLst>
                <a:gs pos="0">
                  <a:srgbClr val="FFEDB8"/>
                </a:gs>
                <a:gs pos="100000">
                  <a:srgbClr val="FABD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345684" y="1245320"/>
            <a:ext cx="2162176" cy="3629025"/>
            <a:chOff x="6345684" y="1924050"/>
            <a:chExt cx="2162176" cy="3629025"/>
          </a:xfrm>
        </p:grpSpPr>
        <p:sp>
          <p:nvSpPr>
            <p:cNvPr id="24" name="矩形: 圆角 15"/>
            <p:cNvSpPr/>
            <p:nvPr/>
          </p:nvSpPr>
          <p:spPr>
            <a:xfrm>
              <a:off x="6345684" y="1924050"/>
              <a:ext cx="2162176" cy="3629025"/>
            </a:xfrm>
            <a:prstGeom prst="roundRect">
              <a:avLst>
                <a:gd name="adj" fmla="val 12285"/>
              </a:avLst>
            </a:prstGeom>
            <a:noFill/>
            <a:ln>
              <a:gradFill>
                <a:gsLst>
                  <a:gs pos="0">
                    <a:srgbClr val="FFEDB8"/>
                  </a:gs>
                  <a:gs pos="100000">
                    <a:srgbClr val="FABD5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392"/>
            <p:cNvSpPr>
              <a:spLocks noEditPoints="1"/>
            </p:cNvSpPr>
            <p:nvPr/>
          </p:nvSpPr>
          <p:spPr bwMode="auto">
            <a:xfrm>
              <a:off x="7273800" y="2273242"/>
              <a:ext cx="324992" cy="488978"/>
            </a:xfrm>
            <a:custGeom>
              <a:avLst/>
              <a:gdLst>
                <a:gd name="T0" fmla="*/ 31 w 45"/>
                <a:gd name="T1" fmla="*/ 40 h 68"/>
                <a:gd name="T2" fmla="*/ 22 w 45"/>
                <a:gd name="T3" fmla="*/ 46 h 68"/>
                <a:gd name="T4" fmla="*/ 14 w 45"/>
                <a:gd name="T5" fmla="*/ 40 h 68"/>
                <a:gd name="T6" fmla="*/ 0 w 45"/>
                <a:gd name="T7" fmla="*/ 51 h 68"/>
                <a:gd name="T8" fmla="*/ 45 w 45"/>
                <a:gd name="T9" fmla="*/ 68 h 68"/>
                <a:gd name="T10" fmla="*/ 34 w 45"/>
                <a:gd name="T11" fmla="*/ 40 h 68"/>
                <a:gd name="T12" fmla="*/ 27 w 45"/>
                <a:gd name="T13" fmla="*/ 48 h 68"/>
                <a:gd name="T14" fmla="*/ 19 w 45"/>
                <a:gd name="T15" fmla="*/ 48 h 68"/>
                <a:gd name="T16" fmla="*/ 43 w 45"/>
                <a:gd name="T17" fmla="*/ 65 h 68"/>
                <a:gd name="T18" fmla="*/ 2 w 45"/>
                <a:gd name="T19" fmla="*/ 51 h 68"/>
                <a:gd name="T20" fmla="*/ 12 w 45"/>
                <a:gd name="T21" fmla="*/ 42 h 68"/>
                <a:gd name="T22" fmla="*/ 23 w 45"/>
                <a:gd name="T23" fmla="*/ 61 h 68"/>
                <a:gd name="T24" fmla="*/ 31 w 45"/>
                <a:gd name="T25" fmla="*/ 45 h 68"/>
                <a:gd name="T26" fmla="*/ 34 w 45"/>
                <a:gd name="T27" fmla="*/ 42 h 68"/>
                <a:gd name="T28" fmla="*/ 43 w 45"/>
                <a:gd name="T29" fmla="*/ 65 h 68"/>
                <a:gd name="T30" fmla="*/ 10 w 45"/>
                <a:gd name="T31" fmla="*/ 27 h 68"/>
                <a:gd name="T32" fmla="*/ 22 w 45"/>
                <a:gd name="T33" fmla="*/ 39 h 68"/>
                <a:gd name="T34" fmla="*/ 35 w 45"/>
                <a:gd name="T35" fmla="*/ 24 h 68"/>
                <a:gd name="T36" fmla="*/ 39 w 45"/>
                <a:gd name="T37" fmla="*/ 13 h 68"/>
                <a:gd name="T38" fmla="*/ 38 w 45"/>
                <a:gd name="T39" fmla="*/ 19 h 68"/>
                <a:gd name="T40" fmla="*/ 37 w 45"/>
                <a:gd name="T41" fmla="*/ 27 h 68"/>
                <a:gd name="T42" fmla="*/ 38 w 45"/>
                <a:gd name="T43" fmla="*/ 29 h 68"/>
                <a:gd name="T44" fmla="*/ 42 w 45"/>
                <a:gd name="T45" fmla="*/ 29 h 68"/>
                <a:gd name="T46" fmla="*/ 44 w 45"/>
                <a:gd name="T47" fmla="*/ 27 h 68"/>
                <a:gd name="T48" fmla="*/ 43 w 45"/>
                <a:gd name="T49" fmla="*/ 19 h 68"/>
                <a:gd name="T50" fmla="*/ 42 w 45"/>
                <a:gd name="T51" fmla="*/ 12 h 68"/>
                <a:gd name="T52" fmla="*/ 42 w 45"/>
                <a:gd name="T53" fmla="*/ 10 h 68"/>
                <a:gd name="T54" fmla="*/ 41 w 45"/>
                <a:gd name="T55" fmla="*/ 10 h 68"/>
                <a:gd name="T56" fmla="*/ 1 w 45"/>
                <a:gd name="T57" fmla="*/ 11 h 68"/>
                <a:gd name="T58" fmla="*/ 10 w 45"/>
                <a:gd name="T59" fmla="*/ 27 h 68"/>
                <a:gd name="T60" fmla="*/ 40 w 45"/>
                <a:gd name="T61" fmla="*/ 22 h 68"/>
                <a:gd name="T62" fmla="*/ 41 w 45"/>
                <a:gd name="T63" fmla="*/ 27 h 68"/>
                <a:gd name="T64" fmla="*/ 40 w 45"/>
                <a:gd name="T65" fmla="*/ 27 h 68"/>
                <a:gd name="T66" fmla="*/ 22 w 45"/>
                <a:gd name="T67" fmla="*/ 37 h 68"/>
                <a:gd name="T68" fmla="*/ 13 w 45"/>
                <a:gd name="T69" fmla="*/ 27 h 68"/>
                <a:gd name="T70" fmla="*/ 32 w 45"/>
                <a:gd name="T71" fmla="*/ 27 h 68"/>
                <a:gd name="T72" fmla="*/ 13 w 45"/>
                <a:gd name="T73" fmla="*/ 24 h 68"/>
                <a:gd name="T74" fmla="*/ 22 w 45"/>
                <a:gd name="T75" fmla="*/ 22 h 68"/>
                <a:gd name="T76" fmla="*/ 32 w 45"/>
                <a:gd name="T77" fmla="*/ 17 h 68"/>
                <a:gd name="T78" fmla="*/ 13 w 45"/>
                <a:gd name="T79" fmla="*/ 24 h 68"/>
                <a:gd name="T80" fmla="*/ 23 w 45"/>
                <a:gd name="T81" fmla="*/ 3 h 68"/>
                <a:gd name="T82" fmla="*/ 26 w 45"/>
                <a:gd name="T83" fmla="*/ 10 h 68"/>
                <a:gd name="T84" fmla="*/ 22 w 45"/>
                <a:gd name="T85" fmla="*/ 8 h 68"/>
                <a:gd name="T86" fmla="*/ 18 w 45"/>
                <a:gd name="T87" fmla="*/ 11 h 68"/>
                <a:gd name="T88" fmla="*/ 22 w 45"/>
                <a:gd name="T89" fmla="*/ 14 h 68"/>
                <a:gd name="T90" fmla="*/ 26 w 45"/>
                <a:gd name="T91" fmla="*/ 12 h 68"/>
                <a:gd name="T92" fmla="*/ 22 w 45"/>
                <a:gd name="T93" fmla="*/ 19 h 68"/>
                <a:gd name="T94" fmla="*/ 24 w 45"/>
                <a:gd name="T95" fmla="*/ 11 h 68"/>
                <a:gd name="T96" fmla="*/ 22 w 45"/>
                <a:gd name="T97" fmla="*/ 12 h 68"/>
                <a:gd name="T98" fmla="*/ 21 w 45"/>
                <a:gd name="T99" fmla="*/ 11 h 68"/>
                <a:gd name="T100" fmla="*/ 22 w 45"/>
                <a:gd name="T101" fmla="*/ 10 h 68"/>
                <a:gd name="T102" fmla="*/ 24 w 45"/>
                <a:gd name="T103" fmla="*/ 1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" h="68">
                  <a:moveTo>
                    <a:pt x="34" y="4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4"/>
                    <a:pt x="26" y="46"/>
                    <a:pt x="22" y="46"/>
                  </a:cubicBezTo>
                  <a:cubicBezTo>
                    <a:pt x="19" y="46"/>
                    <a:pt x="16" y="44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0" y="45"/>
                    <a:pt x="0" y="5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45"/>
                    <a:pt x="40" y="40"/>
                    <a:pt x="34" y="40"/>
                  </a:cubicBezTo>
                  <a:close/>
                  <a:moveTo>
                    <a:pt x="22" y="48"/>
                  </a:moveTo>
                  <a:cubicBezTo>
                    <a:pt x="24" y="48"/>
                    <a:pt x="25" y="48"/>
                    <a:pt x="27" y="48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8"/>
                    <a:pt x="21" y="48"/>
                    <a:pt x="22" y="48"/>
                  </a:cubicBezTo>
                  <a:close/>
                  <a:moveTo>
                    <a:pt x="43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46"/>
                    <a:pt x="6" y="42"/>
                    <a:pt x="1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43"/>
                    <a:pt x="13" y="44"/>
                    <a:pt x="14" y="4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9" y="42"/>
                    <a:pt x="43" y="46"/>
                    <a:pt x="43" y="51"/>
                  </a:cubicBezTo>
                  <a:lnTo>
                    <a:pt x="43" y="65"/>
                  </a:lnTo>
                  <a:close/>
                  <a:moveTo>
                    <a:pt x="10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4"/>
                    <a:pt x="16" y="39"/>
                    <a:pt x="22" y="39"/>
                  </a:cubicBezTo>
                  <a:cubicBezTo>
                    <a:pt x="29" y="39"/>
                    <a:pt x="35" y="34"/>
                    <a:pt x="35" y="27"/>
                  </a:cubicBezTo>
                  <a:cubicBezTo>
                    <a:pt x="35" y="26"/>
                    <a:pt x="35" y="25"/>
                    <a:pt x="35" y="2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38" y="19"/>
                    <a:pt x="38" y="19"/>
                    <a:pt x="38" y="2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8"/>
                    <a:pt x="38" y="29"/>
                    <a:pt x="38" y="29"/>
                  </a:cubicBezTo>
                  <a:cubicBezTo>
                    <a:pt x="39" y="29"/>
                    <a:pt x="40" y="30"/>
                    <a:pt x="40" y="30"/>
                  </a:cubicBezTo>
                  <a:cubicBezTo>
                    <a:pt x="41" y="30"/>
                    <a:pt x="42" y="29"/>
                    <a:pt x="42" y="29"/>
                  </a:cubicBezTo>
                  <a:cubicBezTo>
                    <a:pt x="43" y="29"/>
                    <a:pt x="44" y="28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8"/>
                    <a:pt x="42" y="17"/>
                    <a:pt x="42" y="1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10" y="27"/>
                  </a:lnTo>
                  <a:close/>
                  <a:moveTo>
                    <a:pt x="40" y="2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0" y="22"/>
                  </a:lnTo>
                  <a:close/>
                  <a:moveTo>
                    <a:pt x="22" y="37"/>
                  </a:moveTo>
                  <a:cubicBezTo>
                    <a:pt x="17" y="37"/>
                    <a:pt x="13" y="32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32"/>
                    <a:pt x="28" y="37"/>
                    <a:pt x="22" y="37"/>
                  </a:cubicBezTo>
                  <a:close/>
                  <a:moveTo>
                    <a:pt x="13" y="24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13" y="24"/>
                  </a:lnTo>
                  <a:close/>
                  <a:moveTo>
                    <a:pt x="7" y="11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5" y="9"/>
                  </a:cubicBezTo>
                  <a:cubicBezTo>
                    <a:pt x="24" y="8"/>
                    <a:pt x="23" y="8"/>
                    <a:pt x="22" y="8"/>
                  </a:cubicBezTo>
                  <a:cubicBezTo>
                    <a:pt x="21" y="8"/>
                    <a:pt x="20" y="8"/>
                    <a:pt x="19" y="9"/>
                  </a:cubicBezTo>
                  <a:cubicBezTo>
                    <a:pt x="19" y="9"/>
                    <a:pt x="18" y="10"/>
                    <a:pt x="18" y="11"/>
                  </a:cubicBezTo>
                  <a:cubicBezTo>
                    <a:pt x="18" y="12"/>
                    <a:pt x="19" y="13"/>
                    <a:pt x="19" y="13"/>
                  </a:cubicBezTo>
                  <a:cubicBezTo>
                    <a:pt x="20" y="14"/>
                    <a:pt x="21" y="14"/>
                    <a:pt x="22" y="14"/>
                  </a:cubicBezTo>
                  <a:cubicBezTo>
                    <a:pt x="23" y="14"/>
                    <a:pt x="24" y="14"/>
                    <a:pt x="25" y="13"/>
                  </a:cubicBezTo>
                  <a:cubicBezTo>
                    <a:pt x="26" y="13"/>
                    <a:pt x="26" y="13"/>
                    <a:pt x="26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2" y="19"/>
                    <a:pt x="22" y="19"/>
                    <a:pt x="22" y="19"/>
                  </a:cubicBezTo>
                  <a:lnTo>
                    <a:pt x="7" y="11"/>
                  </a:ln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3" y="12"/>
                    <a:pt x="22" y="12"/>
                  </a:cubicBezTo>
                  <a:cubicBezTo>
                    <a:pt x="22" y="12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2" y="10"/>
                  </a:cubicBezTo>
                  <a:cubicBezTo>
                    <a:pt x="23" y="10"/>
                    <a:pt x="23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lose/>
                </a:path>
              </a:pathLst>
            </a:custGeom>
            <a:gradFill>
              <a:gsLst>
                <a:gs pos="0">
                  <a:srgbClr val="FFEDB8"/>
                </a:gs>
                <a:gs pos="100000">
                  <a:srgbClr val="FABD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29088" y="1245320"/>
            <a:ext cx="2162176" cy="3629025"/>
            <a:chOff x="9029088" y="1924050"/>
            <a:chExt cx="2162176" cy="3629025"/>
          </a:xfrm>
        </p:grpSpPr>
        <p:sp>
          <p:nvSpPr>
            <p:cNvPr id="27" name="矩形: 圆角 21"/>
            <p:cNvSpPr/>
            <p:nvPr/>
          </p:nvSpPr>
          <p:spPr>
            <a:xfrm>
              <a:off x="9029088" y="1924050"/>
              <a:ext cx="2162176" cy="3629025"/>
            </a:xfrm>
            <a:prstGeom prst="roundRect">
              <a:avLst>
                <a:gd name="adj" fmla="val 12285"/>
              </a:avLst>
            </a:prstGeom>
            <a:noFill/>
            <a:ln>
              <a:gradFill>
                <a:gsLst>
                  <a:gs pos="0">
                    <a:srgbClr val="FFEDB8"/>
                  </a:gs>
                  <a:gs pos="100000">
                    <a:srgbClr val="FABD5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374"/>
            <p:cNvSpPr>
              <a:spLocks noEditPoints="1"/>
            </p:cNvSpPr>
            <p:nvPr/>
          </p:nvSpPr>
          <p:spPr bwMode="auto">
            <a:xfrm>
              <a:off x="9867012" y="2376381"/>
              <a:ext cx="505375" cy="376344"/>
            </a:xfrm>
            <a:custGeom>
              <a:avLst/>
              <a:gdLst>
                <a:gd name="T0" fmla="*/ 23 w 78"/>
                <a:gd name="T1" fmla="*/ 55 h 58"/>
                <a:gd name="T2" fmla="*/ 11 w 78"/>
                <a:gd name="T3" fmla="*/ 30 h 58"/>
                <a:gd name="T4" fmla="*/ 46 w 78"/>
                <a:gd name="T5" fmla="*/ 58 h 58"/>
                <a:gd name="T6" fmla="*/ 7 w 78"/>
                <a:gd name="T7" fmla="*/ 34 h 58"/>
                <a:gd name="T8" fmla="*/ 7 w 78"/>
                <a:gd name="T9" fmla="*/ 37 h 58"/>
                <a:gd name="T10" fmla="*/ 3 w 78"/>
                <a:gd name="T11" fmla="*/ 41 h 58"/>
                <a:gd name="T12" fmla="*/ 13 w 78"/>
                <a:gd name="T13" fmla="*/ 40 h 58"/>
                <a:gd name="T14" fmla="*/ 3 w 78"/>
                <a:gd name="T15" fmla="*/ 55 h 58"/>
                <a:gd name="T16" fmla="*/ 39 w 78"/>
                <a:gd name="T17" fmla="*/ 37 h 58"/>
                <a:gd name="T18" fmla="*/ 43 w 78"/>
                <a:gd name="T19" fmla="*/ 55 h 58"/>
                <a:gd name="T20" fmla="*/ 33 w 78"/>
                <a:gd name="T21" fmla="*/ 40 h 58"/>
                <a:gd name="T22" fmla="*/ 43 w 78"/>
                <a:gd name="T23" fmla="*/ 41 h 58"/>
                <a:gd name="T24" fmla="*/ 21 w 78"/>
                <a:gd name="T25" fmla="*/ 34 h 58"/>
                <a:gd name="T26" fmla="*/ 26 w 78"/>
                <a:gd name="T27" fmla="*/ 43 h 58"/>
                <a:gd name="T28" fmla="*/ 20 w 78"/>
                <a:gd name="T29" fmla="*/ 31 h 58"/>
                <a:gd name="T30" fmla="*/ 11 w 78"/>
                <a:gd name="T31" fmla="*/ 18 h 58"/>
                <a:gd name="T32" fmla="*/ 40 w 78"/>
                <a:gd name="T33" fmla="*/ 18 h 58"/>
                <a:gd name="T34" fmla="*/ 23 w 78"/>
                <a:gd name="T35" fmla="*/ 0 h 58"/>
                <a:gd name="T36" fmla="*/ 5 w 78"/>
                <a:gd name="T37" fmla="*/ 17 h 58"/>
                <a:gd name="T38" fmla="*/ 13 w 78"/>
                <a:gd name="T39" fmla="*/ 17 h 58"/>
                <a:gd name="T40" fmla="*/ 33 w 78"/>
                <a:gd name="T41" fmla="*/ 17 h 58"/>
                <a:gd name="T42" fmla="*/ 23 w 78"/>
                <a:gd name="T43" fmla="*/ 12 h 58"/>
                <a:gd name="T44" fmla="*/ 23 w 78"/>
                <a:gd name="T45" fmla="*/ 11 h 58"/>
                <a:gd name="T46" fmla="*/ 12 w 78"/>
                <a:gd name="T47" fmla="*/ 7 h 58"/>
                <a:gd name="T48" fmla="*/ 37 w 78"/>
                <a:gd name="T49" fmla="*/ 12 h 58"/>
                <a:gd name="T50" fmla="*/ 12 w 78"/>
                <a:gd name="T51" fmla="*/ 7 h 58"/>
                <a:gd name="T52" fmla="*/ 23 w 78"/>
                <a:gd name="T53" fmla="*/ 5 h 58"/>
                <a:gd name="T54" fmla="*/ 21 w 78"/>
                <a:gd name="T55" fmla="*/ 5 h 58"/>
                <a:gd name="T56" fmla="*/ 23 w 78"/>
                <a:gd name="T57" fmla="*/ 6 h 58"/>
                <a:gd name="T58" fmla="*/ 10 w 78"/>
                <a:gd name="T59" fmla="*/ 44 h 58"/>
                <a:gd name="T60" fmla="*/ 5 w 78"/>
                <a:gd name="T61" fmla="*/ 44 h 58"/>
                <a:gd name="T62" fmla="*/ 9 w 78"/>
                <a:gd name="T63" fmla="*/ 46 h 58"/>
                <a:gd name="T64" fmla="*/ 12 w 78"/>
                <a:gd name="T65" fmla="*/ 44 h 58"/>
                <a:gd name="T66" fmla="*/ 78 w 78"/>
                <a:gd name="T67" fmla="*/ 8 h 58"/>
                <a:gd name="T68" fmla="*/ 71 w 78"/>
                <a:gd name="T69" fmla="*/ 5 h 58"/>
                <a:gd name="T70" fmla="*/ 59 w 78"/>
                <a:gd name="T71" fmla="*/ 10 h 58"/>
                <a:gd name="T72" fmla="*/ 56 w 78"/>
                <a:gd name="T73" fmla="*/ 9 h 58"/>
                <a:gd name="T74" fmla="*/ 54 w 78"/>
                <a:gd name="T75" fmla="*/ 8 h 58"/>
                <a:gd name="T76" fmla="*/ 46 w 78"/>
                <a:gd name="T77" fmla="*/ 7 h 58"/>
                <a:gd name="T78" fmla="*/ 56 w 78"/>
                <a:gd name="T79" fmla="*/ 20 h 58"/>
                <a:gd name="T80" fmla="*/ 46 w 78"/>
                <a:gd name="T81" fmla="*/ 25 h 58"/>
                <a:gd name="T82" fmla="*/ 50 w 78"/>
                <a:gd name="T83" fmla="*/ 32 h 58"/>
                <a:gd name="T84" fmla="*/ 57 w 78"/>
                <a:gd name="T85" fmla="*/ 35 h 58"/>
                <a:gd name="T86" fmla="*/ 62 w 78"/>
                <a:gd name="T87" fmla="*/ 26 h 58"/>
                <a:gd name="T88" fmla="*/ 73 w 78"/>
                <a:gd name="T89" fmla="*/ 36 h 58"/>
                <a:gd name="T90" fmla="*/ 74 w 78"/>
                <a:gd name="T91" fmla="*/ 28 h 58"/>
                <a:gd name="T92" fmla="*/ 73 w 78"/>
                <a:gd name="T93" fmla="*/ 27 h 58"/>
                <a:gd name="T94" fmla="*/ 73 w 78"/>
                <a:gd name="T95" fmla="*/ 25 h 58"/>
                <a:gd name="T96" fmla="*/ 69 w 78"/>
                <a:gd name="T97" fmla="*/ 20 h 58"/>
                <a:gd name="T98" fmla="*/ 66 w 78"/>
                <a:gd name="T99" fmla="*/ 20 h 58"/>
                <a:gd name="T100" fmla="*/ 73 w 78"/>
                <a:gd name="T101" fmla="*/ 34 h 58"/>
                <a:gd name="T102" fmla="*/ 63 w 78"/>
                <a:gd name="T103" fmla="*/ 23 h 58"/>
                <a:gd name="T104" fmla="*/ 54 w 78"/>
                <a:gd name="T105" fmla="*/ 28 h 58"/>
                <a:gd name="T106" fmla="*/ 52 w 78"/>
                <a:gd name="T107" fmla="*/ 30 h 58"/>
                <a:gd name="T108" fmla="*/ 52 w 78"/>
                <a:gd name="T109" fmla="*/ 28 h 58"/>
                <a:gd name="T110" fmla="*/ 59 w 78"/>
                <a:gd name="T111" fmla="*/ 19 h 58"/>
                <a:gd name="T112" fmla="*/ 48 w 78"/>
                <a:gd name="T113" fmla="*/ 9 h 58"/>
                <a:gd name="T114" fmla="*/ 55 w 78"/>
                <a:gd name="T115" fmla="*/ 11 h 58"/>
                <a:gd name="T116" fmla="*/ 72 w 78"/>
                <a:gd name="T117" fmla="*/ 7 h 58"/>
                <a:gd name="T118" fmla="*/ 76 w 78"/>
                <a:gd name="T119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58">
                  <a:moveTo>
                    <a:pt x="35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5" y="30"/>
                    <a:pt x="0" y="35"/>
                    <a:pt x="0" y="4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6" y="35"/>
                    <a:pt x="41" y="30"/>
                    <a:pt x="35" y="30"/>
                  </a:cubicBezTo>
                  <a:close/>
                  <a:moveTo>
                    <a:pt x="7" y="34"/>
                  </a:moveTo>
                  <a:cubicBezTo>
                    <a:pt x="8" y="33"/>
                    <a:pt x="9" y="33"/>
                    <a:pt x="10" y="32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7" y="37"/>
                    <a:pt x="7" y="37"/>
                    <a:pt x="7" y="37"/>
                  </a:cubicBezTo>
                  <a:lnTo>
                    <a:pt x="7" y="34"/>
                  </a:lnTo>
                  <a:close/>
                  <a:moveTo>
                    <a:pt x="3" y="55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3" y="39"/>
                    <a:pt x="3" y="37"/>
                    <a:pt x="4" y="36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20" y="55"/>
                    <a:pt x="20" y="55"/>
                    <a:pt x="20" y="55"/>
                  </a:cubicBezTo>
                  <a:lnTo>
                    <a:pt x="3" y="55"/>
                  </a:lnTo>
                  <a:close/>
                  <a:moveTo>
                    <a:pt x="36" y="32"/>
                  </a:moveTo>
                  <a:cubicBezTo>
                    <a:pt x="37" y="33"/>
                    <a:pt x="38" y="33"/>
                    <a:pt x="39" y="34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6" y="37"/>
                    <a:pt x="36" y="37"/>
                    <a:pt x="36" y="37"/>
                  </a:cubicBezTo>
                  <a:lnTo>
                    <a:pt x="36" y="32"/>
                  </a:lnTo>
                  <a:close/>
                  <a:moveTo>
                    <a:pt x="43" y="55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8"/>
                    <a:pt x="43" y="39"/>
                    <a:pt x="43" y="41"/>
                  </a:cubicBezTo>
                  <a:lnTo>
                    <a:pt x="43" y="55"/>
                  </a:lnTo>
                  <a:close/>
                  <a:moveTo>
                    <a:pt x="20" y="31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6" y="31"/>
                    <a:pt x="26" y="31"/>
                    <a:pt x="26" y="31"/>
                  </a:cubicBezTo>
                  <a:lnTo>
                    <a:pt x="20" y="31"/>
                  </a:lnTo>
                  <a:close/>
                  <a:moveTo>
                    <a:pt x="5" y="17"/>
                  </a:moveTo>
                  <a:cubicBezTo>
                    <a:pt x="6" y="17"/>
                    <a:pt x="6" y="18"/>
                    <a:pt x="6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4"/>
                    <a:pt x="16" y="29"/>
                    <a:pt x="23" y="29"/>
                  </a:cubicBezTo>
                  <a:cubicBezTo>
                    <a:pt x="30" y="29"/>
                    <a:pt x="35" y="24"/>
                    <a:pt x="35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8"/>
                    <a:pt x="33" y="0"/>
                    <a:pt x="23" y="0"/>
                  </a:cubicBezTo>
                  <a:cubicBezTo>
                    <a:pt x="13" y="0"/>
                    <a:pt x="5" y="8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lose/>
                  <a:moveTo>
                    <a:pt x="23" y="27"/>
                  </a:moveTo>
                  <a:cubicBezTo>
                    <a:pt x="18" y="27"/>
                    <a:pt x="13" y="22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6" y="15"/>
                    <a:pt x="19" y="14"/>
                    <a:pt x="23" y="14"/>
                  </a:cubicBezTo>
                  <a:cubicBezTo>
                    <a:pt x="27" y="14"/>
                    <a:pt x="30" y="15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2"/>
                    <a:pt x="28" y="27"/>
                    <a:pt x="23" y="27"/>
                  </a:cubicBezTo>
                  <a:close/>
                  <a:moveTo>
                    <a:pt x="35" y="15"/>
                  </a:moveTo>
                  <a:cubicBezTo>
                    <a:pt x="32" y="13"/>
                    <a:pt x="27" y="12"/>
                    <a:pt x="23" y="12"/>
                  </a:cubicBezTo>
                  <a:cubicBezTo>
                    <a:pt x="18" y="12"/>
                    <a:pt x="14" y="13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3" y="13"/>
                    <a:pt x="18" y="11"/>
                    <a:pt x="23" y="11"/>
                  </a:cubicBezTo>
                  <a:cubicBezTo>
                    <a:pt x="28" y="11"/>
                    <a:pt x="33" y="13"/>
                    <a:pt x="37" y="15"/>
                  </a:cubicBezTo>
                  <a:lnTo>
                    <a:pt x="35" y="15"/>
                  </a:lnTo>
                  <a:close/>
                  <a:moveTo>
                    <a:pt x="12" y="7"/>
                  </a:moveTo>
                  <a:cubicBezTo>
                    <a:pt x="15" y="4"/>
                    <a:pt x="19" y="2"/>
                    <a:pt x="23" y="2"/>
                  </a:cubicBezTo>
                  <a:cubicBezTo>
                    <a:pt x="27" y="2"/>
                    <a:pt x="31" y="4"/>
                    <a:pt x="34" y="7"/>
                  </a:cubicBezTo>
                  <a:cubicBezTo>
                    <a:pt x="35" y="8"/>
                    <a:pt x="37" y="10"/>
                    <a:pt x="37" y="12"/>
                  </a:cubicBezTo>
                  <a:cubicBezTo>
                    <a:pt x="33" y="10"/>
                    <a:pt x="28" y="8"/>
                    <a:pt x="23" y="8"/>
                  </a:cubicBezTo>
                  <a:cubicBezTo>
                    <a:pt x="17" y="8"/>
                    <a:pt x="12" y="10"/>
                    <a:pt x="8" y="12"/>
                  </a:cubicBezTo>
                  <a:cubicBezTo>
                    <a:pt x="9" y="10"/>
                    <a:pt x="10" y="8"/>
                    <a:pt x="12" y="7"/>
                  </a:cubicBezTo>
                  <a:close/>
                  <a:moveTo>
                    <a:pt x="24" y="6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4" y="7"/>
                    <a:pt x="24" y="7"/>
                  </a:cubicBezTo>
                  <a:lnTo>
                    <a:pt x="24" y="6"/>
                  </a:lnTo>
                  <a:close/>
                  <a:moveTo>
                    <a:pt x="10" y="44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44"/>
                  </a:lnTo>
                  <a:close/>
                  <a:moveTo>
                    <a:pt x="77" y="11"/>
                  </a:moveTo>
                  <a:cubicBezTo>
                    <a:pt x="78" y="10"/>
                    <a:pt x="78" y="9"/>
                    <a:pt x="78" y="8"/>
                  </a:cubicBezTo>
                  <a:cubicBezTo>
                    <a:pt x="78" y="7"/>
                    <a:pt x="78" y="6"/>
                    <a:pt x="77" y="5"/>
                  </a:cubicBezTo>
                  <a:cubicBezTo>
                    <a:pt x="76" y="4"/>
                    <a:pt x="75" y="4"/>
                    <a:pt x="74" y="4"/>
                  </a:cubicBezTo>
                  <a:cubicBezTo>
                    <a:pt x="73" y="4"/>
                    <a:pt x="71" y="4"/>
                    <a:pt x="71" y="5"/>
                  </a:cubicBezTo>
                  <a:cubicBezTo>
                    <a:pt x="70" y="5"/>
                    <a:pt x="66" y="9"/>
                    <a:pt x="62" y="13"/>
                  </a:cubicBezTo>
                  <a:cubicBezTo>
                    <a:pt x="61" y="12"/>
                    <a:pt x="60" y="12"/>
                    <a:pt x="59" y="11"/>
                  </a:cubicBezTo>
                  <a:cubicBezTo>
                    <a:pt x="60" y="11"/>
                    <a:pt x="60" y="10"/>
                    <a:pt x="59" y="10"/>
                  </a:cubicBezTo>
                  <a:cubicBezTo>
                    <a:pt x="59" y="9"/>
                    <a:pt x="58" y="9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0"/>
                    <a:pt x="57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7"/>
                    <a:pt x="55" y="7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2" y="7"/>
                    <a:pt x="50" y="6"/>
                    <a:pt x="49" y="6"/>
                  </a:cubicBezTo>
                  <a:cubicBezTo>
                    <a:pt x="48" y="6"/>
                    <a:pt x="47" y="6"/>
                    <a:pt x="46" y="7"/>
                  </a:cubicBezTo>
                  <a:cubicBezTo>
                    <a:pt x="46" y="8"/>
                    <a:pt x="45" y="8"/>
                    <a:pt x="45" y="9"/>
                  </a:cubicBezTo>
                  <a:cubicBezTo>
                    <a:pt x="45" y="10"/>
                    <a:pt x="46" y="11"/>
                    <a:pt x="46" y="12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4" y="22"/>
                    <a:pt x="53" y="24"/>
                    <a:pt x="52" y="26"/>
                  </a:cubicBezTo>
                  <a:cubicBezTo>
                    <a:pt x="51" y="25"/>
                    <a:pt x="49" y="25"/>
                    <a:pt x="48" y="25"/>
                  </a:cubicBezTo>
                  <a:cubicBezTo>
                    <a:pt x="48" y="25"/>
                    <a:pt x="47" y="25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7"/>
                    <a:pt x="46" y="28"/>
                    <a:pt x="46" y="28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6"/>
                    <a:pt x="55" y="36"/>
                    <a:pt x="55" y="36"/>
                  </a:cubicBezTo>
                  <a:cubicBezTo>
                    <a:pt x="56" y="36"/>
                    <a:pt x="56" y="36"/>
                    <a:pt x="57" y="35"/>
                  </a:cubicBezTo>
                  <a:cubicBezTo>
                    <a:pt x="57" y="35"/>
                    <a:pt x="57" y="34"/>
                    <a:pt x="57" y="34"/>
                  </a:cubicBezTo>
                  <a:cubicBezTo>
                    <a:pt x="57" y="33"/>
                    <a:pt x="57" y="31"/>
                    <a:pt x="56" y="30"/>
                  </a:cubicBezTo>
                  <a:cubicBezTo>
                    <a:pt x="58" y="29"/>
                    <a:pt x="60" y="28"/>
                    <a:pt x="62" y="2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1" y="36"/>
                    <a:pt x="72" y="36"/>
                    <a:pt x="73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6"/>
                    <a:pt x="74" y="36"/>
                    <a:pt x="75" y="35"/>
                  </a:cubicBezTo>
                  <a:cubicBezTo>
                    <a:pt x="76" y="35"/>
                    <a:pt x="76" y="34"/>
                    <a:pt x="76" y="33"/>
                  </a:cubicBezTo>
                  <a:cubicBezTo>
                    <a:pt x="76" y="32"/>
                    <a:pt x="75" y="30"/>
                    <a:pt x="74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7"/>
                    <a:pt x="75" y="27"/>
                  </a:cubicBezTo>
                  <a:cubicBezTo>
                    <a:pt x="74" y="26"/>
                    <a:pt x="74" y="26"/>
                    <a:pt x="73" y="27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5"/>
                    <a:pt x="73" y="25"/>
                    <a:pt x="72" y="25"/>
                  </a:cubicBezTo>
                  <a:cubicBezTo>
                    <a:pt x="72" y="25"/>
                    <a:pt x="73" y="25"/>
                    <a:pt x="73" y="25"/>
                  </a:cubicBezTo>
                  <a:cubicBezTo>
                    <a:pt x="73" y="24"/>
                    <a:pt x="73" y="24"/>
                    <a:pt x="73" y="23"/>
                  </a:cubicBezTo>
                  <a:cubicBezTo>
                    <a:pt x="72" y="23"/>
                    <a:pt x="72" y="23"/>
                    <a:pt x="71" y="23"/>
                  </a:cubicBezTo>
                  <a:cubicBezTo>
                    <a:pt x="70" y="22"/>
                    <a:pt x="70" y="21"/>
                    <a:pt x="69" y="20"/>
                  </a:cubicBezTo>
                  <a:cubicBezTo>
                    <a:pt x="73" y="16"/>
                    <a:pt x="77" y="12"/>
                    <a:pt x="77" y="11"/>
                  </a:cubicBezTo>
                  <a:close/>
                  <a:moveTo>
                    <a:pt x="66" y="18"/>
                  </a:moveTo>
                  <a:cubicBezTo>
                    <a:pt x="66" y="19"/>
                    <a:pt x="66" y="20"/>
                    <a:pt x="66" y="20"/>
                  </a:cubicBezTo>
                  <a:cubicBezTo>
                    <a:pt x="67" y="22"/>
                    <a:pt x="69" y="25"/>
                    <a:pt x="71" y="27"/>
                  </a:cubicBezTo>
                  <a:cubicBezTo>
                    <a:pt x="72" y="30"/>
                    <a:pt x="73" y="32"/>
                    <a:pt x="73" y="33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8" y="26"/>
                    <a:pt x="56" y="27"/>
                    <a:pt x="54" y="28"/>
                  </a:cubicBezTo>
                  <a:cubicBezTo>
                    <a:pt x="54" y="28"/>
                    <a:pt x="53" y="29"/>
                    <a:pt x="53" y="30"/>
                  </a:cubicBezTo>
                  <a:cubicBezTo>
                    <a:pt x="54" y="30"/>
                    <a:pt x="54" y="31"/>
                    <a:pt x="54" y="32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1" y="28"/>
                    <a:pt x="52" y="28"/>
                    <a:pt x="52" y="28"/>
                  </a:cubicBezTo>
                  <a:cubicBezTo>
                    <a:pt x="53" y="29"/>
                    <a:pt x="54" y="28"/>
                    <a:pt x="54" y="28"/>
                  </a:cubicBezTo>
                  <a:cubicBezTo>
                    <a:pt x="55" y="26"/>
                    <a:pt x="56" y="24"/>
                    <a:pt x="59" y="21"/>
                  </a:cubicBezTo>
                  <a:cubicBezTo>
                    <a:pt x="59" y="20"/>
                    <a:pt x="59" y="20"/>
                    <a:pt x="59" y="1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9" y="9"/>
                  </a:cubicBezTo>
                  <a:cubicBezTo>
                    <a:pt x="50" y="9"/>
                    <a:pt x="52" y="10"/>
                    <a:pt x="55" y="11"/>
                  </a:cubicBezTo>
                  <a:cubicBezTo>
                    <a:pt x="57" y="13"/>
                    <a:pt x="60" y="15"/>
                    <a:pt x="62" y="16"/>
                  </a:cubicBezTo>
                  <a:cubicBezTo>
                    <a:pt x="62" y="16"/>
                    <a:pt x="63" y="16"/>
                    <a:pt x="63" y="16"/>
                  </a:cubicBezTo>
                  <a:cubicBezTo>
                    <a:pt x="68" y="11"/>
                    <a:pt x="72" y="7"/>
                    <a:pt x="72" y="7"/>
                  </a:cubicBezTo>
                  <a:cubicBezTo>
                    <a:pt x="73" y="6"/>
                    <a:pt x="73" y="6"/>
                    <a:pt x="74" y="6"/>
                  </a:cubicBezTo>
                  <a:cubicBezTo>
                    <a:pt x="74" y="6"/>
                    <a:pt x="75" y="6"/>
                    <a:pt x="75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9"/>
                    <a:pt x="76" y="9"/>
                    <a:pt x="75" y="9"/>
                  </a:cubicBezTo>
                  <a:cubicBezTo>
                    <a:pt x="75" y="10"/>
                    <a:pt x="71" y="14"/>
                    <a:pt x="66" y="18"/>
                  </a:cubicBezTo>
                  <a:close/>
                </a:path>
              </a:pathLst>
            </a:custGeom>
            <a:gradFill>
              <a:gsLst>
                <a:gs pos="0">
                  <a:srgbClr val="FFEDB8"/>
                </a:gs>
                <a:gs pos="100000">
                  <a:srgbClr val="FABD5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0295" y="2554372"/>
            <a:ext cx="2338388" cy="1849245"/>
            <a:chOff x="900295" y="2554372"/>
            <a:chExt cx="2338388" cy="1849245"/>
          </a:xfrm>
        </p:grpSpPr>
        <p:grpSp>
          <p:nvGrpSpPr>
            <p:cNvPr id="29" name="组合 28"/>
            <p:cNvGrpSpPr/>
            <p:nvPr/>
          </p:nvGrpSpPr>
          <p:grpSpPr>
            <a:xfrm>
              <a:off x="900295" y="2554372"/>
              <a:ext cx="2338388" cy="1010920"/>
              <a:chOff x="717208" y="3408378"/>
              <a:chExt cx="2338388" cy="1010920"/>
            </a:xfrm>
          </p:grpSpPr>
          <p:sp>
            <p:nvSpPr>
              <p:cNvPr id="30" name="TextBox 13"/>
              <p:cNvSpPr txBox="1">
                <a:spLocks noChangeArrowheads="1"/>
              </p:cNvSpPr>
              <p:nvPr/>
            </p:nvSpPr>
            <p:spPr bwMode="auto">
              <a:xfrm>
                <a:off x="717208" y="3408378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938823" y="3773503"/>
                <a:ext cx="1894840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1112544" y="3757822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570106" y="2554372"/>
            <a:ext cx="2338388" cy="1849245"/>
            <a:chOff x="900295" y="2554372"/>
            <a:chExt cx="2338388" cy="1849245"/>
          </a:xfrm>
        </p:grpSpPr>
        <p:grpSp>
          <p:nvGrpSpPr>
            <p:cNvPr id="34" name="组合 33"/>
            <p:cNvGrpSpPr/>
            <p:nvPr/>
          </p:nvGrpSpPr>
          <p:grpSpPr>
            <a:xfrm>
              <a:off x="900295" y="2554372"/>
              <a:ext cx="2338388" cy="1010920"/>
              <a:chOff x="717208" y="3408378"/>
              <a:chExt cx="2338388" cy="1010920"/>
            </a:xfrm>
          </p:grpSpPr>
          <p:sp>
            <p:nvSpPr>
              <p:cNvPr id="36" name="TextBox 13"/>
              <p:cNvSpPr txBox="1">
                <a:spLocks noChangeArrowheads="1"/>
              </p:cNvSpPr>
              <p:nvPr/>
            </p:nvSpPr>
            <p:spPr bwMode="auto">
              <a:xfrm>
                <a:off x="717208" y="3408378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13"/>
              <p:cNvSpPr txBox="1">
                <a:spLocks noChangeArrowheads="1"/>
              </p:cNvSpPr>
              <p:nvPr/>
            </p:nvSpPr>
            <p:spPr bwMode="auto">
              <a:xfrm>
                <a:off x="938823" y="3773503"/>
                <a:ext cx="1894840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1112544" y="3757822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73321" y="2549547"/>
            <a:ext cx="2338388" cy="1849245"/>
            <a:chOff x="900295" y="2554372"/>
            <a:chExt cx="2338388" cy="1849245"/>
          </a:xfrm>
        </p:grpSpPr>
        <p:grpSp>
          <p:nvGrpSpPr>
            <p:cNvPr id="39" name="组合 38"/>
            <p:cNvGrpSpPr/>
            <p:nvPr/>
          </p:nvGrpSpPr>
          <p:grpSpPr>
            <a:xfrm>
              <a:off x="900295" y="2554372"/>
              <a:ext cx="2338388" cy="1010920"/>
              <a:chOff x="717208" y="3408378"/>
              <a:chExt cx="2338388" cy="1010920"/>
            </a:xfrm>
          </p:grpSpPr>
          <p:sp>
            <p:nvSpPr>
              <p:cNvPr id="41" name="TextBox 13"/>
              <p:cNvSpPr txBox="1">
                <a:spLocks noChangeArrowheads="1"/>
              </p:cNvSpPr>
              <p:nvPr/>
            </p:nvSpPr>
            <p:spPr bwMode="auto">
              <a:xfrm>
                <a:off x="717208" y="3408378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TextBox 13"/>
              <p:cNvSpPr txBox="1">
                <a:spLocks noChangeArrowheads="1"/>
              </p:cNvSpPr>
              <p:nvPr/>
            </p:nvSpPr>
            <p:spPr bwMode="auto">
              <a:xfrm>
                <a:off x="938823" y="3773503"/>
                <a:ext cx="1894840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TextBox 13"/>
            <p:cNvSpPr txBox="1">
              <a:spLocks noChangeArrowheads="1"/>
            </p:cNvSpPr>
            <p:nvPr/>
          </p:nvSpPr>
          <p:spPr bwMode="auto">
            <a:xfrm>
              <a:off x="1112544" y="3757822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43132" y="2549547"/>
            <a:ext cx="2338388" cy="1849245"/>
            <a:chOff x="900295" y="2554372"/>
            <a:chExt cx="2338388" cy="1849245"/>
          </a:xfrm>
        </p:grpSpPr>
        <p:grpSp>
          <p:nvGrpSpPr>
            <p:cNvPr id="44" name="组合 43"/>
            <p:cNvGrpSpPr/>
            <p:nvPr/>
          </p:nvGrpSpPr>
          <p:grpSpPr>
            <a:xfrm>
              <a:off x="900295" y="2554372"/>
              <a:ext cx="2338388" cy="1010920"/>
              <a:chOff x="717208" y="3408378"/>
              <a:chExt cx="2338388" cy="1010920"/>
            </a:xfrm>
          </p:grpSpPr>
          <p:sp>
            <p:nvSpPr>
              <p:cNvPr id="46" name="TextBox 13"/>
              <p:cNvSpPr txBox="1">
                <a:spLocks noChangeArrowheads="1"/>
              </p:cNvSpPr>
              <p:nvPr/>
            </p:nvSpPr>
            <p:spPr bwMode="auto">
              <a:xfrm>
                <a:off x="717208" y="3408378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TextBox 13"/>
              <p:cNvSpPr txBox="1">
                <a:spLocks noChangeArrowheads="1"/>
              </p:cNvSpPr>
              <p:nvPr/>
            </p:nvSpPr>
            <p:spPr bwMode="auto">
              <a:xfrm>
                <a:off x="938823" y="3773503"/>
                <a:ext cx="1894840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TextBox 13"/>
            <p:cNvSpPr txBox="1">
              <a:spLocks noChangeArrowheads="1"/>
            </p:cNvSpPr>
            <p:nvPr/>
          </p:nvSpPr>
          <p:spPr bwMode="auto">
            <a:xfrm>
              <a:off x="1112544" y="3757822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2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2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62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9427" y="0"/>
            <a:ext cx="1220771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8994" y="1529499"/>
            <a:ext cx="7550870" cy="30637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62572" y="-714082"/>
            <a:ext cx="3063714" cy="75508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61509" y="1968745"/>
            <a:ext cx="3468981" cy="2185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dirty="0">
                <a:solidFill>
                  <a:srgbClr val="2E37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肆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E373C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  </a:t>
            </a:r>
            <a:endParaRPr kumimoji="0" lang="en-US" altLang="zh-CN" sz="3200" i="0" u="none" strike="noStrike" kern="1200" cap="none" spc="0" normalizeH="0" baseline="0" noProof="0" dirty="0" smtClean="0">
              <a:ln>
                <a:noFill/>
              </a:ln>
              <a:solidFill>
                <a:srgbClr val="2E373C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2E373C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2E373C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124411" y="1874246"/>
            <a:ext cx="5943178" cy="3253931"/>
            <a:chOff x="3044861" y="2395619"/>
            <a:chExt cx="5943178" cy="3253931"/>
          </a:xfrm>
        </p:grpSpPr>
        <p:sp>
          <p:nvSpPr>
            <p:cNvPr id="18" name="矩形 2"/>
            <p:cNvSpPr>
              <a:spLocks noChangeArrowheads="1"/>
            </p:cNvSpPr>
            <p:nvPr/>
          </p:nvSpPr>
          <p:spPr bwMode="auto">
            <a:xfrm>
              <a:off x="3044861" y="2395619"/>
              <a:ext cx="5943178" cy="3253931"/>
            </a:xfrm>
            <a:custGeom>
              <a:avLst/>
              <a:gdLst>
                <a:gd name="T0" fmla="*/ 1969485 w 4710881"/>
                <a:gd name="T1" fmla="*/ 567 h 2580363"/>
                <a:gd name="T2" fmla="*/ 2450263 w 4710881"/>
                <a:gd name="T3" fmla="*/ 244276 h 2580363"/>
                <a:gd name="T4" fmla="*/ 2517697 w 4710881"/>
                <a:gd name="T5" fmla="*/ 944546 h 2580363"/>
                <a:gd name="T6" fmla="*/ 2518144 w 4710881"/>
                <a:gd name="T7" fmla="*/ 945022 h 2580363"/>
                <a:gd name="T8" fmla="*/ 2605953 w 4710881"/>
                <a:gd name="T9" fmla="*/ 1290231 h 2580363"/>
                <a:gd name="T10" fmla="*/ 2945663 w 4710881"/>
                <a:gd name="T11" fmla="*/ 1399518 h 2580363"/>
                <a:gd name="T12" fmla="*/ 2946696 w 4710881"/>
                <a:gd name="T13" fmla="*/ 1400618 h 2580363"/>
                <a:gd name="T14" fmla="*/ 3572095 w 4710881"/>
                <a:gd name="T15" fmla="*/ 1491783 h 2580363"/>
                <a:gd name="T16" fmla="*/ 3572990 w 4710881"/>
                <a:gd name="T17" fmla="*/ 1491086 h 2580363"/>
                <a:gd name="T18" fmla="*/ 3791925 w 4710881"/>
                <a:gd name="T19" fmla="*/ 1456441 h 2580363"/>
                <a:gd name="T20" fmla="*/ 3878894 w 4710881"/>
                <a:gd name="T21" fmla="*/ 1252985 h 2580363"/>
                <a:gd name="T22" fmla="*/ 3880434 w 4710881"/>
                <a:gd name="T23" fmla="*/ 1251788 h 2580363"/>
                <a:gd name="T24" fmla="*/ 4078233 w 4710881"/>
                <a:gd name="T25" fmla="*/ 728256 h 2580363"/>
                <a:gd name="T26" fmla="*/ 4662571 w 4710881"/>
                <a:gd name="T27" fmla="*/ 900629 h 2580363"/>
                <a:gd name="T28" fmla="*/ 4489823 w 4710881"/>
                <a:gd name="T29" fmla="*/ 1483698 h 2580363"/>
                <a:gd name="T30" fmla="*/ 4044601 w 4710881"/>
                <a:gd name="T31" fmla="*/ 1461160 h 2580363"/>
                <a:gd name="T32" fmla="*/ 4042754 w 4710881"/>
                <a:gd name="T33" fmla="*/ 1462594 h 2580363"/>
                <a:gd name="T34" fmla="*/ 3823820 w 4710881"/>
                <a:gd name="T35" fmla="*/ 1497240 h 2580363"/>
                <a:gd name="T36" fmla="*/ 3736850 w 4710881"/>
                <a:gd name="T37" fmla="*/ 1700694 h 2580363"/>
                <a:gd name="T38" fmla="*/ 3736210 w 4710881"/>
                <a:gd name="T39" fmla="*/ 1701193 h 2580363"/>
                <a:gd name="T40" fmla="*/ 3564958 w 4710881"/>
                <a:gd name="T41" fmla="*/ 2443639 h 2580363"/>
                <a:gd name="T42" fmla="*/ 2701636 w 4710881"/>
                <a:gd name="T43" fmla="*/ 2345603 h 2580363"/>
                <a:gd name="T44" fmla="*/ 2633262 w 4710881"/>
                <a:gd name="T45" fmla="*/ 1692869 h 2580363"/>
                <a:gd name="T46" fmla="*/ 2632876 w 4710881"/>
                <a:gd name="T47" fmla="*/ 1692459 h 2580363"/>
                <a:gd name="T48" fmla="*/ 2545067 w 4710881"/>
                <a:gd name="T49" fmla="*/ 1347251 h 2580363"/>
                <a:gd name="T50" fmla="*/ 2205355 w 4710881"/>
                <a:gd name="T51" fmla="*/ 1237963 h 2580363"/>
                <a:gd name="T52" fmla="*/ 2204331 w 4710881"/>
                <a:gd name="T53" fmla="*/ 1236871 h 2580363"/>
                <a:gd name="T54" fmla="*/ 1483940 w 4710881"/>
                <a:gd name="T55" fmla="*/ 1100209 h 2580363"/>
                <a:gd name="T56" fmla="*/ 1206145 w 4710881"/>
                <a:gd name="T57" fmla="*/ 1111656 h 2580363"/>
                <a:gd name="T58" fmla="*/ 1062516 w 4710881"/>
                <a:gd name="T59" fmla="*/ 1356029 h 2580363"/>
                <a:gd name="T60" fmla="*/ 1061934 w 4710881"/>
                <a:gd name="T61" fmla="*/ 1356373 h 2580363"/>
                <a:gd name="T62" fmla="*/ 873690 w 4710881"/>
                <a:gd name="T63" fmla="*/ 1894441 h 2580363"/>
                <a:gd name="T64" fmla="*/ 117113 w 4710881"/>
                <a:gd name="T65" fmla="*/ 1808528 h 2580363"/>
                <a:gd name="T66" fmla="*/ 203215 w 4710881"/>
                <a:gd name="T67" fmla="*/ 1053600 h 2580363"/>
                <a:gd name="T68" fmla="*/ 886408 w 4710881"/>
                <a:gd name="T69" fmla="*/ 1064384 h 2580363"/>
                <a:gd name="T70" fmla="*/ 888478 w 4710881"/>
                <a:gd name="T71" fmla="*/ 1063158 h 2580363"/>
                <a:gd name="T72" fmla="*/ 1172269 w 4710881"/>
                <a:gd name="T73" fmla="*/ 1054650 h 2580363"/>
                <a:gd name="T74" fmla="*/ 1315885 w 4710881"/>
                <a:gd name="T75" fmla="*/ 810572 h 2580363"/>
                <a:gd name="T76" fmla="*/ 1538834 w 4710881"/>
                <a:gd name="T77" fmla="*/ 140776 h 2580363"/>
                <a:gd name="T78" fmla="*/ 1891599 w 4710881"/>
                <a:gd name="T79" fmla="*/ 1966 h 2580363"/>
                <a:gd name="T80" fmla="*/ 1969485 w 4710881"/>
                <a:gd name="T81" fmla="*/ 567 h 25803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710881" h="2580363">
                  <a:moveTo>
                    <a:pt x="1967775" y="567"/>
                  </a:moveTo>
                  <a:cubicBezTo>
                    <a:pt x="2149109" y="8144"/>
                    <a:pt x="2326264" y="91426"/>
                    <a:pt x="2448133" y="244596"/>
                  </a:cubicBezTo>
                  <a:cubicBezTo>
                    <a:pt x="2612270" y="450891"/>
                    <a:pt x="2630341" y="726421"/>
                    <a:pt x="2515510" y="945784"/>
                  </a:cubicBezTo>
                  <a:lnTo>
                    <a:pt x="2515956" y="946260"/>
                  </a:lnTo>
                  <a:cubicBezTo>
                    <a:pt x="2470672" y="1044603"/>
                    <a:pt x="2503129" y="1184784"/>
                    <a:pt x="2603688" y="1291921"/>
                  </a:cubicBezTo>
                  <a:cubicBezTo>
                    <a:pt x="2704246" y="1399057"/>
                    <a:pt x="2842091" y="1440321"/>
                    <a:pt x="2943103" y="1401351"/>
                  </a:cubicBezTo>
                  <a:lnTo>
                    <a:pt x="2944136" y="1402453"/>
                  </a:lnTo>
                  <a:cubicBezTo>
                    <a:pt x="3151633" y="1313115"/>
                    <a:pt x="3394200" y="1347498"/>
                    <a:pt x="3568991" y="1493737"/>
                  </a:cubicBezTo>
                  <a:lnTo>
                    <a:pt x="3569885" y="1493039"/>
                  </a:lnTo>
                  <a:cubicBezTo>
                    <a:pt x="3628143" y="1526613"/>
                    <a:pt x="3716677" y="1514475"/>
                    <a:pt x="3788630" y="1458349"/>
                  </a:cubicBezTo>
                  <a:cubicBezTo>
                    <a:pt x="3860582" y="1402223"/>
                    <a:pt x="3893906" y="1319306"/>
                    <a:pt x="3875524" y="1254627"/>
                  </a:cubicBezTo>
                  <a:lnTo>
                    <a:pt x="3877063" y="1253428"/>
                  </a:lnTo>
                  <a:cubicBezTo>
                    <a:pt x="3803922" y="1057157"/>
                    <a:pt x="3885091" y="832286"/>
                    <a:pt x="4074689" y="729211"/>
                  </a:cubicBezTo>
                  <a:cubicBezTo>
                    <a:pt x="4283572" y="615652"/>
                    <a:pt x="4544963" y="692926"/>
                    <a:pt x="4658521" y="901809"/>
                  </a:cubicBezTo>
                  <a:cubicBezTo>
                    <a:pt x="4772080" y="1110691"/>
                    <a:pt x="4694806" y="1372083"/>
                    <a:pt x="4485923" y="1485641"/>
                  </a:cubicBezTo>
                  <a:cubicBezTo>
                    <a:pt x="4340155" y="1564888"/>
                    <a:pt x="4168816" y="1551200"/>
                    <a:pt x="4041086" y="1463074"/>
                  </a:cubicBezTo>
                  <a:lnTo>
                    <a:pt x="4039242" y="1464511"/>
                  </a:lnTo>
                  <a:cubicBezTo>
                    <a:pt x="3980984" y="1430938"/>
                    <a:pt x="3892450" y="1443076"/>
                    <a:pt x="3820498" y="1499202"/>
                  </a:cubicBezTo>
                  <a:cubicBezTo>
                    <a:pt x="3748544" y="1555328"/>
                    <a:pt x="3715221" y="1638245"/>
                    <a:pt x="3733604" y="1702922"/>
                  </a:cubicBezTo>
                  <a:lnTo>
                    <a:pt x="3732965" y="1703421"/>
                  </a:lnTo>
                  <a:cubicBezTo>
                    <a:pt x="3854321" y="1954967"/>
                    <a:pt x="3789762" y="2265512"/>
                    <a:pt x="3561861" y="2446841"/>
                  </a:cubicBezTo>
                  <a:cubicBezTo>
                    <a:pt x="3296560" y="2657926"/>
                    <a:pt x="2910374" y="2613976"/>
                    <a:pt x="2699289" y="2348676"/>
                  </a:cubicBezTo>
                  <a:cubicBezTo>
                    <a:pt x="2546360" y="2156468"/>
                    <a:pt x="2527295" y="1900808"/>
                    <a:pt x="2630974" y="1695087"/>
                  </a:cubicBezTo>
                  <a:lnTo>
                    <a:pt x="2630589" y="1694677"/>
                  </a:lnTo>
                  <a:cubicBezTo>
                    <a:pt x="2675872" y="1596334"/>
                    <a:pt x="2643415" y="1456153"/>
                    <a:pt x="2542857" y="1349016"/>
                  </a:cubicBezTo>
                  <a:cubicBezTo>
                    <a:pt x="2442299" y="1241879"/>
                    <a:pt x="2304453" y="1200615"/>
                    <a:pt x="2203440" y="1239585"/>
                  </a:cubicBezTo>
                  <a:lnTo>
                    <a:pt x="2202416" y="1238491"/>
                  </a:lnTo>
                  <a:cubicBezTo>
                    <a:pt x="1960905" y="1348370"/>
                    <a:pt x="1671509" y="1296885"/>
                    <a:pt x="1482650" y="1101651"/>
                  </a:cubicBezTo>
                  <a:cubicBezTo>
                    <a:pt x="1414254" y="1052562"/>
                    <a:pt x="1303066" y="1055022"/>
                    <a:pt x="1205095" y="1113113"/>
                  </a:cubicBezTo>
                  <a:cubicBezTo>
                    <a:pt x="1104560" y="1172724"/>
                    <a:pt x="1048749" y="1272649"/>
                    <a:pt x="1061591" y="1357806"/>
                  </a:cubicBezTo>
                  <a:lnTo>
                    <a:pt x="1061011" y="1358150"/>
                  </a:lnTo>
                  <a:cubicBezTo>
                    <a:pt x="1106662" y="1552587"/>
                    <a:pt x="1039700" y="1764232"/>
                    <a:pt x="872930" y="1896923"/>
                  </a:cubicBezTo>
                  <a:cubicBezTo>
                    <a:pt x="640434" y="2081908"/>
                    <a:pt x="301998" y="2043392"/>
                    <a:pt x="117013" y="1810896"/>
                  </a:cubicBezTo>
                  <a:cubicBezTo>
                    <a:pt x="-67972" y="1578400"/>
                    <a:pt x="-29457" y="1239964"/>
                    <a:pt x="203040" y="1054980"/>
                  </a:cubicBezTo>
                  <a:cubicBezTo>
                    <a:pt x="407531" y="892276"/>
                    <a:pt x="693978" y="902474"/>
                    <a:pt x="885638" y="1065779"/>
                  </a:cubicBezTo>
                  <a:lnTo>
                    <a:pt x="887708" y="1064551"/>
                  </a:lnTo>
                  <a:cubicBezTo>
                    <a:pt x="956264" y="1116673"/>
                    <a:pt x="1070715" y="1115643"/>
                    <a:pt x="1171249" y="1056032"/>
                  </a:cubicBezTo>
                  <a:cubicBezTo>
                    <a:pt x="1271670" y="996488"/>
                    <a:pt x="1327470" y="896721"/>
                    <a:pt x="1314740" y="811634"/>
                  </a:cubicBezTo>
                  <a:cubicBezTo>
                    <a:pt x="1251131" y="571369"/>
                    <a:pt x="1330485" y="305671"/>
                    <a:pt x="1537499" y="140961"/>
                  </a:cubicBezTo>
                  <a:cubicBezTo>
                    <a:pt x="1642529" y="57394"/>
                    <a:pt x="1765507" y="11689"/>
                    <a:pt x="1889954" y="1971"/>
                  </a:cubicBezTo>
                  <a:cubicBezTo>
                    <a:pt x="1915880" y="-53"/>
                    <a:pt x="1941870" y="-515"/>
                    <a:pt x="1967775" y="567"/>
                  </a:cubicBezTo>
                  <a:close/>
                </a:path>
              </a:pathLst>
            </a:custGeom>
            <a:noFill/>
            <a:ln w="34925">
              <a:solidFill>
                <a:srgbClr val="DDDBAB"/>
              </a:solidFill>
              <a:miter lim="400000"/>
            </a:ln>
          </p:spPr>
          <p:txBody>
            <a:bodyPr lIns="0" tIns="0" rIns="0" bIns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9" name="圆角矩形 68"/>
            <p:cNvSpPr>
              <a:spLocks noChangeArrowheads="1"/>
            </p:cNvSpPr>
            <p:nvPr/>
          </p:nvSpPr>
          <p:spPr bwMode="auto">
            <a:xfrm>
              <a:off x="5172965" y="3006436"/>
              <a:ext cx="641708" cy="412342"/>
            </a:xfrm>
            <a:custGeom>
              <a:avLst/>
              <a:gdLst>
                <a:gd name="T0" fmla="*/ 129787 w 978088"/>
                <a:gd name="T1" fmla="*/ 0 h 630163"/>
                <a:gd name="T2" fmla="*/ 210271 w 978088"/>
                <a:gd name="T3" fmla="*/ 48888 h 630163"/>
                <a:gd name="T4" fmla="*/ 244945 w 978088"/>
                <a:gd name="T5" fmla="*/ 35237 h 630163"/>
                <a:gd name="T6" fmla="*/ 296860 w 978088"/>
                <a:gd name="T7" fmla="*/ 86466 h 630163"/>
                <a:gd name="T8" fmla="*/ 295948 w 978088"/>
                <a:gd name="T9" fmla="*/ 90927 h 630163"/>
                <a:gd name="T10" fmla="*/ 337446 w 978088"/>
                <a:gd name="T11" fmla="*/ 150502 h 630163"/>
                <a:gd name="T12" fmla="*/ 272552 w 978088"/>
                <a:gd name="T13" fmla="*/ 214539 h 630163"/>
                <a:gd name="T14" fmla="*/ 64893 w 978088"/>
                <a:gd name="T15" fmla="*/ 214539 h 630163"/>
                <a:gd name="T16" fmla="*/ 0 w 978088"/>
                <a:gd name="T17" fmla="*/ 150502 h 630163"/>
                <a:gd name="T18" fmla="*/ 39157 w 978088"/>
                <a:gd name="T19" fmla="*/ 91816 h 630163"/>
                <a:gd name="T20" fmla="*/ 38936 w 978088"/>
                <a:gd name="T21" fmla="*/ 89652 h 630163"/>
                <a:gd name="T22" fmla="*/ 129787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rgbClr val="DDDBAB"/>
            </a:solidFill>
            <a:ln>
              <a:solidFill>
                <a:srgbClr val="DDDBAB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图文框 35"/>
            <p:cNvSpPr>
              <a:spLocks noChangeArrowheads="1"/>
            </p:cNvSpPr>
            <p:nvPr/>
          </p:nvSpPr>
          <p:spPr bwMode="auto">
            <a:xfrm>
              <a:off x="3516578" y="4062582"/>
              <a:ext cx="416210" cy="386572"/>
            </a:xfrm>
            <a:custGeom>
              <a:avLst/>
              <a:gdLst>
                <a:gd name="T0" fmla="*/ 18947 w 790121"/>
                <a:gd name="T1" fmla="*/ 59353 h 733367"/>
                <a:gd name="T2" fmla="*/ 25263 w 790121"/>
                <a:gd name="T3" fmla="*/ 65690 h 733367"/>
                <a:gd name="T4" fmla="*/ 18947 w 790121"/>
                <a:gd name="T5" fmla="*/ 72027 h 733367"/>
                <a:gd name="T6" fmla="*/ 12632 w 790121"/>
                <a:gd name="T7" fmla="*/ 65690 h 733367"/>
                <a:gd name="T8" fmla="*/ 18947 w 790121"/>
                <a:gd name="T9" fmla="*/ 59353 h 733367"/>
                <a:gd name="T10" fmla="*/ 7494 w 790121"/>
                <a:gd name="T11" fmla="*/ 54198 h 733367"/>
                <a:gd name="T12" fmla="*/ 7494 w 790121"/>
                <a:gd name="T13" fmla="*/ 77183 h 733367"/>
                <a:gd name="T14" fmla="*/ 30401 w 790121"/>
                <a:gd name="T15" fmla="*/ 77183 h 733367"/>
                <a:gd name="T16" fmla="*/ 30401 w 790121"/>
                <a:gd name="T17" fmla="*/ 54198 h 733367"/>
                <a:gd name="T18" fmla="*/ 7494 w 790121"/>
                <a:gd name="T19" fmla="*/ 54198 h 733367"/>
                <a:gd name="T20" fmla="*/ 46316 w 790121"/>
                <a:gd name="T21" fmla="*/ 46679 h 733367"/>
                <a:gd name="T22" fmla="*/ 84211 w 790121"/>
                <a:gd name="T23" fmla="*/ 46679 h 733367"/>
                <a:gd name="T24" fmla="*/ 84211 w 790121"/>
                <a:gd name="T25" fmla="*/ 84702 h 733367"/>
                <a:gd name="T26" fmla="*/ 46316 w 790121"/>
                <a:gd name="T27" fmla="*/ 84702 h 733367"/>
                <a:gd name="T28" fmla="*/ 46316 w 790121"/>
                <a:gd name="T29" fmla="*/ 46679 h 733367"/>
                <a:gd name="T30" fmla="*/ 0 w 790121"/>
                <a:gd name="T31" fmla="*/ 46679 h 733367"/>
                <a:gd name="T32" fmla="*/ 37895 w 790121"/>
                <a:gd name="T33" fmla="*/ 46679 h 733367"/>
                <a:gd name="T34" fmla="*/ 37895 w 790121"/>
                <a:gd name="T35" fmla="*/ 84702 h 733367"/>
                <a:gd name="T36" fmla="*/ 0 w 790121"/>
                <a:gd name="T37" fmla="*/ 84702 h 733367"/>
                <a:gd name="T38" fmla="*/ 0 w 790121"/>
                <a:gd name="T39" fmla="*/ 46679 h 733367"/>
                <a:gd name="T40" fmla="*/ 7494 w 790121"/>
                <a:gd name="T41" fmla="*/ 7727 h 733367"/>
                <a:gd name="T42" fmla="*/ 7494 w 790121"/>
                <a:gd name="T43" fmla="*/ 30711 h 733367"/>
                <a:gd name="T44" fmla="*/ 30401 w 790121"/>
                <a:gd name="T45" fmla="*/ 30711 h 733367"/>
                <a:gd name="T46" fmla="*/ 30401 w 790121"/>
                <a:gd name="T47" fmla="*/ 7727 h 733367"/>
                <a:gd name="T48" fmla="*/ 7494 w 790121"/>
                <a:gd name="T49" fmla="*/ 7727 h 733367"/>
                <a:gd name="T50" fmla="*/ 46316 w 790121"/>
                <a:gd name="T51" fmla="*/ 208 h 733367"/>
                <a:gd name="T52" fmla="*/ 83649 w 790121"/>
                <a:gd name="T53" fmla="*/ 208 h 733367"/>
                <a:gd name="T54" fmla="*/ 76583 w 790121"/>
                <a:gd name="T55" fmla="*/ 7728 h 733367"/>
                <a:gd name="T56" fmla="*/ 53810 w 790121"/>
                <a:gd name="T57" fmla="*/ 7728 h 733367"/>
                <a:gd name="T58" fmla="*/ 53810 w 790121"/>
                <a:gd name="T59" fmla="*/ 30712 h 733367"/>
                <a:gd name="T60" fmla="*/ 76716 w 790121"/>
                <a:gd name="T61" fmla="*/ 30712 h 733367"/>
                <a:gd name="T62" fmla="*/ 76716 w 790121"/>
                <a:gd name="T63" fmla="*/ 21754 h 733367"/>
                <a:gd name="T64" fmla="*/ 84211 w 790121"/>
                <a:gd name="T65" fmla="*/ 13780 h 733367"/>
                <a:gd name="T66" fmla="*/ 84211 w 790121"/>
                <a:gd name="T67" fmla="*/ 38230 h 733367"/>
                <a:gd name="T68" fmla="*/ 46316 w 790121"/>
                <a:gd name="T69" fmla="*/ 38230 h 733367"/>
                <a:gd name="T70" fmla="*/ 46316 w 790121"/>
                <a:gd name="T71" fmla="*/ 208 h 733367"/>
                <a:gd name="T72" fmla="*/ 0 w 790121"/>
                <a:gd name="T73" fmla="*/ 208 h 733367"/>
                <a:gd name="T74" fmla="*/ 37895 w 790121"/>
                <a:gd name="T75" fmla="*/ 208 h 733367"/>
                <a:gd name="T76" fmla="*/ 37895 w 790121"/>
                <a:gd name="T77" fmla="*/ 38230 h 733367"/>
                <a:gd name="T78" fmla="*/ 0 w 790121"/>
                <a:gd name="T79" fmla="*/ 38230 h 733367"/>
                <a:gd name="T80" fmla="*/ 0 w 790121"/>
                <a:gd name="T81" fmla="*/ 208 h 733367"/>
                <a:gd name="T82" fmla="*/ 87993 w 790121"/>
                <a:gd name="T83" fmla="*/ 0 h 733367"/>
                <a:gd name="T84" fmla="*/ 90952 w 790121"/>
                <a:gd name="T85" fmla="*/ 2969 h 733367"/>
                <a:gd name="T86" fmla="*/ 69073 w 790121"/>
                <a:gd name="T87" fmla="*/ 24920 h 733367"/>
                <a:gd name="T88" fmla="*/ 69107 w 790121"/>
                <a:gd name="T89" fmla="*/ 24954 h 733367"/>
                <a:gd name="T90" fmla="*/ 66341 w 790121"/>
                <a:gd name="T91" fmla="*/ 27730 h 733367"/>
                <a:gd name="T92" fmla="*/ 55389 w 790121"/>
                <a:gd name="T93" fmla="*/ 16742 h 733367"/>
                <a:gd name="T94" fmla="*/ 58155 w 790121"/>
                <a:gd name="T95" fmla="*/ 13966 h 733367"/>
                <a:gd name="T96" fmla="*/ 66114 w 790121"/>
                <a:gd name="T97" fmla="*/ 21952 h 733367"/>
                <a:gd name="T98" fmla="*/ 87993 w 790121"/>
                <a:gd name="T99" fmla="*/ 0 h 7333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rgbClr val="DDDBAB"/>
            </a:solidFill>
            <a:ln>
              <a:solidFill>
                <a:srgbClr val="DDDBAB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梯形 9"/>
            <p:cNvSpPr>
              <a:spLocks noChangeArrowheads="1"/>
            </p:cNvSpPr>
            <p:nvPr/>
          </p:nvSpPr>
          <p:spPr bwMode="auto">
            <a:xfrm rot="16200000">
              <a:off x="6794125" y="4643960"/>
              <a:ext cx="523162" cy="461310"/>
            </a:xfrm>
            <a:custGeom>
              <a:avLst/>
              <a:gdLst>
                <a:gd name="T0" fmla="*/ 206781 w 792088"/>
                <a:gd name="T1" fmla="*/ 22700 h 698841"/>
                <a:gd name="T2" fmla="*/ 206781 w 792088"/>
                <a:gd name="T3" fmla="*/ 45400 h 698841"/>
                <a:gd name="T4" fmla="*/ 75775 w 792088"/>
                <a:gd name="T5" fmla="*/ 45400 h 698841"/>
                <a:gd name="T6" fmla="*/ 75775 w 792088"/>
                <a:gd name="T7" fmla="*/ 22700 h 698841"/>
                <a:gd name="T8" fmla="*/ 98540 w 792088"/>
                <a:gd name="T9" fmla="*/ 0 h 698841"/>
                <a:gd name="T10" fmla="*/ 184016 w 792088"/>
                <a:gd name="T11" fmla="*/ 0 h 698841"/>
                <a:gd name="T12" fmla="*/ 206781 w 792088"/>
                <a:gd name="T13" fmla="*/ 22700 h 698841"/>
                <a:gd name="T14" fmla="*/ 206978 w 792088"/>
                <a:gd name="T15" fmla="*/ 192246 h 698841"/>
                <a:gd name="T16" fmla="*/ 81335 w 792088"/>
                <a:gd name="T17" fmla="*/ 194808 h 698841"/>
                <a:gd name="T18" fmla="*/ 90833 w 792088"/>
                <a:gd name="T19" fmla="*/ 172373 h 698841"/>
                <a:gd name="T20" fmla="*/ 196566 w 792088"/>
                <a:gd name="T21" fmla="*/ 170217 h 698841"/>
                <a:gd name="T22" fmla="*/ 206978 w 792088"/>
                <a:gd name="T23" fmla="*/ 192246 h 698841"/>
                <a:gd name="T24" fmla="*/ 241406 w 792088"/>
                <a:gd name="T25" fmla="*/ 226237 h 698841"/>
                <a:gd name="T26" fmla="*/ 51659 w 792088"/>
                <a:gd name="T27" fmla="*/ 230864 h 698841"/>
                <a:gd name="T28" fmla="*/ 60151 w 792088"/>
                <a:gd name="T29" fmla="*/ 210348 h 698841"/>
                <a:gd name="T30" fmla="*/ 231918 w 792088"/>
                <a:gd name="T31" fmla="*/ 206159 h 698841"/>
                <a:gd name="T32" fmla="*/ 241406 w 792088"/>
                <a:gd name="T33" fmla="*/ 226237 h 698841"/>
                <a:gd name="T34" fmla="*/ 282556 w 792088"/>
                <a:gd name="T35" fmla="*/ 157375 h 698841"/>
                <a:gd name="T36" fmla="*/ 0 w 792088"/>
                <a:gd name="T37" fmla="*/ 157375 h 698841"/>
                <a:gd name="T38" fmla="*/ 76205 w 792088"/>
                <a:gd name="T39" fmla="*/ 57484 h 698841"/>
                <a:gd name="T40" fmla="*/ 206352 w 792088"/>
                <a:gd name="T41" fmla="*/ 57484 h 698841"/>
                <a:gd name="T42" fmla="*/ 282556 w 792088"/>
                <a:gd name="T43" fmla="*/ 157375 h 6988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92088" h="698841">
                  <a:moveTo>
                    <a:pt x="579668" y="63817"/>
                  </a:moveTo>
                  <a:lnTo>
                    <a:pt x="579668" y="127634"/>
                  </a:lnTo>
                  <a:lnTo>
                    <a:pt x="212420" y="127634"/>
                  </a:lnTo>
                  <a:lnTo>
                    <a:pt x="212420" y="63817"/>
                  </a:lnTo>
                  <a:cubicBezTo>
                    <a:pt x="212420" y="28572"/>
                    <a:pt x="240992" y="0"/>
                    <a:pt x="276237" y="0"/>
                  </a:cubicBezTo>
                  <a:lnTo>
                    <a:pt x="515851" y="0"/>
                  </a:lnTo>
                  <a:cubicBezTo>
                    <a:pt x="551096" y="0"/>
                    <a:pt x="579668" y="28572"/>
                    <a:pt x="579668" y="63817"/>
                  </a:cubicBezTo>
                  <a:close/>
                  <a:moveTo>
                    <a:pt x="580218" y="540462"/>
                  </a:moveTo>
                  <a:cubicBezTo>
                    <a:pt x="469169" y="592793"/>
                    <a:pt x="341100" y="595412"/>
                    <a:pt x="228004" y="547665"/>
                  </a:cubicBezTo>
                  <a:lnTo>
                    <a:pt x="254632" y="484593"/>
                  </a:lnTo>
                  <a:cubicBezTo>
                    <a:pt x="349807" y="524774"/>
                    <a:pt x="457582" y="522570"/>
                    <a:pt x="551034" y="478531"/>
                  </a:cubicBezTo>
                  <a:lnTo>
                    <a:pt x="580218" y="540462"/>
                  </a:lnTo>
                  <a:close/>
                  <a:moveTo>
                    <a:pt x="676730" y="636019"/>
                  </a:moveTo>
                  <a:cubicBezTo>
                    <a:pt x="509150" y="714990"/>
                    <a:pt x="316056" y="719713"/>
                    <a:pt x="144815" y="649030"/>
                  </a:cubicBezTo>
                  <a:lnTo>
                    <a:pt x="168621" y="591354"/>
                  </a:lnTo>
                  <a:cubicBezTo>
                    <a:pt x="323635" y="655339"/>
                    <a:pt x="498432" y="651064"/>
                    <a:pt x="650132" y="579576"/>
                  </a:cubicBezTo>
                  <a:lnTo>
                    <a:pt x="676730" y="636019"/>
                  </a:lnTo>
                  <a:close/>
                  <a:moveTo>
                    <a:pt x="792088" y="442429"/>
                  </a:moveTo>
                  <a:lnTo>
                    <a:pt x="0" y="442429"/>
                  </a:lnTo>
                  <a:lnTo>
                    <a:pt x="213623" y="161605"/>
                  </a:lnTo>
                  <a:lnTo>
                    <a:pt x="578465" y="161605"/>
                  </a:lnTo>
                  <a:lnTo>
                    <a:pt x="792088" y="442429"/>
                  </a:lnTo>
                  <a:close/>
                </a:path>
              </a:pathLst>
            </a:custGeom>
            <a:solidFill>
              <a:srgbClr val="DDDBAB"/>
            </a:solidFill>
            <a:ln>
              <a:solidFill>
                <a:srgbClr val="DDDBAB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矩形 60"/>
            <p:cNvSpPr>
              <a:spLocks noChangeArrowheads="1"/>
            </p:cNvSpPr>
            <p:nvPr/>
          </p:nvSpPr>
          <p:spPr bwMode="auto">
            <a:xfrm>
              <a:off x="8261118" y="3626370"/>
              <a:ext cx="368532" cy="329874"/>
            </a:xfrm>
            <a:custGeom>
              <a:avLst/>
              <a:gdLst>
                <a:gd name="T0" fmla="*/ 21669 w 816827"/>
                <a:gd name="T1" fmla="*/ 31671 h 729011"/>
                <a:gd name="T2" fmla="*/ 21669 w 816827"/>
                <a:gd name="T3" fmla="*/ 36124 h 729011"/>
                <a:gd name="T4" fmla="*/ 39969 w 816827"/>
                <a:gd name="T5" fmla="*/ 36124 h 729011"/>
                <a:gd name="T6" fmla="*/ 39969 w 816827"/>
                <a:gd name="T7" fmla="*/ 31671 h 729011"/>
                <a:gd name="T8" fmla="*/ 21669 w 816827"/>
                <a:gd name="T9" fmla="*/ 31671 h 729011"/>
                <a:gd name="T10" fmla="*/ 0 w 816827"/>
                <a:gd name="T11" fmla="*/ 28545 h 729011"/>
                <a:gd name="T12" fmla="*/ 43339 w 816827"/>
                <a:gd name="T13" fmla="*/ 28545 h 729011"/>
                <a:gd name="T14" fmla="*/ 43339 w 816827"/>
                <a:gd name="T15" fmla="*/ 39249 h 729011"/>
                <a:gd name="T16" fmla="*/ 0 w 816827"/>
                <a:gd name="T17" fmla="*/ 39249 h 729011"/>
                <a:gd name="T18" fmla="*/ 0 w 816827"/>
                <a:gd name="T19" fmla="*/ 28545 h 729011"/>
                <a:gd name="T20" fmla="*/ 8907 w 816827"/>
                <a:gd name="T21" fmla="*/ 17398 h 729011"/>
                <a:gd name="T22" fmla="*/ 8907 w 816827"/>
                <a:gd name="T23" fmla="*/ 21851 h 729011"/>
                <a:gd name="T24" fmla="*/ 39969 w 816827"/>
                <a:gd name="T25" fmla="*/ 21851 h 729011"/>
                <a:gd name="T26" fmla="*/ 39969 w 816827"/>
                <a:gd name="T27" fmla="*/ 17398 h 729011"/>
                <a:gd name="T28" fmla="*/ 8907 w 816827"/>
                <a:gd name="T29" fmla="*/ 17398 h 729011"/>
                <a:gd name="T30" fmla="*/ 0 w 816827"/>
                <a:gd name="T31" fmla="*/ 14272 h 729011"/>
                <a:gd name="T32" fmla="*/ 43339 w 816827"/>
                <a:gd name="T33" fmla="*/ 14272 h 729011"/>
                <a:gd name="T34" fmla="*/ 43339 w 816827"/>
                <a:gd name="T35" fmla="*/ 24977 h 729011"/>
                <a:gd name="T36" fmla="*/ 0 w 816827"/>
                <a:gd name="T37" fmla="*/ 24977 h 729011"/>
                <a:gd name="T38" fmla="*/ 0 w 816827"/>
                <a:gd name="T39" fmla="*/ 14272 h 729011"/>
                <a:gd name="T40" fmla="*/ 26485 w 816827"/>
                <a:gd name="T41" fmla="*/ 3125 h 729011"/>
                <a:gd name="T42" fmla="*/ 26485 w 816827"/>
                <a:gd name="T43" fmla="*/ 7579 h 729011"/>
                <a:gd name="T44" fmla="*/ 39969 w 816827"/>
                <a:gd name="T45" fmla="*/ 7579 h 729011"/>
                <a:gd name="T46" fmla="*/ 39969 w 816827"/>
                <a:gd name="T47" fmla="*/ 3125 h 729011"/>
                <a:gd name="T48" fmla="*/ 26485 w 816827"/>
                <a:gd name="T49" fmla="*/ 3125 h 729011"/>
                <a:gd name="T50" fmla="*/ 0 w 816827"/>
                <a:gd name="T51" fmla="*/ 0 h 729011"/>
                <a:gd name="T52" fmla="*/ 43339 w 816827"/>
                <a:gd name="T53" fmla="*/ 0 h 729011"/>
                <a:gd name="T54" fmla="*/ 43339 w 816827"/>
                <a:gd name="T55" fmla="*/ 10704 h 729011"/>
                <a:gd name="T56" fmla="*/ 0 w 816827"/>
                <a:gd name="T57" fmla="*/ 10704 h 729011"/>
                <a:gd name="T58" fmla="*/ 0 w 816827"/>
                <a:gd name="T59" fmla="*/ 0 h 72901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16827" h="729011">
                  <a:moveTo>
                    <a:pt x="408414" y="588244"/>
                  </a:moveTo>
                  <a:lnTo>
                    <a:pt x="408414" y="670957"/>
                  </a:lnTo>
                  <a:lnTo>
                    <a:pt x="753307" y="670957"/>
                  </a:lnTo>
                  <a:lnTo>
                    <a:pt x="753307" y="588244"/>
                  </a:lnTo>
                  <a:lnTo>
                    <a:pt x="408414" y="588244"/>
                  </a:lnTo>
                  <a:close/>
                  <a:moveTo>
                    <a:pt x="0" y="530190"/>
                  </a:moveTo>
                  <a:lnTo>
                    <a:pt x="816827" y="530190"/>
                  </a:lnTo>
                  <a:lnTo>
                    <a:pt x="816827" y="729011"/>
                  </a:lnTo>
                  <a:lnTo>
                    <a:pt x="0" y="729011"/>
                  </a:lnTo>
                  <a:lnTo>
                    <a:pt x="0" y="530190"/>
                  </a:lnTo>
                  <a:close/>
                  <a:moveTo>
                    <a:pt x="167873" y="323149"/>
                  </a:moveTo>
                  <a:lnTo>
                    <a:pt x="167873" y="405862"/>
                  </a:lnTo>
                  <a:lnTo>
                    <a:pt x="753306" y="405862"/>
                  </a:lnTo>
                  <a:lnTo>
                    <a:pt x="753306" y="323149"/>
                  </a:lnTo>
                  <a:lnTo>
                    <a:pt x="167873" y="323149"/>
                  </a:lnTo>
                  <a:close/>
                  <a:moveTo>
                    <a:pt x="0" y="265095"/>
                  </a:moveTo>
                  <a:lnTo>
                    <a:pt x="816827" y="265095"/>
                  </a:lnTo>
                  <a:lnTo>
                    <a:pt x="816827" y="463916"/>
                  </a:lnTo>
                  <a:lnTo>
                    <a:pt x="0" y="463916"/>
                  </a:lnTo>
                  <a:lnTo>
                    <a:pt x="0" y="265095"/>
                  </a:lnTo>
                  <a:close/>
                  <a:moveTo>
                    <a:pt x="499162" y="58054"/>
                  </a:moveTo>
                  <a:lnTo>
                    <a:pt x="499162" y="140767"/>
                  </a:lnTo>
                  <a:lnTo>
                    <a:pt x="753306" y="140767"/>
                  </a:lnTo>
                  <a:lnTo>
                    <a:pt x="753306" y="58054"/>
                  </a:lnTo>
                  <a:lnTo>
                    <a:pt x="499162" y="58054"/>
                  </a:lnTo>
                  <a:close/>
                  <a:moveTo>
                    <a:pt x="0" y="0"/>
                  </a:moveTo>
                  <a:lnTo>
                    <a:pt x="816827" y="0"/>
                  </a:lnTo>
                  <a:lnTo>
                    <a:pt x="816827" y="198821"/>
                  </a:lnTo>
                  <a:lnTo>
                    <a:pt x="0" y="198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BAB"/>
            </a:solidFill>
            <a:ln>
              <a:solidFill>
                <a:srgbClr val="DDDBAB"/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0905" y="1835353"/>
            <a:ext cx="2338388" cy="1010920"/>
            <a:chOff x="1955217" y="1750418"/>
            <a:chExt cx="2338388" cy="1010920"/>
          </a:xfrm>
        </p:grpSpPr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1955217" y="1750418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2176832" y="2115543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06875" y="4082243"/>
            <a:ext cx="2338388" cy="1010920"/>
            <a:chOff x="1955217" y="1750418"/>
            <a:chExt cx="2338388" cy="1010920"/>
          </a:xfrm>
        </p:grpSpPr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1955217" y="1750418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2176832" y="2115543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393209" y="1620144"/>
            <a:ext cx="2338388" cy="1010920"/>
            <a:chOff x="1955217" y="1750418"/>
            <a:chExt cx="2338388" cy="1010920"/>
          </a:xfrm>
        </p:grpSpPr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955217" y="1750418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2176832" y="2115543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785449" y="3804907"/>
            <a:ext cx="2338388" cy="1010920"/>
            <a:chOff x="1955217" y="1750418"/>
            <a:chExt cx="2338388" cy="1010920"/>
          </a:xfrm>
        </p:grpSpPr>
        <p:sp>
          <p:nvSpPr>
            <p:cNvPr id="34" name="TextBox 13"/>
            <p:cNvSpPr txBox="1">
              <a:spLocks noChangeArrowheads="1"/>
            </p:cNvSpPr>
            <p:nvPr/>
          </p:nvSpPr>
          <p:spPr bwMode="auto">
            <a:xfrm>
              <a:off x="1955217" y="1750418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13"/>
            <p:cNvSpPr txBox="1">
              <a:spLocks noChangeArrowheads="1"/>
            </p:cNvSpPr>
            <p:nvPr/>
          </p:nvSpPr>
          <p:spPr bwMode="auto">
            <a:xfrm>
              <a:off x="2176832" y="2115543"/>
              <a:ext cx="1894840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9427" y="0"/>
            <a:ext cx="12207712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270503" y="335908"/>
            <a:ext cx="2160094" cy="3240446"/>
            <a:chOff x="2854967" y="335908"/>
            <a:chExt cx="2160094" cy="324044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4967" y="335908"/>
              <a:ext cx="2160094" cy="324044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03843" y="1015372"/>
              <a:ext cx="1292662" cy="205120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zh-CN" altLang="en-US" sz="7200" spc="600" dirty="0">
                  <a:solidFill>
                    <a:srgbClr val="DDDBA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经典行书简" panose="02010609010101010101" pitchFamily="49" charset="-122"/>
                </a:rPr>
                <a:t>目录</a:t>
              </a:r>
              <a:endParaRPr lang="zh-CN" altLang="en-US" sz="7200" spc="600" dirty="0">
                <a:solidFill>
                  <a:srgbClr val="DDD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行书简" panose="0201060901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79473" y="1956131"/>
            <a:ext cx="4265211" cy="3426574"/>
            <a:chOff x="1994628" y="1969153"/>
            <a:chExt cx="4265211" cy="644460"/>
          </a:xfrm>
        </p:grpSpPr>
        <p:sp>
          <p:nvSpPr>
            <p:cNvPr id="7" name="文本框 6"/>
            <p:cNvSpPr txBox="1"/>
            <p:nvPr/>
          </p:nvSpPr>
          <p:spPr>
            <a:xfrm>
              <a:off x="1994628" y="1970173"/>
              <a:ext cx="677108" cy="6396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壹   输入标题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90292" y="1969153"/>
              <a:ext cx="677108" cy="6396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贰   输入标题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87067" y="1973935"/>
              <a:ext cx="677108" cy="6396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叁   输入标题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82731" y="1969153"/>
              <a:ext cx="677108" cy="6396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肆   输入标题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758037" y="1170428"/>
            <a:ext cx="8638849" cy="2561295"/>
            <a:chOff x="1758037" y="1170428"/>
            <a:chExt cx="8638849" cy="2561295"/>
          </a:xfrm>
        </p:grpSpPr>
        <p:grpSp>
          <p:nvGrpSpPr>
            <p:cNvPr id="17" name="组合 16"/>
            <p:cNvGrpSpPr/>
            <p:nvPr/>
          </p:nvGrpSpPr>
          <p:grpSpPr>
            <a:xfrm>
              <a:off x="1758037" y="1197177"/>
              <a:ext cx="2510790" cy="2510788"/>
              <a:chOff x="4840605" y="1293313"/>
              <a:chExt cx="2510790" cy="2510788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3120" y="1646949"/>
                <a:ext cx="1805760" cy="1761472"/>
              </a:xfrm>
              <a:custGeom>
                <a:avLst/>
                <a:gdLst>
                  <a:gd name="connsiteX0" fmla="*/ 902880 w 1805760"/>
                  <a:gd name="connsiteY0" fmla="*/ 0 h 1805760"/>
                  <a:gd name="connsiteX1" fmla="*/ 1805760 w 1805760"/>
                  <a:gd name="connsiteY1" fmla="*/ 902880 h 1805760"/>
                  <a:gd name="connsiteX2" fmla="*/ 902880 w 1805760"/>
                  <a:gd name="connsiteY2" fmla="*/ 1805760 h 1805760"/>
                  <a:gd name="connsiteX3" fmla="*/ 0 w 1805760"/>
                  <a:gd name="connsiteY3" fmla="*/ 902880 h 1805760"/>
                  <a:gd name="connsiteX4" fmla="*/ 902880 w 1805760"/>
                  <a:gd name="connsiteY4" fmla="*/ 0 h 180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5760" h="1805760">
                    <a:moveTo>
                      <a:pt x="902880" y="0"/>
                    </a:moveTo>
                    <a:cubicBezTo>
                      <a:pt x="1401527" y="0"/>
                      <a:pt x="1805760" y="404233"/>
                      <a:pt x="1805760" y="902880"/>
                    </a:cubicBezTo>
                    <a:cubicBezTo>
                      <a:pt x="1805760" y="1401527"/>
                      <a:pt x="1401527" y="1805760"/>
                      <a:pt x="902880" y="1805760"/>
                    </a:cubicBezTo>
                    <a:cubicBezTo>
                      <a:pt x="404233" y="1805760"/>
                      <a:pt x="0" y="1401527"/>
                      <a:pt x="0" y="902880"/>
                    </a:cubicBezTo>
                    <a:cubicBezTo>
                      <a:pt x="0" y="404233"/>
                      <a:pt x="404233" y="0"/>
                      <a:pt x="902880" y="0"/>
                    </a:cubicBezTo>
                    <a:close/>
                  </a:path>
                </a:pathLst>
              </a:custGeom>
              <a:ln>
                <a:solidFill>
                  <a:srgbClr val="DDDBAB"/>
                </a:solidFill>
              </a:ln>
            </p:spPr>
          </p:pic>
          <p:sp>
            <p:nvSpPr>
              <p:cNvPr id="19" name="椭圆 18"/>
              <p:cNvSpPr/>
              <p:nvPr/>
            </p:nvSpPr>
            <p:spPr>
              <a:xfrm>
                <a:off x="5187872" y="1573979"/>
                <a:ext cx="1882856" cy="1949456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DDDB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4840605" y="1293313"/>
                <a:ext cx="2510790" cy="2510788"/>
                <a:chOff x="3010857" y="3961138"/>
                <a:chExt cx="3259632" cy="3259628"/>
              </a:xfrm>
            </p:grpSpPr>
            <p:sp>
              <p:nvSpPr>
                <p:cNvPr id="31" name="任意多边形 158"/>
                <p:cNvSpPr/>
                <p:nvPr/>
              </p:nvSpPr>
              <p:spPr>
                <a:xfrm>
                  <a:off x="3010857" y="3961138"/>
                  <a:ext cx="3259632" cy="3259628"/>
                </a:xfrm>
                <a:custGeom>
                  <a:avLst/>
                  <a:gdLst>
                    <a:gd name="connsiteX0" fmla="*/ 1815915 w 3631830"/>
                    <a:gd name="connsiteY0" fmla="*/ 593992 h 3631826"/>
                    <a:gd name="connsiteX1" fmla="*/ 593994 w 3631830"/>
                    <a:gd name="connsiteY1" fmla="*/ 1815913 h 3631826"/>
                    <a:gd name="connsiteX2" fmla="*/ 1815915 w 3631830"/>
                    <a:gd name="connsiteY2" fmla="*/ 3037834 h 3631826"/>
                    <a:gd name="connsiteX3" fmla="*/ 3037836 w 3631830"/>
                    <a:gd name="connsiteY3" fmla="*/ 1815913 h 3631826"/>
                    <a:gd name="connsiteX4" fmla="*/ 1815915 w 3631830"/>
                    <a:gd name="connsiteY4" fmla="*/ 593992 h 3631826"/>
                    <a:gd name="connsiteX5" fmla="*/ 1815915 w 3631830"/>
                    <a:gd name="connsiteY5" fmla="*/ 0 h 3631826"/>
                    <a:gd name="connsiteX6" fmla="*/ 3631830 w 3631830"/>
                    <a:gd name="connsiteY6" fmla="*/ 1815913 h 3631826"/>
                    <a:gd name="connsiteX7" fmla="*/ 1815915 w 3631830"/>
                    <a:gd name="connsiteY7" fmla="*/ 3631826 h 3631826"/>
                    <a:gd name="connsiteX8" fmla="*/ 0 w 3631830"/>
                    <a:gd name="connsiteY8" fmla="*/ 1815913 h 3631826"/>
                    <a:gd name="connsiteX9" fmla="*/ 1815915 w 3631830"/>
                    <a:gd name="connsiteY9" fmla="*/ 0 h 3631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31830" h="3631826">
                      <a:moveTo>
                        <a:pt x="1815915" y="593992"/>
                      </a:moveTo>
                      <a:cubicBezTo>
                        <a:pt x="1141067" y="593992"/>
                        <a:pt x="593994" y="1141065"/>
                        <a:pt x="593994" y="1815913"/>
                      </a:cubicBezTo>
                      <a:cubicBezTo>
                        <a:pt x="593994" y="2490761"/>
                        <a:pt x="1141067" y="3037834"/>
                        <a:pt x="1815915" y="3037834"/>
                      </a:cubicBezTo>
                      <a:cubicBezTo>
                        <a:pt x="2490763" y="3037834"/>
                        <a:pt x="3037836" y="2490761"/>
                        <a:pt x="3037836" y="1815913"/>
                      </a:cubicBezTo>
                      <a:cubicBezTo>
                        <a:pt x="3037836" y="1141065"/>
                        <a:pt x="2490763" y="593992"/>
                        <a:pt x="1815915" y="593992"/>
                      </a:cubicBezTo>
                      <a:close/>
                      <a:moveTo>
                        <a:pt x="1815915" y="0"/>
                      </a:moveTo>
                      <a:cubicBezTo>
                        <a:pt x="2818817" y="0"/>
                        <a:pt x="3631830" y="813012"/>
                        <a:pt x="3631830" y="1815913"/>
                      </a:cubicBezTo>
                      <a:cubicBezTo>
                        <a:pt x="3631830" y="2818814"/>
                        <a:pt x="2818817" y="3631826"/>
                        <a:pt x="1815915" y="3631826"/>
                      </a:cubicBezTo>
                      <a:cubicBezTo>
                        <a:pt x="813013" y="3631826"/>
                        <a:pt x="0" y="2818814"/>
                        <a:pt x="0" y="1815913"/>
                      </a:cubicBezTo>
                      <a:cubicBezTo>
                        <a:pt x="0" y="813012"/>
                        <a:pt x="813013" y="0"/>
                        <a:pt x="181591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rgbClr val="DDDBA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32" name="组合 31"/>
                <p:cNvGrpSpPr/>
                <p:nvPr/>
              </p:nvGrpSpPr>
              <p:grpSpPr>
                <a:xfrm rot="6300000">
                  <a:off x="3010860" y="3961140"/>
                  <a:ext cx="3259626" cy="3259624"/>
                  <a:chOff x="2656144" y="5422640"/>
                  <a:chExt cx="3631823" cy="3631822"/>
                </a:xfrm>
              </p:grpSpPr>
              <p:sp>
                <p:nvSpPr>
                  <p:cNvPr id="61" name="椭圆 60"/>
                  <p:cNvSpPr/>
                  <p:nvPr/>
                </p:nvSpPr>
                <p:spPr>
                  <a:xfrm rot="18000000">
                    <a:off x="2656145" y="5422639"/>
                    <a:ext cx="3631822" cy="363182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椭圆 61"/>
                  <p:cNvSpPr/>
                  <p:nvPr/>
                </p:nvSpPr>
                <p:spPr>
                  <a:xfrm rot="18000000">
                    <a:off x="2676326" y="5442819"/>
                    <a:ext cx="3591461" cy="359146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 rot="18000000">
                    <a:off x="2696506" y="5462999"/>
                    <a:ext cx="3551101" cy="355110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椭圆 63"/>
                  <p:cNvSpPr/>
                  <p:nvPr/>
                </p:nvSpPr>
                <p:spPr>
                  <a:xfrm rot="18000000">
                    <a:off x="2716686" y="5483180"/>
                    <a:ext cx="3510740" cy="351074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椭圆 64"/>
                  <p:cNvSpPr/>
                  <p:nvPr/>
                </p:nvSpPr>
                <p:spPr>
                  <a:xfrm rot="18000000">
                    <a:off x="2736866" y="5503360"/>
                    <a:ext cx="3470380" cy="347038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 rot="18000000">
                    <a:off x="2757047" y="5523540"/>
                    <a:ext cx="3430019" cy="343002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 rot="18000000">
                    <a:off x="2777227" y="5543721"/>
                    <a:ext cx="3389658" cy="338965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8" name="椭圆 67"/>
                  <p:cNvSpPr/>
                  <p:nvPr/>
                </p:nvSpPr>
                <p:spPr>
                  <a:xfrm rot="18000000">
                    <a:off x="2797407" y="5563901"/>
                    <a:ext cx="3349298" cy="334929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椭圆 68"/>
                  <p:cNvSpPr/>
                  <p:nvPr/>
                </p:nvSpPr>
                <p:spPr>
                  <a:xfrm rot="18000000">
                    <a:off x="2817588" y="5584081"/>
                    <a:ext cx="3308937" cy="330893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椭圆 69"/>
                  <p:cNvSpPr/>
                  <p:nvPr/>
                </p:nvSpPr>
                <p:spPr>
                  <a:xfrm rot="18000000">
                    <a:off x="2837768" y="5604261"/>
                    <a:ext cx="3268576" cy="326857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椭圆 70"/>
                  <p:cNvSpPr/>
                  <p:nvPr/>
                </p:nvSpPr>
                <p:spPr>
                  <a:xfrm rot="18000000">
                    <a:off x="2857948" y="5624442"/>
                    <a:ext cx="3228216" cy="322821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2" name="椭圆 71"/>
                  <p:cNvSpPr/>
                  <p:nvPr/>
                </p:nvSpPr>
                <p:spPr>
                  <a:xfrm rot="18000000">
                    <a:off x="2878129" y="5644622"/>
                    <a:ext cx="3187855" cy="318785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3" name="椭圆 72"/>
                  <p:cNvSpPr/>
                  <p:nvPr/>
                </p:nvSpPr>
                <p:spPr>
                  <a:xfrm rot="18000000">
                    <a:off x="2898309" y="5664802"/>
                    <a:ext cx="3147495" cy="314749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4" name="椭圆 73"/>
                  <p:cNvSpPr/>
                  <p:nvPr/>
                </p:nvSpPr>
                <p:spPr>
                  <a:xfrm rot="18000000">
                    <a:off x="2918489" y="5684982"/>
                    <a:ext cx="3107134" cy="310713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椭圆 74"/>
                  <p:cNvSpPr/>
                  <p:nvPr/>
                </p:nvSpPr>
                <p:spPr>
                  <a:xfrm rot="18000000">
                    <a:off x="2938670" y="5705163"/>
                    <a:ext cx="3066773" cy="3066775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6" name="椭圆 75"/>
                  <p:cNvSpPr/>
                  <p:nvPr/>
                </p:nvSpPr>
                <p:spPr>
                  <a:xfrm rot="18000000">
                    <a:off x="2958850" y="5725343"/>
                    <a:ext cx="3026413" cy="302641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7" name="椭圆 76"/>
                  <p:cNvSpPr/>
                  <p:nvPr/>
                </p:nvSpPr>
                <p:spPr>
                  <a:xfrm rot="18000000">
                    <a:off x="2979030" y="5745523"/>
                    <a:ext cx="2986052" cy="298605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8" name="椭圆 77"/>
                  <p:cNvSpPr/>
                  <p:nvPr/>
                </p:nvSpPr>
                <p:spPr>
                  <a:xfrm rot="18000000">
                    <a:off x="2999210" y="5765704"/>
                    <a:ext cx="2945692" cy="294569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9" name="椭圆 78"/>
                  <p:cNvSpPr/>
                  <p:nvPr/>
                </p:nvSpPr>
                <p:spPr>
                  <a:xfrm rot="18000000">
                    <a:off x="3019391" y="5785884"/>
                    <a:ext cx="2905331" cy="290533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0" name="椭圆 79"/>
                  <p:cNvSpPr/>
                  <p:nvPr/>
                </p:nvSpPr>
                <p:spPr>
                  <a:xfrm rot="18000000">
                    <a:off x="3039571" y="5806064"/>
                    <a:ext cx="2864970" cy="286497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1" name="椭圆 80"/>
                  <p:cNvSpPr/>
                  <p:nvPr/>
                </p:nvSpPr>
                <p:spPr>
                  <a:xfrm rot="18000000">
                    <a:off x="3059751" y="5826244"/>
                    <a:ext cx="2824610" cy="282461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2" name="椭圆 81"/>
                  <p:cNvSpPr/>
                  <p:nvPr/>
                </p:nvSpPr>
                <p:spPr>
                  <a:xfrm rot="18000000">
                    <a:off x="3079932" y="5846425"/>
                    <a:ext cx="2784249" cy="278425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3" name="椭圆 82"/>
                  <p:cNvSpPr/>
                  <p:nvPr/>
                </p:nvSpPr>
                <p:spPr>
                  <a:xfrm rot="18000000">
                    <a:off x="3100112" y="5866605"/>
                    <a:ext cx="2743889" cy="274389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4" name="椭圆 83"/>
                  <p:cNvSpPr/>
                  <p:nvPr/>
                </p:nvSpPr>
                <p:spPr>
                  <a:xfrm rot="18000000">
                    <a:off x="3120292" y="5886785"/>
                    <a:ext cx="2703528" cy="270353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5" name="椭圆 84"/>
                  <p:cNvSpPr/>
                  <p:nvPr/>
                </p:nvSpPr>
                <p:spPr>
                  <a:xfrm rot="18000000">
                    <a:off x="3140473" y="5906966"/>
                    <a:ext cx="2663167" cy="266316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6" name="椭圆 85"/>
                  <p:cNvSpPr/>
                  <p:nvPr/>
                </p:nvSpPr>
                <p:spPr>
                  <a:xfrm rot="18000000">
                    <a:off x="3160653" y="5927146"/>
                    <a:ext cx="2622807" cy="262280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87" name="椭圆 86"/>
                  <p:cNvSpPr/>
                  <p:nvPr/>
                </p:nvSpPr>
                <p:spPr>
                  <a:xfrm rot="18000000">
                    <a:off x="3180833" y="5947326"/>
                    <a:ext cx="2582446" cy="258244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 rot="11700000">
                  <a:off x="3010860" y="3961140"/>
                  <a:ext cx="3259626" cy="3259624"/>
                  <a:chOff x="2656144" y="5422640"/>
                  <a:chExt cx="3631823" cy="3631822"/>
                </a:xfrm>
              </p:grpSpPr>
              <p:sp>
                <p:nvSpPr>
                  <p:cNvPr id="34" name="椭圆 33"/>
                  <p:cNvSpPr/>
                  <p:nvPr/>
                </p:nvSpPr>
                <p:spPr>
                  <a:xfrm rot="18000000">
                    <a:off x="2656145" y="5422639"/>
                    <a:ext cx="3631822" cy="363182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5" name="椭圆 34"/>
                  <p:cNvSpPr/>
                  <p:nvPr/>
                </p:nvSpPr>
                <p:spPr>
                  <a:xfrm rot="18000000">
                    <a:off x="2676326" y="5442819"/>
                    <a:ext cx="3591461" cy="359146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椭圆 35"/>
                  <p:cNvSpPr/>
                  <p:nvPr/>
                </p:nvSpPr>
                <p:spPr>
                  <a:xfrm rot="18000000">
                    <a:off x="2696506" y="5462999"/>
                    <a:ext cx="3551101" cy="355110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椭圆 36"/>
                  <p:cNvSpPr/>
                  <p:nvPr/>
                </p:nvSpPr>
                <p:spPr>
                  <a:xfrm rot="18000000">
                    <a:off x="2716686" y="5483180"/>
                    <a:ext cx="3510740" cy="351074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 rot="18000000">
                    <a:off x="2736866" y="5503360"/>
                    <a:ext cx="3470380" cy="347038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 rot="18000000">
                    <a:off x="2757047" y="5523540"/>
                    <a:ext cx="3430019" cy="343002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0" name="椭圆 39"/>
                  <p:cNvSpPr/>
                  <p:nvPr/>
                </p:nvSpPr>
                <p:spPr>
                  <a:xfrm rot="18000000">
                    <a:off x="2777227" y="5543721"/>
                    <a:ext cx="3389658" cy="338965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1" name="椭圆 40"/>
                  <p:cNvSpPr/>
                  <p:nvPr/>
                </p:nvSpPr>
                <p:spPr>
                  <a:xfrm rot="18000000">
                    <a:off x="2797407" y="5563901"/>
                    <a:ext cx="3349298" cy="334929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2" name="椭圆 41"/>
                  <p:cNvSpPr/>
                  <p:nvPr/>
                </p:nvSpPr>
                <p:spPr>
                  <a:xfrm rot="18000000">
                    <a:off x="2817588" y="5584081"/>
                    <a:ext cx="3308937" cy="330893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3" name="椭圆 42"/>
                  <p:cNvSpPr/>
                  <p:nvPr/>
                </p:nvSpPr>
                <p:spPr>
                  <a:xfrm rot="18000000">
                    <a:off x="2837768" y="5604261"/>
                    <a:ext cx="3268576" cy="326857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椭圆 43"/>
                  <p:cNvSpPr/>
                  <p:nvPr/>
                </p:nvSpPr>
                <p:spPr>
                  <a:xfrm rot="18000000">
                    <a:off x="2857948" y="5624442"/>
                    <a:ext cx="3228216" cy="322821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5" name="椭圆 44"/>
                  <p:cNvSpPr/>
                  <p:nvPr/>
                </p:nvSpPr>
                <p:spPr>
                  <a:xfrm rot="18000000">
                    <a:off x="2878129" y="5644622"/>
                    <a:ext cx="3187855" cy="318785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椭圆 45"/>
                  <p:cNvSpPr/>
                  <p:nvPr/>
                </p:nvSpPr>
                <p:spPr>
                  <a:xfrm rot="18000000">
                    <a:off x="2898309" y="5664802"/>
                    <a:ext cx="3147495" cy="314749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椭圆 46"/>
                  <p:cNvSpPr/>
                  <p:nvPr/>
                </p:nvSpPr>
                <p:spPr>
                  <a:xfrm rot="18000000">
                    <a:off x="2918489" y="5684982"/>
                    <a:ext cx="3107134" cy="310713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8" name="椭圆 47"/>
                  <p:cNvSpPr/>
                  <p:nvPr/>
                </p:nvSpPr>
                <p:spPr>
                  <a:xfrm rot="18000000">
                    <a:off x="2938670" y="5705163"/>
                    <a:ext cx="3066773" cy="3066775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 rot="18000000">
                    <a:off x="2958850" y="5725343"/>
                    <a:ext cx="3026413" cy="302641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 rot="18000000">
                    <a:off x="2979030" y="5745523"/>
                    <a:ext cx="2986052" cy="298605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椭圆 50"/>
                  <p:cNvSpPr/>
                  <p:nvPr/>
                </p:nvSpPr>
                <p:spPr>
                  <a:xfrm rot="18000000">
                    <a:off x="2999210" y="5765704"/>
                    <a:ext cx="2945692" cy="294569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椭圆 51"/>
                  <p:cNvSpPr/>
                  <p:nvPr/>
                </p:nvSpPr>
                <p:spPr>
                  <a:xfrm rot="18000000">
                    <a:off x="3019391" y="5785884"/>
                    <a:ext cx="2905331" cy="290533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椭圆 52"/>
                  <p:cNvSpPr/>
                  <p:nvPr/>
                </p:nvSpPr>
                <p:spPr>
                  <a:xfrm rot="18000000">
                    <a:off x="3039571" y="5806064"/>
                    <a:ext cx="2864970" cy="286497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椭圆 53"/>
                  <p:cNvSpPr/>
                  <p:nvPr/>
                </p:nvSpPr>
                <p:spPr>
                  <a:xfrm rot="18000000">
                    <a:off x="3059751" y="5826244"/>
                    <a:ext cx="2824610" cy="282461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5" name="椭圆 54"/>
                  <p:cNvSpPr/>
                  <p:nvPr/>
                </p:nvSpPr>
                <p:spPr>
                  <a:xfrm rot="18000000">
                    <a:off x="3079932" y="5846425"/>
                    <a:ext cx="2784249" cy="278425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椭圆 55"/>
                  <p:cNvSpPr/>
                  <p:nvPr/>
                </p:nvSpPr>
                <p:spPr>
                  <a:xfrm rot="18000000">
                    <a:off x="3100112" y="5866605"/>
                    <a:ext cx="2743889" cy="274389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椭圆 56"/>
                  <p:cNvSpPr/>
                  <p:nvPr/>
                </p:nvSpPr>
                <p:spPr>
                  <a:xfrm rot="18000000">
                    <a:off x="3120292" y="5886785"/>
                    <a:ext cx="2703528" cy="270353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椭圆 57"/>
                  <p:cNvSpPr/>
                  <p:nvPr/>
                </p:nvSpPr>
                <p:spPr>
                  <a:xfrm rot="18000000">
                    <a:off x="3140473" y="5906966"/>
                    <a:ext cx="2663167" cy="266316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椭圆 58"/>
                  <p:cNvSpPr/>
                  <p:nvPr/>
                </p:nvSpPr>
                <p:spPr>
                  <a:xfrm rot="18000000">
                    <a:off x="3160653" y="5927146"/>
                    <a:ext cx="2622807" cy="262280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椭圆 59"/>
                  <p:cNvSpPr/>
                  <p:nvPr/>
                </p:nvSpPr>
                <p:spPr>
                  <a:xfrm rot="18000000">
                    <a:off x="3180833" y="5947326"/>
                    <a:ext cx="2582446" cy="258244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88" name="组合 87"/>
            <p:cNvGrpSpPr/>
            <p:nvPr/>
          </p:nvGrpSpPr>
          <p:grpSpPr>
            <a:xfrm>
              <a:off x="4835580" y="1220935"/>
              <a:ext cx="2510790" cy="2510788"/>
              <a:chOff x="4840605" y="1293313"/>
              <a:chExt cx="2510790" cy="2510788"/>
            </a:xfrm>
          </p:grpSpPr>
          <p:pic>
            <p:nvPicPr>
              <p:cNvPr id="89" name="图片 8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3120" y="1646949"/>
                <a:ext cx="1805760" cy="1761472"/>
              </a:xfrm>
              <a:custGeom>
                <a:avLst/>
                <a:gdLst>
                  <a:gd name="connsiteX0" fmla="*/ 902880 w 1805760"/>
                  <a:gd name="connsiteY0" fmla="*/ 0 h 1805760"/>
                  <a:gd name="connsiteX1" fmla="*/ 1805760 w 1805760"/>
                  <a:gd name="connsiteY1" fmla="*/ 902880 h 1805760"/>
                  <a:gd name="connsiteX2" fmla="*/ 902880 w 1805760"/>
                  <a:gd name="connsiteY2" fmla="*/ 1805760 h 1805760"/>
                  <a:gd name="connsiteX3" fmla="*/ 0 w 1805760"/>
                  <a:gd name="connsiteY3" fmla="*/ 902880 h 1805760"/>
                  <a:gd name="connsiteX4" fmla="*/ 902880 w 1805760"/>
                  <a:gd name="connsiteY4" fmla="*/ 0 h 180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5760" h="1805760">
                    <a:moveTo>
                      <a:pt x="902880" y="0"/>
                    </a:moveTo>
                    <a:cubicBezTo>
                      <a:pt x="1401527" y="0"/>
                      <a:pt x="1805760" y="404233"/>
                      <a:pt x="1805760" y="902880"/>
                    </a:cubicBezTo>
                    <a:cubicBezTo>
                      <a:pt x="1805760" y="1401527"/>
                      <a:pt x="1401527" y="1805760"/>
                      <a:pt x="902880" y="1805760"/>
                    </a:cubicBezTo>
                    <a:cubicBezTo>
                      <a:pt x="404233" y="1805760"/>
                      <a:pt x="0" y="1401527"/>
                      <a:pt x="0" y="902880"/>
                    </a:cubicBezTo>
                    <a:cubicBezTo>
                      <a:pt x="0" y="404233"/>
                      <a:pt x="404233" y="0"/>
                      <a:pt x="902880" y="0"/>
                    </a:cubicBezTo>
                    <a:close/>
                  </a:path>
                </a:pathLst>
              </a:custGeom>
              <a:ln>
                <a:solidFill>
                  <a:srgbClr val="DDDBAB"/>
                </a:solidFill>
              </a:ln>
            </p:spPr>
          </p:pic>
          <p:sp>
            <p:nvSpPr>
              <p:cNvPr id="90" name="椭圆 89"/>
              <p:cNvSpPr/>
              <p:nvPr/>
            </p:nvSpPr>
            <p:spPr>
              <a:xfrm>
                <a:off x="5187872" y="1573979"/>
                <a:ext cx="1882856" cy="1949456"/>
              </a:xfrm>
              <a:prstGeom prst="ellipse">
                <a:avLst/>
              </a:pr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DDDB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4840605" y="1293313"/>
                <a:ext cx="2510790" cy="2510788"/>
                <a:chOff x="3010857" y="3961138"/>
                <a:chExt cx="3259632" cy="3259628"/>
              </a:xfrm>
            </p:grpSpPr>
            <p:sp>
              <p:nvSpPr>
                <p:cNvPr id="102" name="任意多边形 158"/>
                <p:cNvSpPr/>
                <p:nvPr/>
              </p:nvSpPr>
              <p:spPr>
                <a:xfrm>
                  <a:off x="3010857" y="3961138"/>
                  <a:ext cx="3259632" cy="3259628"/>
                </a:xfrm>
                <a:custGeom>
                  <a:avLst/>
                  <a:gdLst>
                    <a:gd name="connsiteX0" fmla="*/ 1815915 w 3631830"/>
                    <a:gd name="connsiteY0" fmla="*/ 593992 h 3631826"/>
                    <a:gd name="connsiteX1" fmla="*/ 593994 w 3631830"/>
                    <a:gd name="connsiteY1" fmla="*/ 1815913 h 3631826"/>
                    <a:gd name="connsiteX2" fmla="*/ 1815915 w 3631830"/>
                    <a:gd name="connsiteY2" fmla="*/ 3037834 h 3631826"/>
                    <a:gd name="connsiteX3" fmla="*/ 3037836 w 3631830"/>
                    <a:gd name="connsiteY3" fmla="*/ 1815913 h 3631826"/>
                    <a:gd name="connsiteX4" fmla="*/ 1815915 w 3631830"/>
                    <a:gd name="connsiteY4" fmla="*/ 593992 h 3631826"/>
                    <a:gd name="connsiteX5" fmla="*/ 1815915 w 3631830"/>
                    <a:gd name="connsiteY5" fmla="*/ 0 h 3631826"/>
                    <a:gd name="connsiteX6" fmla="*/ 3631830 w 3631830"/>
                    <a:gd name="connsiteY6" fmla="*/ 1815913 h 3631826"/>
                    <a:gd name="connsiteX7" fmla="*/ 1815915 w 3631830"/>
                    <a:gd name="connsiteY7" fmla="*/ 3631826 h 3631826"/>
                    <a:gd name="connsiteX8" fmla="*/ 0 w 3631830"/>
                    <a:gd name="connsiteY8" fmla="*/ 1815913 h 3631826"/>
                    <a:gd name="connsiteX9" fmla="*/ 1815915 w 3631830"/>
                    <a:gd name="connsiteY9" fmla="*/ 0 h 3631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31830" h="3631826">
                      <a:moveTo>
                        <a:pt x="1815915" y="593992"/>
                      </a:moveTo>
                      <a:cubicBezTo>
                        <a:pt x="1141067" y="593992"/>
                        <a:pt x="593994" y="1141065"/>
                        <a:pt x="593994" y="1815913"/>
                      </a:cubicBezTo>
                      <a:cubicBezTo>
                        <a:pt x="593994" y="2490761"/>
                        <a:pt x="1141067" y="3037834"/>
                        <a:pt x="1815915" y="3037834"/>
                      </a:cubicBezTo>
                      <a:cubicBezTo>
                        <a:pt x="2490763" y="3037834"/>
                        <a:pt x="3037836" y="2490761"/>
                        <a:pt x="3037836" y="1815913"/>
                      </a:cubicBezTo>
                      <a:cubicBezTo>
                        <a:pt x="3037836" y="1141065"/>
                        <a:pt x="2490763" y="593992"/>
                        <a:pt x="1815915" y="593992"/>
                      </a:cubicBezTo>
                      <a:close/>
                      <a:moveTo>
                        <a:pt x="1815915" y="0"/>
                      </a:moveTo>
                      <a:cubicBezTo>
                        <a:pt x="2818817" y="0"/>
                        <a:pt x="3631830" y="813012"/>
                        <a:pt x="3631830" y="1815913"/>
                      </a:cubicBezTo>
                      <a:cubicBezTo>
                        <a:pt x="3631830" y="2818814"/>
                        <a:pt x="2818817" y="3631826"/>
                        <a:pt x="1815915" y="3631826"/>
                      </a:cubicBezTo>
                      <a:cubicBezTo>
                        <a:pt x="813013" y="3631826"/>
                        <a:pt x="0" y="2818814"/>
                        <a:pt x="0" y="1815913"/>
                      </a:cubicBezTo>
                      <a:cubicBezTo>
                        <a:pt x="0" y="813012"/>
                        <a:pt x="813013" y="0"/>
                        <a:pt x="181591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rgbClr val="DDDBA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03" name="组合 102"/>
                <p:cNvGrpSpPr/>
                <p:nvPr/>
              </p:nvGrpSpPr>
              <p:grpSpPr>
                <a:xfrm rot="6300000">
                  <a:off x="3010860" y="3961140"/>
                  <a:ext cx="3259626" cy="3259624"/>
                  <a:chOff x="2656144" y="5422640"/>
                  <a:chExt cx="3631823" cy="3631822"/>
                </a:xfrm>
              </p:grpSpPr>
              <p:sp>
                <p:nvSpPr>
                  <p:cNvPr id="132" name="椭圆 131"/>
                  <p:cNvSpPr/>
                  <p:nvPr/>
                </p:nvSpPr>
                <p:spPr>
                  <a:xfrm rot="18000000">
                    <a:off x="2656145" y="5422639"/>
                    <a:ext cx="3631822" cy="363182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3" name="椭圆 132"/>
                  <p:cNvSpPr/>
                  <p:nvPr/>
                </p:nvSpPr>
                <p:spPr>
                  <a:xfrm rot="18000000">
                    <a:off x="2676326" y="5442819"/>
                    <a:ext cx="3591461" cy="359146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4" name="椭圆 133"/>
                  <p:cNvSpPr/>
                  <p:nvPr/>
                </p:nvSpPr>
                <p:spPr>
                  <a:xfrm rot="18000000">
                    <a:off x="2696506" y="5462999"/>
                    <a:ext cx="3551101" cy="355110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5" name="椭圆 134"/>
                  <p:cNvSpPr/>
                  <p:nvPr/>
                </p:nvSpPr>
                <p:spPr>
                  <a:xfrm rot="18000000">
                    <a:off x="2716686" y="5483180"/>
                    <a:ext cx="3510740" cy="351074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 rot="18000000">
                    <a:off x="2736866" y="5503360"/>
                    <a:ext cx="3470380" cy="347038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7" name="椭圆 136"/>
                  <p:cNvSpPr/>
                  <p:nvPr/>
                </p:nvSpPr>
                <p:spPr>
                  <a:xfrm rot="18000000">
                    <a:off x="2757047" y="5523540"/>
                    <a:ext cx="3430019" cy="343002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 rot="18000000">
                    <a:off x="2777227" y="5543721"/>
                    <a:ext cx="3389658" cy="338965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椭圆 138"/>
                  <p:cNvSpPr/>
                  <p:nvPr/>
                </p:nvSpPr>
                <p:spPr>
                  <a:xfrm rot="18000000">
                    <a:off x="2797407" y="5563901"/>
                    <a:ext cx="3349298" cy="334929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0" name="椭圆 139"/>
                  <p:cNvSpPr/>
                  <p:nvPr/>
                </p:nvSpPr>
                <p:spPr>
                  <a:xfrm rot="18000000">
                    <a:off x="2817588" y="5584081"/>
                    <a:ext cx="3308937" cy="330893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1" name="椭圆 140"/>
                  <p:cNvSpPr/>
                  <p:nvPr/>
                </p:nvSpPr>
                <p:spPr>
                  <a:xfrm rot="18000000">
                    <a:off x="2837768" y="5604261"/>
                    <a:ext cx="3268576" cy="326857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2" name="椭圆 141"/>
                  <p:cNvSpPr/>
                  <p:nvPr/>
                </p:nvSpPr>
                <p:spPr>
                  <a:xfrm rot="18000000">
                    <a:off x="2857948" y="5624442"/>
                    <a:ext cx="3228216" cy="322821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3" name="椭圆 142"/>
                  <p:cNvSpPr/>
                  <p:nvPr/>
                </p:nvSpPr>
                <p:spPr>
                  <a:xfrm rot="18000000">
                    <a:off x="2878129" y="5644622"/>
                    <a:ext cx="3187855" cy="318785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4" name="椭圆 143"/>
                  <p:cNvSpPr/>
                  <p:nvPr/>
                </p:nvSpPr>
                <p:spPr>
                  <a:xfrm rot="18000000">
                    <a:off x="2898309" y="5664802"/>
                    <a:ext cx="3147495" cy="314749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5" name="椭圆 144"/>
                  <p:cNvSpPr/>
                  <p:nvPr/>
                </p:nvSpPr>
                <p:spPr>
                  <a:xfrm rot="18000000">
                    <a:off x="2918489" y="5684982"/>
                    <a:ext cx="3107134" cy="310713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6" name="椭圆 145"/>
                  <p:cNvSpPr/>
                  <p:nvPr/>
                </p:nvSpPr>
                <p:spPr>
                  <a:xfrm rot="18000000">
                    <a:off x="2938670" y="5705163"/>
                    <a:ext cx="3066773" cy="3066775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7" name="椭圆 146"/>
                  <p:cNvSpPr/>
                  <p:nvPr/>
                </p:nvSpPr>
                <p:spPr>
                  <a:xfrm rot="18000000">
                    <a:off x="2958850" y="5725343"/>
                    <a:ext cx="3026413" cy="302641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 rot="18000000">
                    <a:off x="2979030" y="5745523"/>
                    <a:ext cx="2986052" cy="298605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49" name="椭圆 148"/>
                  <p:cNvSpPr/>
                  <p:nvPr/>
                </p:nvSpPr>
                <p:spPr>
                  <a:xfrm rot="18000000">
                    <a:off x="2999210" y="5765704"/>
                    <a:ext cx="2945692" cy="294569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0" name="椭圆 149"/>
                  <p:cNvSpPr/>
                  <p:nvPr/>
                </p:nvSpPr>
                <p:spPr>
                  <a:xfrm rot="18000000">
                    <a:off x="3019391" y="5785884"/>
                    <a:ext cx="2905331" cy="290533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1" name="椭圆 150"/>
                  <p:cNvSpPr/>
                  <p:nvPr/>
                </p:nvSpPr>
                <p:spPr>
                  <a:xfrm rot="18000000">
                    <a:off x="3039571" y="5806064"/>
                    <a:ext cx="2864970" cy="286497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椭圆 151"/>
                  <p:cNvSpPr/>
                  <p:nvPr/>
                </p:nvSpPr>
                <p:spPr>
                  <a:xfrm rot="18000000">
                    <a:off x="3059751" y="5826244"/>
                    <a:ext cx="2824610" cy="282461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3" name="椭圆 152"/>
                  <p:cNvSpPr/>
                  <p:nvPr/>
                </p:nvSpPr>
                <p:spPr>
                  <a:xfrm rot="18000000">
                    <a:off x="3079932" y="5846425"/>
                    <a:ext cx="2784249" cy="278425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4" name="椭圆 153"/>
                  <p:cNvSpPr/>
                  <p:nvPr/>
                </p:nvSpPr>
                <p:spPr>
                  <a:xfrm rot="18000000">
                    <a:off x="3100112" y="5866605"/>
                    <a:ext cx="2743889" cy="274389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5" name="椭圆 154"/>
                  <p:cNvSpPr/>
                  <p:nvPr/>
                </p:nvSpPr>
                <p:spPr>
                  <a:xfrm rot="18000000">
                    <a:off x="3120292" y="5886785"/>
                    <a:ext cx="2703528" cy="270353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6" name="椭圆 155"/>
                  <p:cNvSpPr/>
                  <p:nvPr/>
                </p:nvSpPr>
                <p:spPr>
                  <a:xfrm rot="18000000">
                    <a:off x="3140473" y="5906966"/>
                    <a:ext cx="2663167" cy="266316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7" name="椭圆 156"/>
                  <p:cNvSpPr/>
                  <p:nvPr/>
                </p:nvSpPr>
                <p:spPr>
                  <a:xfrm rot="18000000">
                    <a:off x="3160653" y="5927146"/>
                    <a:ext cx="2622807" cy="262280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8" name="椭圆 157"/>
                  <p:cNvSpPr/>
                  <p:nvPr/>
                </p:nvSpPr>
                <p:spPr>
                  <a:xfrm rot="18000000">
                    <a:off x="3180833" y="5947326"/>
                    <a:ext cx="2582446" cy="258244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4" name="组合 103"/>
                <p:cNvGrpSpPr/>
                <p:nvPr/>
              </p:nvGrpSpPr>
              <p:grpSpPr>
                <a:xfrm rot="11700000">
                  <a:off x="3010860" y="3961140"/>
                  <a:ext cx="3259626" cy="3259624"/>
                  <a:chOff x="2656144" y="5422640"/>
                  <a:chExt cx="3631823" cy="3631822"/>
                </a:xfrm>
              </p:grpSpPr>
              <p:sp>
                <p:nvSpPr>
                  <p:cNvPr id="105" name="椭圆 104"/>
                  <p:cNvSpPr/>
                  <p:nvPr/>
                </p:nvSpPr>
                <p:spPr>
                  <a:xfrm rot="18000000">
                    <a:off x="2656145" y="5422639"/>
                    <a:ext cx="3631822" cy="363182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6" name="椭圆 105"/>
                  <p:cNvSpPr/>
                  <p:nvPr/>
                </p:nvSpPr>
                <p:spPr>
                  <a:xfrm rot="18000000">
                    <a:off x="2676326" y="5442819"/>
                    <a:ext cx="3591461" cy="359146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7" name="椭圆 106"/>
                  <p:cNvSpPr/>
                  <p:nvPr/>
                </p:nvSpPr>
                <p:spPr>
                  <a:xfrm rot="18000000">
                    <a:off x="2696506" y="5462999"/>
                    <a:ext cx="3551101" cy="355110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8" name="椭圆 107"/>
                  <p:cNvSpPr/>
                  <p:nvPr/>
                </p:nvSpPr>
                <p:spPr>
                  <a:xfrm rot="18000000">
                    <a:off x="2716686" y="5483180"/>
                    <a:ext cx="3510740" cy="351074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09" name="椭圆 108"/>
                  <p:cNvSpPr/>
                  <p:nvPr/>
                </p:nvSpPr>
                <p:spPr>
                  <a:xfrm rot="18000000">
                    <a:off x="2736866" y="5503360"/>
                    <a:ext cx="3470380" cy="347038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0" name="椭圆 109"/>
                  <p:cNvSpPr/>
                  <p:nvPr/>
                </p:nvSpPr>
                <p:spPr>
                  <a:xfrm rot="18000000">
                    <a:off x="2757047" y="5523540"/>
                    <a:ext cx="3430019" cy="343002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1" name="椭圆 110"/>
                  <p:cNvSpPr/>
                  <p:nvPr/>
                </p:nvSpPr>
                <p:spPr>
                  <a:xfrm rot="18000000">
                    <a:off x="2777227" y="5543721"/>
                    <a:ext cx="3389658" cy="338965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2" name="椭圆 111"/>
                  <p:cNvSpPr/>
                  <p:nvPr/>
                </p:nvSpPr>
                <p:spPr>
                  <a:xfrm rot="18000000">
                    <a:off x="2797407" y="5563901"/>
                    <a:ext cx="3349298" cy="334929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椭圆 112"/>
                  <p:cNvSpPr/>
                  <p:nvPr/>
                </p:nvSpPr>
                <p:spPr>
                  <a:xfrm rot="18000000">
                    <a:off x="2817588" y="5584081"/>
                    <a:ext cx="3308937" cy="330893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4" name="椭圆 113"/>
                  <p:cNvSpPr/>
                  <p:nvPr/>
                </p:nvSpPr>
                <p:spPr>
                  <a:xfrm rot="18000000">
                    <a:off x="2837768" y="5604261"/>
                    <a:ext cx="3268576" cy="326857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5" name="椭圆 114"/>
                  <p:cNvSpPr/>
                  <p:nvPr/>
                </p:nvSpPr>
                <p:spPr>
                  <a:xfrm rot="18000000">
                    <a:off x="2857948" y="5624442"/>
                    <a:ext cx="3228216" cy="322821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6" name="椭圆 115"/>
                  <p:cNvSpPr/>
                  <p:nvPr/>
                </p:nvSpPr>
                <p:spPr>
                  <a:xfrm rot="18000000">
                    <a:off x="2878129" y="5644622"/>
                    <a:ext cx="3187855" cy="318785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7" name="椭圆 116"/>
                  <p:cNvSpPr/>
                  <p:nvPr/>
                </p:nvSpPr>
                <p:spPr>
                  <a:xfrm rot="18000000">
                    <a:off x="2898309" y="5664802"/>
                    <a:ext cx="3147495" cy="314749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8" name="椭圆 117"/>
                  <p:cNvSpPr/>
                  <p:nvPr/>
                </p:nvSpPr>
                <p:spPr>
                  <a:xfrm rot="18000000">
                    <a:off x="2918489" y="5684982"/>
                    <a:ext cx="3107134" cy="310713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9" name="椭圆 118"/>
                  <p:cNvSpPr/>
                  <p:nvPr/>
                </p:nvSpPr>
                <p:spPr>
                  <a:xfrm rot="18000000">
                    <a:off x="2938670" y="5705163"/>
                    <a:ext cx="3066773" cy="3066775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0" name="椭圆 119"/>
                  <p:cNvSpPr/>
                  <p:nvPr/>
                </p:nvSpPr>
                <p:spPr>
                  <a:xfrm rot="18000000">
                    <a:off x="2958850" y="5725343"/>
                    <a:ext cx="3026413" cy="302641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1" name="椭圆 120"/>
                  <p:cNvSpPr/>
                  <p:nvPr/>
                </p:nvSpPr>
                <p:spPr>
                  <a:xfrm rot="18000000">
                    <a:off x="2979030" y="5745523"/>
                    <a:ext cx="2986052" cy="298605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2" name="椭圆 121"/>
                  <p:cNvSpPr/>
                  <p:nvPr/>
                </p:nvSpPr>
                <p:spPr>
                  <a:xfrm rot="18000000">
                    <a:off x="2999210" y="5765704"/>
                    <a:ext cx="2945692" cy="294569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3" name="椭圆 122"/>
                  <p:cNvSpPr/>
                  <p:nvPr/>
                </p:nvSpPr>
                <p:spPr>
                  <a:xfrm rot="18000000">
                    <a:off x="3019391" y="5785884"/>
                    <a:ext cx="2905331" cy="290533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4" name="椭圆 123"/>
                  <p:cNvSpPr/>
                  <p:nvPr/>
                </p:nvSpPr>
                <p:spPr>
                  <a:xfrm rot="18000000">
                    <a:off x="3039571" y="5806064"/>
                    <a:ext cx="2864970" cy="286497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5" name="椭圆 124"/>
                  <p:cNvSpPr/>
                  <p:nvPr/>
                </p:nvSpPr>
                <p:spPr>
                  <a:xfrm rot="18000000">
                    <a:off x="3059751" y="5826244"/>
                    <a:ext cx="2824610" cy="282461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椭圆 125"/>
                  <p:cNvSpPr/>
                  <p:nvPr/>
                </p:nvSpPr>
                <p:spPr>
                  <a:xfrm rot="18000000">
                    <a:off x="3079932" y="5846425"/>
                    <a:ext cx="2784249" cy="278425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7" name="椭圆 126"/>
                  <p:cNvSpPr/>
                  <p:nvPr/>
                </p:nvSpPr>
                <p:spPr>
                  <a:xfrm rot="18000000">
                    <a:off x="3100112" y="5866605"/>
                    <a:ext cx="2743889" cy="274389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8" name="椭圆 127"/>
                  <p:cNvSpPr/>
                  <p:nvPr/>
                </p:nvSpPr>
                <p:spPr>
                  <a:xfrm rot="18000000">
                    <a:off x="3120292" y="5886785"/>
                    <a:ext cx="2703528" cy="270353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9" name="椭圆 128"/>
                  <p:cNvSpPr/>
                  <p:nvPr/>
                </p:nvSpPr>
                <p:spPr>
                  <a:xfrm rot="18000000">
                    <a:off x="3140473" y="5906966"/>
                    <a:ext cx="2663167" cy="266316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0" name="椭圆 129"/>
                  <p:cNvSpPr/>
                  <p:nvPr/>
                </p:nvSpPr>
                <p:spPr>
                  <a:xfrm rot="18000000">
                    <a:off x="3160653" y="5927146"/>
                    <a:ext cx="2622807" cy="262280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1" name="椭圆 130"/>
                  <p:cNvSpPr/>
                  <p:nvPr/>
                </p:nvSpPr>
                <p:spPr>
                  <a:xfrm rot="18000000">
                    <a:off x="3180833" y="5947326"/>
                    <a:ext cx="2582446" cy="2582448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59" name="组合 158"/>
            <p:cNvGrpSpPr/>
            <p:nvPr/>
          </p:nvGrpSpPr>
          <p:grpSpPr>
            <a:xfrm>
              <a:off x="7886096" y="1170428"/>
              <a:ext cx="2510790" cy="2510788"/>
              <a:chOff x="4840605" y="1293313"/>
              <a:chExt cx="2510790" cy="2510788"/>
            </a:xfrm>
          </p:grpSpPr>
          <p:pic>
            <p:nvPicPr>
              <p:cNvPr id="160" name="图片 15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3120" y="1646949"/>
                <a:ext cx="1805760" cy="1761472"/>
              </a:xfrm>
              <a:custGeom>
                <a:avLst/>
                <a:gdLst>
                  <a:gd name="connsiteX0" fmla="*/ 902880 w 1805760"/>
                  <a:gd name="connsiteY0" fmla="*/ 0 h 1805760"/>
                  <a:gd name="connsiteX1" fmla="*/ 1805760 w 1805760"/>
                  <a:gd name="connsiteY1" fmla="*/ 902880 h 1805760"/>
                  <a:gd name="connsiteX2" fmla="*/ 902880 w 1805760"/>
                  <a:gd name="connsiteY2" fmla="*/ 1805760 h 1805760"/>
                  <a:gd name="connsiteX3" fmla="*/ 0 w 1805760"/>
                  <a:gd name="connsiteY3" fmla="*/ 902880 h 1805760"/>
                  <a:gd name="connsiteX4" fmla="*/ 902880 w 1805760"/>
                  <a:gd name="connsiteY4" fmla="*/ 0 h 180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5760" h="1805760">
                    <a:moveTo>
                      <a:pt x="902880" y="0"/>
                    </a:moveTo>
                    <a:cubicBezTo>
                      <a:pt x="1401527" y="0"/>
                      <a:pt x="1805760" y="404233"/>
                      <a:pt x="1805760" y="902880"/>
                    </a:cubicBezTo>
                    <a:cubicBezTo>
                      <a:pt x="1805760" y="1401527"/>
                      <a:pt x="1401527" y="1805760"/>
                      <a:pt x="902880" y="1805760"/>
                    </a:cubicBezTo>
                    <a:cubicBezTo>
                      <a:pt x="404233" y="1805760"/>
                      <a:pt x="0" y="1401527"/>
                      <a:pt x="0" y="902880"/>
                    </a:cubicBezTo>
                    <a:cubicBezTo>
                      <a:pt x="0" y="404233"/>
                      <a:pt x="404233" y="0"/>
                      <a:pt x="902880" y="0"/>
                    </a:cubicBezTo>
                    <a:close/>
                  </a:path>
                </a:pathLst>
              </a:custGeom>
              <a:ln>
                <a:solidFill>
                  <a:srgbClr val="DDDBAB"/>
                </a:solidFill>
              </a:ln>
            </p:spPr>
          </p:pic>
          <p:sp>
            <p:nvSpPr>
              <p:cNvPr id="161" name="椭圆 160"/>
              <p:cNvSpPr/>
              <p:nvPr/>
            </p:nvSpPr>
            <p:spPr>
              <a:xfrm>
                <a:off x="5187872" y="1573979"/>
                <a:ext cx="1882856" cy="1949456"/>
              </a:xfrm>
              <a:prstGeom prst="ellipse">
                <a:avLst/>
              </a:pr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DDDB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2" name="组合 161"/>
              <p:cNvGrpSpPr/>
              <p:nvPr/>
            </p:nvGrpSpPr>
            <p:grpSpPr>
              <a:xfrm>
                <a:off x="4840605" y="1293313"/>
                <a:ext cx="2510790" cy="2510788"/>
                <a:chOff x="3010857" y="3961138"/>
                <a:chExt cx="3259632" cy="3259628"/>
              </a:xfrm>
            </p:grpSpPr>
            <p:sp>
              <p:nvSpPr>
                <p:cNvPr id="173" name="任意多边形 158"/>
                <p:cNvSpPr/>
                <p:nvPr/>
              </p:nvSpPr>
              <p:spPr>
                <a:xfrm>
                  <a:off x="3010857" y="3961138"/>
                  <a:ext cx="3259632" cy="3259628"/>
                </a:xfrm>
                <a:custGeom>
                  <a:avLst/>
                  <a:gdLst>
                    <a:gd name="connsiteX0" fmla="*/ 1815915 w 3631830"/>
                    <a:gd name="connsiteY0" fmla="*/ 593992 h 3631826"/>
                    <a:gd name="connsiteX1" fmla="*/ 593994 w 3631830"/>
                    <a:gd name="connsiteY1" fmla="*/ 1815913 h 3631826"/>
                    <a:gd name="connsiteX2" fmla="*/ 1815915 w 3631830"/>
                    <a:gd name="connsiteY2" fmla="*/ 3037834 h 3631826"/>
                    <a:gd name="connsiteX3" fmla="*/ 3037836 w 3631830"/>
                    <a:gd name="connsiteY3" fmla="*/ 1815913 h 3631826"/>
                    <a:gd name="connsiteX4" fmla="*/ 1815915 w 3631830"/>
                    <a:gd name="connsiteY4" fmla="*/ 593992 h 3631826"/>
                    <a:gd name="connsiteX5" fmla="*/ 1815915 w 3631830"/>
                    <a:gd name="connsiteY5" fmla="*/ 0 h 3631826"/>
                    <a:gd name="connsiteX6" fmla="*/ 3631830 w 3631830"/>
                    <a:gd name="connsiteY6" fmla="*/ 1815913 h 3631826"/>
                    <a:gd name="connsiteX7" fmla="*/ 1815915 w 3631830"/>
                    <a:gd name="connsiteY7" fmla="*/ 3631826 h 3631826"/>
                    <a:gd name="connsiteX8" fmla="*/ 0 w 3631830"/>
                    <a:gd name="connsiteY8" fmla="*/ 1815913 h 3631826"/>
                    <a:gd name="connsiteX9" fmla="*/ 1815915 w 3631830"/>
                    <a:gd name="connsiteY9" fmla="*/ 0 h 3631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631830" h="3631826">
                      <a:moveTo>
                        <a:pt x="1815915" y="593992"/>
                      </a:moveTo>
                      <a:cubicBezTo>
                        <a:pt x="1141067" y="593992"/>
                        <a:pt x="593994" y="1141065"/>
                        <a:pt x="593994" y="1815913"/>
                      </a:cubicBezTo>
                      <a:cubicBezTo>
                        <a:pt x="593994" y="2490761"/>
                        <a:pt x="1141067" y="3037834"/>
                        <a:pt x="1815915" y="3037834"/>
                      </a:cubicBezTo>
                      <a:cubicBezTo>
                        <a:pt x="2490763" y="3037834"/>
                        <a:pt x="3037836" y="2490761"/>
                        <a:pt x="3037836" y="1815913"/>
                      </a:cubicBezTo>
                      <a:cubicBezTo>
                        <a:pt x="3037836" y="1141065"/>
                        <a:pt x="2490763" y="593992"/>
                        <a:pt x="1815915" y="593992"/>
                      </a:cubicBezTo>
                      <a:close/>
                      <a:moveTo>
                        <a:pt x="1815915" y="0"/>
                      </a:moveTo>
                      <a:cubicBezTo>
                        <a:pt x="2818817" y="0"/>
                        <a:pt x="3631830" y="813012"/>
                        <a:pt x="3631830" y="1815913"/>
                      </a:cubicBezTo>
                      <a:cubicBezTo>
                        <a:pt x="3631830" y="2818814"/>
                        <a:pt x="2818817" y="3631826"/>
                        <a:pt x="1815915" y="3631826"/>
                      </a:cubicBezTo>
                      <a:cubicBezTo>
                        <a:pt x="813013" y="3631826"/>
                        <a:pt x="0" y="2818814"/>
                        <a:pt x="0" y="1815913"/>
                      </a:cubicBezTo>
                      <a:cubicBezTo>
                        <a:pt x="0" y="813012"/>
                        <a:pt x="813013" y="0"/>
                        <a:pt x="181591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rgbClr val="DDDBA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grpSp>
              <p:nvGrpSpPr>
                <p:cNvPr id="174" name="组合 173"/>
                <p:cNvGrpSpPr/>
                <p:nvPr/>
              </p:nvGrpSpPr>
              <p:grpSpPr>
                <a:xfrm rot="6300000">
                  <a:off x="3010860" y="3961140"/>
                  <a:ext cx="3259626" cy="3259624"/>
                  <a:chOff x="2656144" y="5422640"/>
                  <a:chExt cx="3631823" cy="3631822"/>
                </a:xfrm>
              </p:grpSpPr>
              <p:sp>
                <p:nvSpPr>
                  <p:cNvPr id="203" name="椭圆 202"/>
                  <p:cNvSpPr/>
                  <p:nvPr/>
                </p:nvSpPr>
                <p:spPr>
                  <a:xfrm rot="18000000">
                    <a:off x="2656145" y="5422639"/>
                    <a:ext cx="3631822" cy="363182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4" name="椭圆 203"/>
                  <p:cNvSpPr/>
                  <p:nvPr/>
                </p:nvSpPr>
                <p:spPr>
                  <a:xfrm rot="18000000">
                    <a:off x="2676326" y="5442819"/>
                    <a:ext cx="3591461" cy="359146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5" name="椭圆 204"/>
                  <p:cNvSpPr/>
                  <p:nvPr/>
                </p:nvSpPr>
                <p:spPr>
                  <a:xfrm rot="18000000">
                    <a:off x="2696506" y="5462999"/>
                    <a:ext cx="3551101" cy="355110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6" name="椭圆 205"/>
                  <p:cNvSpPr/>
                  <p:nvPr/>
                </p:nvSpPr>
                <p:spPr>
                  <a:xfrm rot="18000000">
                    <a:off x="2716686" y="5483180"/>
                    <a:ext cx="3510740" cy="351074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7" name="椭圆 206"/>
                  <p:cNvSpPr/>
                  <p:nvPr/>
                </p:nvSpPr>
                <p:spPr>
                  <a:xfrm rot="18000000">
                    <a:off x="2736866" y="5503360"/>
                    <a:ext cx="3470380" cy="347038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8" name="椭圆 207"/>
                  <p:cNvSpPr/>
                  <p:nvPr/>
                </p:nvSpPr>
                <p:spPr>
                  <a:xfrm rot="18000000">
                    <a:off x="2757047" y="5523540"/>
                    <a:ext cx="3430019" cy="343002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9" name="椭圆 208"/>
                  <p:cNvSpPr/>
                  <p:nvPr/>
                </p:nvSpPr>
                <p:spPr>
                  <a:xfrm rot="18000000">
                    <a:off x="2777227" y="5543721"/>
                    <a:ext cx="3389658" cy="338965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0" name="椭圆 209"/>
                  <p:cNvSpPr/>
                  <p:nvPr/>
                </p:nvSpPr>
                <p:spPr>
                  <a:xfrm rot="18000000">
                    <a:off x="2797407" y="5563901"/>
                    <a:ext cx="3349298" cy="334929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1" name="椭圆 210"/>
                  <p:cNvSpPr/>
                  <p:nvPr/>
                </p:nvSpPr>
                <p:spPr>
                  <a:xfrm rot="18000000">
                    <a:off x="2817588" y="5584081"/>
                    <a:ext cx="3308937" cy="330893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2" name="椭圆 211"/>
                  <p:cNvSpPr/>
                  <p:nvPr/>
                </p:nvSpPr>
                <p:spPr>
                  <a:xfrm rot="18000000">
                    <a:off x="2837768" y="5604261"/>
                    <a:ext cx="3268576" cy="326857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3" name="椭圆 212"/>
                  <p:cNvSpPr/>
                  <p:nvPr/>
                </p:nvSpPr>
                <p:spPr>
                  <a:xfrm rot="18000000">
                    <a:off x="2857948" y="5624442"/>
                    <a:ext cx="3228216" cy="322821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4" name="椭圆 213"/>
                  <p:cNvSpPr/>
                  <p:nvPr/>
                </p:nvSpPr>
                <p:spPr>
                  <a:xfrm rot="18000000">
                    <a:off x="2878129" y="5644622"/>
                    <a:ext cx="3187855" cy="318785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5" name="椭圆 214"/>
                  <p:cNvSpPr/>
                  <p:nvPr/>
                </p:nvSpPr>
                <p:spPr>
                  <a:xfrm rot="18000000">
                    <a:off x="2898309" y="5664802"/>
                    <a:ext cx="3147495" cy="314749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6" name="椭圆 215"/>
                  <p:cNvSpPr/>
                  <p:nvPr/>
                </p:nvSpPr>
                <p:spPr>
                  <a:xfrm rot="18000000">
                    <a:off x="2918489" y="5684982"/>
                    <a:ext cx="3107134" cy="310713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7" name="椭圆 216"/>
                  <p:cNvSpPr/>
                  <p:nvPr/>
                </p:nvSpPr>
                <p:spPr>
                  <a:xfrm rot="18000000">
                    <a:off x="2938670" y="5705163"/>
                    <a:ext cx="3066773" cy="3066775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8" name="椭圆 217"/>
                  <p:cNvSpPr/>
                  <p:nvPr/>
                </p:nvSpPr>
                <p:spPr>
                  <a:xfrm rot="18000000">
                    <a:off x="2958850" y="5725343"/>
                    <a:ext cx="3026413" cy="302641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9" name="椭圆 218"/>
                  <p:cNvSpPr/>
                  <p:nvPr/>
                </p:nvSpPr>
                <p:spPr>
                  <a:xfrm rot="18000000">
                    <a:off x="2979030" y="5745523"/>
                    <a:ext cx="2986052" cy="298605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0" name="椭圆 219"/>
                  <p:cNvSpPr/>
                  <p:nvPr/>
                </p:nvSpPr>
                <p:spPr>
                  <a:xfrm rot="18000000">
                    <a:off x="2999210" y="5765704"/>
                    <a:ext cx="2945692" cy="294569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1" name="椭圆 220"/>
                  <p:cNvSpPr/>
                  <p:nvPr/>
                </p:nvSpPr>
                <p:spPr>
                  <a:xfrm rot="18000000">
                    <a:off x="3019391" y="5785884"/>
                    <a:ext cx="2905331" cy="290533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2" name="椭圆 221"/>
                  <p:cNvSpPr/>
                  <p:nvPr/>
                </p:nvSpPr>
                <p:spPr>
                  <a:xfrm rot="18000000">
                    <a:off x="3039571" y="5806064"/>
                    <a:ext cx="2864970" cy="286497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3" name="椭圆 222"/>
                  <p:cNvSpPr/>
                  <p:nvPr/>
                </p:nvSpPr>
                <p:spPr>
                  <a:xfrm rot="18000000">
                    <a:off x="3059751" y="5826244"/>
                    <a:ext cx="2824610" cy="282461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4" name="椭圆 223"/>
                  <p:cNvSpPr/>
                  <p:nvPr/>
                </p:nvSpPr>
                <p:spPr>
                  <a:xfrm rot="18000000">
                    <a:off x="3079932" y="5846425"/>
                    <a:ext cx="2784249" cy="278425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5" name="椭圆 224"/>
                  <p:cNvSpPr/>
                  <p:nvPr/>
                </p:nvSpPr>
                <p:spPr>
                  <a:xfrm rot="18000000">
                    <a:off x="3100112" y="5866605"/>
                    <a:ext cx="2743889" cy="274389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6" name="椭圆 225"/>
                  <p:cNvSpPr/>
                  <p:nvPr/>
                </p:nvSpPr>
                <p:spPr>
                  <a:xfrm rot="18000000">
                    <a:off x="3120292" y="5886785"/>
                    <a:ext cx="2703528" cy="270353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7" name="椭圆 226"/>
                  <p:cNvSpPr/>
                  <p:nvPr/>
                </p:nvSpPr>
                <p:spPr>
                  <a:xfrm rot="18000000">
                    <a:off x="3140473" y="5906966"/>
                    <a:ext cx="2663167" cy="266316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8" name="椭圆 227"/>
                  <p:cNvSpPr/>
                  <p:nvPr/>
                </p:nvSpPr>
                <p:spPr>
                  <a:xfrm rot="18000000">
                    <a:off x="3160653" y="5927146"/>
                    <a:ext cx="2622807" cy="262280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9" name="椭圆 228"/>
                  <p:cNvSpPr/>
                  <p:nvPr/>
                </p:nvSpPr>
                <p:spPr>
                  <a:xfrm rot="18000000">
                    <a:off x="3180833" y="5947326"/>
                    <a:ext cx="2582446" cy="258244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75" name="组合 174"/>
                <p:cNvGrpSpPr/>
                <p:nvPr/>
              </p:nvGrpSpPr>
              <p:grpSpPr>
                <a:xfrm rot="11700000">
                  <a:off x="3010860" y="3961140"/>
                  <a:ext cx="3259626" cy="3259624"/>
                  <a:chOff x="2656144" y="5422640"/>
                  <a:chExt cx="3631823" cy="3631822"/>
                </a:xfrm>
              </p:grpSpPr>
              <p:sp>
                <p:nvSpPr>
                  <p:cNvPr id="176" name="椭圆 175"/>
                  <p:cNvSpPr/>
                  <p:nvPr/>
                </p:nvSpPr>
                <p:spPr>
                  <a:xfrm rot="18000000">
                    <a:off x="2656145" y="5422639"/>
                    <a:ext cx="3631822" cy="363182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7" name="椭圆 176"/>
                  <p:cNvSpPr/>
                  <p:nvPr/>
                </p:nvSpPr>
                <p:spPr>
                  <a:xfrm rot="18000000">
                    <a:off x="2676326" y="5442819"/>
                    <a:ext cx="3591461" cy="359146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8" name="椭圆 177"/>
                  <p:cNvSpPr/>
                  <p:nvPr/>
                </p:nvSpPr>
                <p:spPr>
                  <a:xfrm rot="18000000">
                    <a:off x="2696506" y="5462999"/>
                    <a:ext cx="3551101" cy="355110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9" name="椭圆 178"/>
                  <p:cNvSpPr/>
                  <p:nvPr/>
                </p:nvSpPr>
                <p:spPr>
                  <a:xfrm rot="18000000">
                    <a:off x="2716686" y="5483180"/>
                    <a:ext cx="3510740" cy="351074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0" name="椭圆 179"/>
                  <p:cNvSpPr/>
                  <p:nvPr/>
                </p:nvSpPr>
                <p:spPr>
                  <a:xfrm rot="18000000">
                    <a:off x="2736866" y="5503360"/>
                    <a:ext cx="3470380" cy="347038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1" name="椭圆 180"/>
                  <p:cNvSpPr/>
                  <p:nvPr/>
                </p:nvSpPr>
                <p:spPr>
                  <a:xfrm rot="18000000">
                    <a:off x="2757047" y="5523540"/>
                    <a:ext cx="3430019" cy="343002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2" name="椭圆 181"/>
                  <p:cNvSpPr/>
                  <p:nvPr/>
                </p:nvSpPr>
                <p:spPr>
                  <a:xfrm rot="18000000">
                    <a:off x="2777227" y="5543721"/>
                    <a:ext cx="3389658" cy="338965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3" name="椭圆 182"/>
                  <p:cNvSpPr/>
                  <p:nvPr/>
                </p:nvSpPr>
                <p:spPr>
                  <a:xfrm rot="18000000">
                    <a:off x="2797407" y="5563901"/>
                    <a:ext cx="3349298" cy="334929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4" name="椭圆 183"/>
                  <p:cNvSpPr/>
                  <p:nvPr/>
                </p:nvSpPr>
                <p:spPr>
                  <a:xfrm rot="18000000">
                    <a:off x="2817588" y="5584081"/>
                    <a:ext cx="3308937" cy="330893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5" name="椭圆 184"/>
                  <p:cNvSpPr/>
                  <p:nvPr/>
                </p:nvSpPr>
                <p:spPr>
                  <a:xfrm rot="18000000">
                    <a:off x="2837768" y="5604261"/>
                    <a:ext cx="3268576" cy="326857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6" name="椭圆 185"/>
                  <p:cNvSpPr/>
                  <p:nvPr/>
                </p:nvSpPr>
                <p:spPr>
                  <a:xfrm rot="18000000">
                    <a:off x="2857948" y="5624442"/>
                    <a:ext cx="3228216" cy="322821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7" name="椭圆 186"/>
                  <p:cNvSpPr/>
                  <p:nvPr/>
                </p:nvSpPr>
                <p:spPr>
                  <a:xfrm rot="18000000">
                    <a:off x="2878129" y="5644622"/>
                    <a:ext cx="3187855" cy="3187857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8" name="椭圆 187"/>
                  <p:cNvSpPr/>
                  <p:nvPr/>
                </p:nvSpPr>
                <p:spPr>
                  <a:xfrm rot="18000000">
                    <a:off x="2898309" y="5664802"/>
                    <a:ext cx="3147495" cy="314749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89" name="椭圆 188"/>
                  <p:cNvSpPr/>
                  <p:nvPr/>
                </p:nvSpPr>
                <p:spPr>
                  <a:xfrm rot="18000000">
                    <a:off x="2918489" y="5684982"/>
                    <a:ext cx="3107134" cy="3107136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0" name="椭圆 189"/>
                  <p:cNvSpPr/>
                  <p:nvPr/>
                </p:nvSpPr>
                <p:spPr>
                  <a:xfrm rot="18000000">
                    <a:off x="2938670" y="5705163"/>
                    <a:ext cx="3066773" cy="3066775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1" name="椭圆 190"/>
                  <p:cNvSpPr/>
                  <p:nvPr/>
                </p:nvSpPr>
                <p:spPr>
                  <a:xfrm rot="18000000">
                    <a:off x="2958850" y="5725343"/>
                    <a:ext cx="3026413" cy="302641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2" name="椭圆 191"/>
                  <p:cNvSpPr/>
                  <p:nvPr/>
                </p:nvSpPr>
                <p:spPr>
                  <a:xfrm rot="18000000">
                    <a:off x="2979030" y="5745523"/>
                    <a:ext cx="2986052" cy="2986054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3" name="椭圆 192"/>
                  <p:cNvSpPr/>
                  <p:nvPr/>
                </p:nvSpPr>
                <p:spPr>
                  <a:xfrm rot="18000000">
                    <a:off x="2999210" y="5765704"/>
                    <a:ext cx="2945692" cy="294569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4" name="椭圆 193"/>
                  <p:cNvSpPr/>
                  <p:nvPr/>
                </p:nvSpPr>
                <p:spPr>
                  <a:xfrm rot="18000000">
                    <a:off x="3019391" y="5785884"/>
                    <a:ext cx="2905331" cy="2905333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5" name="椭圆 194"/>
                  <p:cNvSpPr/>
                  <p:nvPr/>
                </p:nvSpPr>
                <p:spPr>
                  <a:xfrm rot="18000000">
                    <a:off x="3039571" y="5806064"/>
                    <a:ext cx="2864970" cy="286497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6" name="椭圆 195"/>
                  <p:cNvSpPr/>
                  <p:nvPr/>
                </p:nvSpPr>
                <p:spPr>
                  <a:xfrm rot="18000000">
                    <a:off x="3059751" y="5826244"/>
                    <a:ext cx="2824610" cy="2824612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7" name="椭圆 196"/>
                  <p:cNvSpPr/>
                  <p:nvPr/>
                </p:nvSpPr>
                <p:spPr>
                  <a:xfrm rot="18000000">
                    <a:off x="3079932" y="5846425"/>
                    <a:ext cx="2784249" cy="2784251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8" name="椭圆 197"/>
                  <p:cNvSpPr/>
                  <p:nvPr/>
                </p:nvSpPr>
                <p:spPr>
                  <a:xfrm rot="18000000">
                    <a:off x="3100112" y="5866605"/>
                    <a:ext cx="2743889" cy="274389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99" name="椭圆 198"/>
                  <p:cNvSpPr/>
                  <p:nvPr/>
                </p:nvSpPr>
                <p:spPr>
                  <a:xfrm rot="18000000">
                    <a:off x="3120292" y="5886785"/>
                    <a:ext cx="2703528" cy="2703530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0" name="椭圆 199"/>
                  <p:cNvSpPr/>
                  <p:nvPr/>
                </p:nvSpPr>
                <p:spPr>
                  <a:xfrm rot="18000000">
                    <a:off x="3140473" y="5906966"/>
                    <a:ext cx="2663167" cy="266316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1" name="椭圆 200"/>
                  <p:cNvSpPr/>
                  <p:nvPr/>
                </p:nvSpPr>
                <p:spPr>
                  <a:xfrm rot="18000000">
                    <a:off x="3160653" y="5927146"/>
                    <a:ext cx="2622807" cy="2622809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02" name="椭圆 201"/>
                  <p:cNvSpPr/>
                  <p:nvPr/>
                </p:nvSpPr>
                <p:spPr>
                  <a:xfrm rot="18000000">
                    <a:off x="3180833" y="5947326"/>
                    <a:ext cx="2582446" cy="2582448"/>
                  </a:xfrm>
                  <a:prstGeom prst="ellipse">
                    <a:avLst/>
                  </a:prstGeom>
                  <a:noFill/>
                  <a:ln>
                    <a:solidFill>
                      <a:srgbClr val="DDDBAB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grpSp>
        <p:nvGrpSpPr>
          <p:cNvPr id="230" name="组合 229"/>
          <p:cNvGrpSpPr/>
          <p:nvPr/>
        </p:nvGrpSpPr>
        <p:grpSpPr>
          <a:xfrm>
            <a:off x="1761275" y="4096873"/>
            <a:ext cx="2479662" cy="796012"/>
            <a:chOff x="1884421" y="1750418"/>
            <a:chExt cx="2479662" cy="796012"/>
          </a:xfrm>
        </p:grpSpPr>
        <p:sp>
          <p:nvSpPr>
            <p:cNvPr id="231" name="TextBox 13"/>
            <p:cNvSpPr txBox="1">
              <a:spLocks noChangeArrowheads="1"/>
            </p:cNvSpPr>
            <p:nvPr/>
          </p:nvSpPr>
          <p:spPr bwMode="auto">
            <a:xfrm>
              <a:off x="1955217" y="1750418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32" name="TextBox 13"/>
            <p:cNvSpPr txBox="1">
              <a:spLocks noChangeArrowheads="1"/>
            </p:cNvSpPr>
            <p:nvPr/>
          </p:nvSpPr>
          <p:spPr bwMode="auto">
            <a:xfrm>
              <a:off x="1884421" y="2115543"/>
              <a:ext cx="24796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4863713" y="4107662"/>
            <a:ext cx="2479662" cy="796012"/>
            <a:chOff x="1884421" y="1750418"/>
            <a:chExt cx="2479662" cy="796012"/>
          </a:xfrm>
        </p:grpSpPr>
        <p:sp>
          <p:nvSpPr>
            <p:cNvPr id="234" name="TextBox 13"/>
            <p:cNvSpPr txBox="1">
              <a:spLocks noChangeArrowheads="1"/>
            </p:cNvSpPr>
            <p:nvPr/>
          </p:nvSpPr>
          <p:spPr bwMode="auto">
            <a:xfrm>
              <a:off x="1955217" y="1750418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35" name="TextBox 13"/>
            <p:cNvSpPr txBox="1">
              <a:spLocks noChangeArrowheads="1"/>
            </p:cNvSpPr>
            <p:nvPr/>
          </p:nvSpPr>
          <p:spPr bwMode="auto">
            <a:xfrm>
              <a:off x="1884421" y="2115543"/>
              <a:ext cx="24796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7899452" y="4044416"/>
            <a:ext cx="2479662" cy="796012"/>
            <a:chOff x="1884421" y="1750418"/>
            <a:chExt cx="2479662" cy="796012"/>
          </a:xfrm>
        </p:grpSpPr>
        <p:sp>
          <p:nvSpPr>
            <p:cNvPr id="237" name="TextBox 13"/>
            <p:cNvSpPr txBox="1">
              <a:spLocks noChangeArrowheads="1"/>
            </p:cNvSpPr>
            <p:nvPr/>
          </p:nvSpPr>
          <p:spPr bwMode="auto">
            <a:xfrm>
              <a:off x="1955217" y="1750418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38" name="TextBox 13"/>
            <p:cNvSpPr txBox="1">
              <a:spLocks noChangeArrowheads="1"/>
            </p:cNvSpPr>
            <p:nvPr/>
          </p:nvSpPr>
          <p:spPr bwMode="auto">
            <a:xfrm>
              <a:off x="1884421" y="2115543"/>
              <a:ext cx="24796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994628" y="1922734"/>
            <a:ext cx="8373308" cy="687117"/>
            <a:chOff x="1994628" y="1922734"/>
            <a:chExt cx="8373308" cy="687117"/>
          </a:xfrm>
        </p:grpSpPr>
        <p:sp>
          <p:nvSpPr>
            <p:cNvPr id="18" name="文本框 17"/>
            <p:cNvSpPr txBox="1"/>
            <p:nvPr/>
          </p:nvSpPr>
          <p:spPr>
            <a:xfrm>
              <a:off x="1994628" y="1970173"/>
              <a:ext cx="677108" cy="6396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壹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85278" y="1970173"/>
              <a:ext cx="677108" cy="6396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贰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300178" y="1970173"/>
              <a:ext cx="677108" cy="6396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叁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90828" y="1970173"/>
              <a:ext cx="677108" cy="63967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DDDBAB"/>
                  </a:solidFill>
                  <a:effectLst/>
                  <a:uLnTx/>
                  <a:uFillTx/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肆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062868" y="1922734"/>
              <a:ext cx="324000" cy="324000"/>
            </a:xfrm>
            <a:prstGeom prst="ellipse">
              <a:avLst/>
            </a:prstGeom>
            <a:solidFill>
              <a:srgbClr val="335867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460112" y="1922734"/>
              <a:ext cx="324000" cy="324000"/>
            </a:xfrm>
            <a:prstGeom prst="ellipse">
              <a:avLst/>
            </a:prstGeom>
            <a:solidFill>
              <a:srgbClr val="335867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8412995" y="1922734"/>
              <a:ext cx="324000" cy="324000"/>
            </a:xfrm>
            <a:prstGeom prst="ellipse">
              <a:avLst/>
            </a:prstGeom>
            <a:solidFill>
              <a:srgbClr val="335867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9717738" y="1922734"/>
              <a:ext cx="324000" cy="324000"/>
            </a:xfrm>
            <a:prstGeom prst="ellipse">
              <a:avLst/>
            </a:prstGeom>
            <a:solidFill>
              <a:srgbClr val="335867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22258" y="804548"/>
            <a:ext cx="1547485" cy="4488450"/>
            <a:chOff x="5322258" y="1184775"/>
            <a:chExt cx="1547485" cy="4488450"/>
          </a:xfrm>
        </p:grpSpPr>
        <p:sp>
          <p:nvSpPr>
            <p:cNvPr id="27" name="任意多边形: 形状 16"/>
            <p:cNvSpPr/>
            <p:nvPr/>
          </p:nvSpPr>
          <p:spPr>
            <a:xfrm>
              <a:off x="5322258" y="1184775"/>
              <a:ext cx="1547485" cy="4488450"/>
            </a:xfrm>
            <a:custGeom>
              <a:avLst/>
              <a:gdLst>
                <a:gd name="connsiteX0" fmla="*/ 232627 w 2016000"/>
                <a:gd name="connsiteY0" fmla="*/ 0 h 4824000"/>
                <a:gd name="connsiteX1" fmla="*/ 1783373 w 2016000"/>
                <a:gd name="connsiteY1" fmla="*/ 0 h 4824000"/>
                <a:gd name="connsiteX2" fmla="*/ 2016000 w 2016000"/>
                <a:gd name="connsiteY2" fmla="*/ 232628 h 4824000"/>
                <a:gd name="connsiteX3" fmla="*/ 2016000 w 2016000"/>
                <a:gd name="connsiteY3" fmla="*/ 4567309 h 4824000"/>
                <a:gd name="connsiteX4" fmla="*/ 1783373 w 2016000"/>
                <a:gd name="connsiteY4" fmla="*/ 4799936 h 4824000"/>
                <a:gd name="connsiteX5" fmla="*/ 1785799 w 2016000"/>
                <a:gd name="connsiteY5" fmla="*/ 4824000 h 4824000"/>
                <a:gd name="connsiteX6" fmla="*/ 230201 w 2016000"/>
                <a:gd name="connsiteY6" fmla="*/ 4824000 h 4824000"/>
                <a:gd name="connsiteX7" fmla="*/ 232627 w 2016000"/>
                <a:gd name="connsiteY7" fmla="*/ 4799936 h 4824000"/>
                <a:gd name="connsiteX8" fmla="*/ 0 w 2016000"/>
                <a:gd name="connsiteY8" fmla="*/ 4567309 h 4824000"/>
                <a:gd name="connsiteX9" fmla="*/ 0 w 2016000"/>
                <a:gd name="connsiteY9" fmla="*/ 232627 h 4824000"/>
                <a:gd name="connsiteX10" fmla="*/ 227901 w 2016000"/>
                <a:gd name="connsiteY10" fmla="*/ 46883 h 48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16000" h="4824000">
                  <a:moveTo>
                    <a:pt x="232627" y="0"/>
                  </a:moveTo>
                  <a:lnTo>
                    <a:pt x="1783373" y="0"/>
                  </a:lnTo>
                  <a:cubicBezTo>
                    <a:pt x="1783373" y="128476"/>
                    <a:pt x="1887524" y="232628"/>
                    <a:pt x="2016000" y="232628"/>
                  </a:cubicBezTo>
                  <a:lnTo>
                    <a:pt x="2016000" y="4567309"/>
                  </a:lnTo>
                  <a:cubicBezTo>
                    <a:pt x="1887524" y="4567309"/>
                    <a:pt x="1783373" y="4671460"/>
                    <a:pt x="1783373" y="4799936"/>
                  </a:cubicBezTo>
                  <a:lnTo>
                    <a:pt x="1785799" y="4824000"/>
                  </a:lnTo>
                  <a:lnTo>
                    <a:pt x="230201" y="4824000"/>
                  </a:lnTo>
                  <a:lnTo>
                    <a:pt x="232627" y="4799936"/>
                  </a:lnTo>
                  <a:cubicBezTo>
                    <a:pt x="232627" y="4671460"/>
                    <a:pt x="128476" y="4567309"/>
                    <a:pt x="0" y="4567309"/>
                  </a:cubicBezTo>
                  <a:lnTo>
                    <a:pt x="0" y="232627"/>
                  </a:lnTo>
                  <a:cubicBezTo>
                    <a:pt x="112417" y="232627"/>
                    <a:pt x="206209" y="152887"/>
                    <a:pt x="227901" y="46883"/>
                  </a:cubicBezTo>
                  <a:close/>
                </a:path>
              </a:pathLst>
            </a:custGeom>
            <a:noFill/>
            <a:ln w="38100">
              <a:solidFill>
                <a:srgbClr val="335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780492" y="2479193"/>
              <a:ext cx="615553" cy="230505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</a:rPr>
                <a:t>输入标题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846364" y="1720537"/>
              <a:ext cx="499272" cy="499272"/>
            </a:xfrm>
            <a:prstGeom prst="ellipse">
              <a:avLst/>
            </a:prstGeom>
            <a:noFill/>
            <a:ln w="19050">
              <a:solidFill>
                <a:srgbClr val="3358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DDBAB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1875904" y="2576370"/>
            <a:ext cx="797719" cy="27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单击此处可编辑内容，</a:t>
            </a:r>
            <a:r>
              <a:rPr lang="zh-CN" altLang="en-US" sz="1400" dirty="0" smtClean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根据您的</a:t>
            </a:r>
            <a:r>
              <a: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需要自由拉伸文本框</a:t>
            </a:r>
            <a:r>
              <a:rPr lang="zh-CN" altLang="en-US" sz="1400" dirty="0" smtClean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大小</a:t>
            </a:r>
            <a:endParaRPr lang="zh-CN" altLang="en-US" sz="1400" dirty="0">
              <a:solidFill>
                <a:srgbClr val="DDDBAB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3283742" y="2614412"/>
            <a:ext cx="797719" cy="27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单击此处可编辑内容，</a:t>
            </a:r>
            <a:r>
              <a:rPr lang="zh-CN" altLang="en-US" sz="1400" dirty="0" smtClean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根据您的</a:t>
            </a:r>
            <a:r>
              <a: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需要自由拉伸文本框</a:t>
            </a:r>
            <a:r>
              <a:rPr lang="zh-CN" altLang="en-US" sz="1400" dirty="0" smtClean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大小</a:t>
            </a:r>
            <a:endParaRPr lang="zh-CN" altLang="en-US" sz="1400" dirty="0">
              <a:solidFill>
                <a:srgbClr val="DDDBAB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8239713" y="2604650"/>
            <a:ext cx="797719" cy="27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单击此处可编辑内容，</a:t>
            </a:r>
            <a:r>
              <a:rPr lang="zh-CN" altLang="en-US" sz="1400" dirty="0" smtClean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根据您的</a:t>
            </a:r>
            <a:r>
              <a: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需要自由拉伸文本框</a:t>
            </a:r>
            <a:r>
              <a:rPr lang="zh-CN" altLang="en-US" sz="1400" dirty="0" smtClean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大小</a:t>
            </a:r>
            <a:endParaRPr lang="zh-CN" altLang="en-US" sz="1400" dirty="0">
              <a:solidFill>
                <a:srgbClr val="DDDBAB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9647551" y="2642692"/>
            <a:ext cx="797719" cy="27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wordArtVertRtl"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单击此处可编辑内容，</a:t>
            </a:r>
            <a:r>
              <a:rPr lang="zh-CN" altLang="en-US" sz="1400" dirty="0" smtClean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根据您的</a:t>
            </a:r>
            <a:r>
              <a: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需要自由拉伸文本框</a:t>
            </a:r>
            <a:r>
              <a:rPr lang="zh-CN" altLang="en-US" sz="1400" dirty="0" smtClean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大小</a:t>
            </a:r>
            <a:endParaRPr lang="zh-CN" altLang="en-US" sz="1400" dirty="0">
              <a:solidFill>
                <a:srgbClr val="DDDBAB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9427" y="0"/>
            <a:ext cx="1220771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60010" y="-2"/>
            <a:ext cx="2871980" cy="453429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63255" y="415997"/>
            <a:ext cx="1292662" cy="37022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2E37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36号-正文宋楷" panose="02000000000000000000" pitchFamily="2" charset="-122"/>
                <a:ea typeface="字魂36号-正文宋楷" panose="02000000000000000000" pitchFamily="2" charset="-122"/>
                <a:cs typeface="经典行书简" panose="02010609010101010101" pitchFamily="49" charset="-122"/>
              </a:rPr>
              <a:t>古典东方</a:t>
            </a:r>
            <a:endParaRPr lang="zh-CN" altLang="en-US" sz="7200" dirty="0">
              <a:solidFill>
                <a:srgbClr val="2E37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字魂36号-正文宋楷" panose="02000000000000000000" pitchFamily="2" charset="-122"/>
              <a:ea typeface="字魂36号-正文宋楷" panose="02000000000000000000" pitchFamily="2" charset="-122"/>
              <a:cs typeface="经典行书简" panose="0201060901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14439" y="4722829"/>
            <a:ext cx="4563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spc="600" dirty="0">
                <a:solidFill>
                  <a:srgbClr val="DDDB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谢谢观看</a:t>
            </a:r>
            <a:endParaRPr lang="zh-CN" altLang="en-US" sz="4800" spc="600" dirty="0">
              <a:solidFill>
                <a:srgbClr val="DDDB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1.11111E-6 L -3.54167E-6 -0.0865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9427" y="0"/>
            <a:ext cx="1220771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8994" y="1529499"/>
            <a:ext cx="7550870" cy="30637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62572" y="-714082"/>
            <a:ext cx="3063714" cy="75508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61509" y="1968745"/>
            <a:ext cx="3468981" cy="2185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i="0" u="none" strike="noStrike" kern="1200" cap="none" spc="0" normalizeH="0" baseline="0" noProof="0" dirty="0" smtClean="0">
                <a:ln>
                  <a:noFill/>
                </a:ln>
                <a:solidFill>
                  <a:srgbClr val="2E373C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壹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E373C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  </a:t>
            </a:r>
            <a:endParaRPr kumimoji="0" lang="en-US" altLang="zh-CN" sz="3200" i="0" u="none" strike="noStrike" kern="1200" cap="none" spc="0" normalizeH="0" baseline="0" noProof="0" dirty="0" smtClean="0">
              <a:ln>
                <a:noFill/>
              </a:ln>
              <a:solidFill>
                <a:srgbClr val="2E373C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2E373C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2E373C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63" name="组合 62"/>
          <p:cNvGrpSpPr/>
          <p:nvPr/>
        </p:nvGrpSpPr>
        <p:grpSpPr>
          <a:xfrm>
            <a:off x="1282209" y="1450986"/>
            <a:ext cx="9652079" cy="3467514"/>
            <a:chOff x="1282209" y="1450986"/>
            <a:chExt cx="9652079" cy="3467514"/>
          </a:xfrm>
        </p:grpSpPr>
        <p:grpSp>
          <p:nvGrpSpPr>
            <p:cNvPr id="5" name="组合 4"/>
            <p:cNvGrpSpPr/>
            <p:nvPr/>
          </p:nvGrpSpPr>
          <p:grpSpPr>
            <a:xfrm>
              <a:off x="1458707" y="1450986"/>
              <a:ext cx="9239144" cy="1978014"/>
              <a:chOff x="1472689" y="1816272"/>
              <a:chExt cx="9239144" cy="1978014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472689" y="1834094"/>
                <a:ext cx="1925453" cy="1942932"/>
                <a:chOff x="7018338" y="5334002"/>
                <a:chExt cx="1223963" cy="1235075"/>
              </a:xfrm>
              <a:solidFill>
                <a:srgbClr val="528FA8"/>
              </a:solidFill>
            </p:grpSpPr>
            <p:sp>
              <p:nvSpPr>
                <p:cNvPr id="18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19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20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21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22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23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24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25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26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27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28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5065406" y="1816272"/>
                <a:ext cx="1925453" cy="1942932"/>
                <a:chOff x="7018338" y="5334002"/>
                <a:chExt cx="1223963" cy="1235075"/>
              </a:xfrm>
              <a:solidFill>
                <a:srgbClr val="DDDBAB"/>
              </a:solidFill>
            </p:grpSpPr>
            <p:sp>
              <p:nvSpPr>
                <p:cNvPr id="30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31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32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33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34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35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36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37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38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39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40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>
                <a:off x="8786380" y="1851354"/>
                <a:ext cx="1925453" cy="1942932"/>
                <a:chOff x="7018338" y="5334002"/>
                <a:chExt cx="1223963" cy="1235075"/>
              </a:xfrm>
              <a:solidFill>
                <a:srgbClr val="528FA8"/>
              </a:solidFill>
            </p:grpSpPr>
            <p:sp>
              <p:nvSpPr>
                <p:cNvPr id="42" name="Freeform 5463"/>
                <p:cNvSpPr/>
                <p:nvPr/>
              </p:nvSpPr>
              <p:spPr bwMode="auto">
                <a:xfrm>
                  <a:off x="7623176" y="5334002"/>
                  <a:ext cx="19050" cy="14288"/>
                </a:xfrm>
                <a:custGeom>
                  <a:avLst/>
                  <a:gdLst>
                    <a:gd name="T0" fmla="*/ 5 w 5"/>
                    <a:gd name="T1" fmla="*/ 2 h 4"/>
                    <a:gd name="T2" fmla="*/ 3 w 5"/>
                    <a:gd name="T3" fmla="*/ 3 h 4"/>
                    <a:gd name="T4" fmla="*/ 2 w 5"/>
                    <a:gd name="T5" fmla="*/ 4 h 4"/>
                    <a:gd name="T6" fmla="*/ 0 w 5"/>
                    <a:gd name="T7" fmla="*/ 3 h 4"/>
                    <a:gd name="T8" fmla="*/ 5 w 5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5" y="3"/>
                        <a:pt x="2" y="2"/>
                        <a:pt x="2" y="4"/>
                      </a:cubicBezTo>
                      <a:cubicBezTo>
                        <a:pt x="1" y="3"/>
                        <a:pt x="2" y="3"/>
                        <a:pt x="0" y="3"/>
                      </a:cubicBezTo>
                      <a:cubicBezTo>
                        <a:pt x="0" y="0"/>
                        <a:pt x="4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43" name="Freeform 5464"/>
                <p:cNvSpPr/>
                <p:nvPr/>
              </p:nvSpPr>
              <p:spPr bwMode="auto">
                <a:xfrm>
                  <a:off x="7656513" y="5341939"/>
                  <a:ext cx="19050" cy="6350"/>
                </a:xfrm>
                <a:custGeom>
                  <a:avLst/>
                  <a:gdLst>
                    <a:gd name="T0" fmla="*/ 2 w 5"/>
                    <a:gd name="T1" fmla="*/ 1 h 2"/>
                    <a:gd name="T2" fmla="*/ 5 w 5"/>
                    <a:gd name="T3" fmla="*/ 0 h 2"/>
                    <a:gd name="T4" fmla="*/ 4 w 5"/>
                    <a:gd name="T5" fmla="*/ 2 h 2"/>
                    <a:gd name="T6" fmla="*/ 0 w 5"/>
                    <a:gd name="T7" fmla="*/ 1 h 2"/>
                    <a:gd name="T8" fmla="*/ 2 w 5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2">
                      <a:moveTo>
                        <a:pt x="2" y="1"/>
                      </a:moveTo>
                      <a:cubicBezTo>
                        <a:pt x="3" y="1"/>
                        <a:pt x="3" y="0"/>
                        <a:pt x="5" y="0"/>
                      </a:cubicBezTo>
                      <a:cubicBezTo>
                        <a:pt x="5" y="2"/>
                        <a:pt x="4" y="1"/>
                        <a:pt x="4" y="2"/>
                      </a:cubicBezTo>
                      <a:cubicBezTo>
                        <a:pt x="3" y="2"/>
                        <a:pt x="1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44" name="Freeform 5465"/>
                <p:cNvSpPr/>
                <p:nvPr/>
              </p:nvSpPr>
              <p:spPr bwMode="auto">
                <a:xfrm>
                  <a:off x="7645401" y="5337177"/>
                  <a:ext cx="7938" cy="15875"/>
                </a:xfrm>
                <a:custGeom>
                  <a:avLst/>
                  <a:gdLst>
                    <a:gd name="T0" fmla="*/ 0 w 2"/>
                    <a:gd name="T1" fmla="*/ 2 h 4"/>
                    <a:gd name="T2" fmla="*/ 0 w 2"/>
                    <a:gd name="T3" fmla="*/ 3 h 4"/>
                    <a:gd name="T4" fmla="*/ 0 w 2"/>
                    <a:gd name="T5" fmla="*/ 2 h 4"/>
                    <a:gd name="T6" fmla="*/ 1 w 2"/>
                    <a:gd name="T7" fmla="*/ 2 h 4"/>
                    <a:gd name="T8" fmla="*/ 0 w 2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1" y="0"/>
                        <a:pt x="2" y="4"/>
                        <a:pt x="0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45" name="Freeform 5466"/>
                <p:cNvSpPr/>
                <p:nvPr/>
              </p:nvSpPr>
              <p:spPr bwMode="auto">
                <a:xfrm>
                  <a:off x="7526338" y="5353052"/>
                  <a:ext cx="11113" cy="6350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1 h 2"/>
                    <a:gd name="T4" fmla="*/ 3 w 3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2" y="2"/>
                        <a:pt x="1" y="0"/>
                        <a:pt x="0" y="1"/>
                      </a:cubicBezTo>
                      <a:cubicBezTo>
                        <a:pt x="0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46" name="Line 5467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47" name="Line 5468"/>
                <p:cNvSpPr>
                  <a:spLocks noChangeShapeType="1"/>
                </p:cNvSpPr>
                <p:nvPr/>
              </p:nvSpPr>
              <p:spPr bwMode="auto">
                <a:xfrm>
                  <a:off x="8129588" y="6145214"/>
                  <a:ext cx="0" cy="0"/>
                </a:xfrm>
                <a:prstGeom prst="lin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48" name="Freeform 5469"/>
                <p:cNvSpPr>
                  <a:spLocks noEditPoints="1"/>
                </p:cNvSpPr>
                <p:nvPr/>
              </p:nvSpPr>
              <p:spPr bwMode="auto">
                <a:xfrm>
                  <a:off x="7092951" y="5356227"/>
                  <a:ext cx="403225" cy="311150"/>
                </a:xfrm>
                <a:custGeom>
                  <a:avLst/>
                  <a:gdLst>
                    <a:gd name="T0" fmla="*/ 92 w 107"/>
                    <a:gd name="T1" fmla="*/ 8 h 83"/>
                    <a:gd name="T2" fmla="*/ 92 w 107"/>
                    <a:gd name="T3" fmla="*/ 10 h 83"/>
                    <a:gd name="T4" fmla="*/ 90 w 107"/>
                    <a:gd name="T5" fmla="*/ 10 h 83"/>
                    <a:gd name="T6" fmla="*/ 72 w 107"/>
                    <a:gd name="T7" fmla="*/ 20 h 83"/>
                    <a:gd name="T8" fmla="*/ 69 w 107"/>
                    <a:gd name="T9" fmla="*/ 21 h 83"/>
                    <a:gd name="T10" fmla="*/ 47 w 107"/>
                    <a:gd name="T11" fmla="*/ 36 h 83"/>
                    <a:gd name="T12" fmla="*/ 36 w 107"/>
                    <a:gd name="T13" fmla="*/ 43 h 83"/>
                    <a:gd name="T14" fmla="*/ 28 w 107"/>
                    <a:gd name="T15" fmla="*/ 52 h 83"/>
                    <a:gd name="T16" fmla="*/ 20 w 107"/>
                    <a:gd name="T17" fmla="*/ 64 h 83"/>
                    <a:gd name="T18" fmla="*/ 19 w 107"/>
                    <a:gd name="T19" fmla="*/ 62 h 83"/>
                    <a:gd name="T20" fmla="*/ 18 w 107"/>
                    <a:gd name="T21" fmla="*/ 67 h 83"/>
                    <a:gd name="T22" fmla="*/ 16 w 107"/>
                    <a:gd name="T23" fmla="*/ 68 h 83"/>
                    <a:gd name="T24" fmla="*/ 17 w 107"/>
                    <a:gd name="T25" fmla="*/ 68 h 83"/>
                    <a:gd name="T26" fmla="*/ 13 w 107"/>
                    <a:gd name="T27" fmla="*/ 77 h 83"/>
                    <a:gd name="T28" fmla="*/ 12 w 107"/>
                    <a:gd name="T29" fmla="*/ 76 h 83"/>
                    <a:gd name="T30" fmla="*/ 13 w 107"/>
                    <a:gd name="T31" fmla="*/ 77 h 83"/>
                    <a:gd name="T32" fmla="*/ 10 w 107"/>
                    <a:gd name="T33" fmla="*/ 79 h 83"/>
                    <a:gd name="T34" fmla="*/ 11 w 107"/>
                    <a:gd name="T35" fmla="*/ 78 h 83"/>
                    <a:gd name="T36" fmla="*/ 8 w 107"/>
                    <a:gd name="T37" fmla="*/ 79 h 83"/>
                    <a:gd name="T38" fmla="*/ 7 w 107"/>
                    <a:gd name="T39" fmla="*/ 80 h 83"/>
                    <a:gd name="T40" fmla="*/ 5 w 107"/>
                    <a:gd name="T41" fmla="*/ 83 h 83"/>
                    <a:gd name="T42" fmla="*/ 5 w 107"/>
                    <a:gd name="T43" fmla="*/ 81 h 83"/>
                    <a:gd name="T44" fmla="*/ 3 w 107"/>
                    <a:gd name="T45" fmla="*/ 83 h 83"/>
                    <a:gd name="T46" fmla="*/ 1 w 107"/>
                    <a:gd name="T47" fmla="*/ 82 h 83"/>
                    <a:gd name="T48" fmla="*/ 3 w 107"/>
                    <a:gd name="T49" fmla="*/ 79 h 83"/>
                    <a:gd name="T50" fmla="*/ 5 w 107"/>
                    <a:gd name="T51" fmla="*/ 70 h 83"/>
                    <a:gd name="T52" fmla="*/ 8 w 107"/>
                    <a:gd name="T53" fmla="*/ 68 h 83"/>
                    <a:gd name="T54" fmla="*/ 13 w 107"/>
                    <a:gd name="T55" fmla="*/ 61 h 83"/>
                    <a:gd name="T56" fmla="*/ 14 w 107"/>
                    <a:gd name="T57" fmla="*/ 62 h 83"/>
                    <a:gd name="T58" fmla="*/ 16 w 107"/>
                    <a:gd name="T59" fmla="*/ 57 h 83"/>
                    <a:gd name="T60" fmla="*/ 18 w 107"/>
                    <a:gd name="T61" fmla="*/ 55 h 83"/>
                    <a:gd name="T62" fmla="*/ 18 w 107"/>
                    <a:gd name="T63" fmla="*/ 54 h 83"/>
                    <a:gd name="T64" fmla="*/ 19 w 107"/>
                    <a:gd name="T65" fmla="*/ 54 h 83"/>
                    <a:gd name="T66" fmla="*/ 19 w 107"/>
                    <a:gd name="T67" fmla="*/ 53 h 83"/>
                    <a:gd name="T68" fmla="*/ 30 w 107"/>
                    <a:gd name="T69" fmla="*/ 41 h 83"/>
                    <a:gd name="T70" fmla="*/ 31 w 107"/>
                    <a:gd name="T71" fmla="*/ 38 h 83"/>
                    <a:gd name="T72" fmla="*/ 42 w 107"/>
                    <a:gd name="T73" fmla="*/ 30 h 83"/>
                    <a:gd name="T74" fmla="*/ 65 w 107"/>
                    <a:gd name="T75" fmla="*/ 15 h 83"/>
                    <a:gd name="T76" fmla="*/ 65 w 107"/>
                    <a:gd name="T77" fmla="*/ 16 h 83"/>
                    <a:gd name="T78" fmla="*/ 68 w 107"/>
                    <a:gd name="T79" fmla="*/ 16 h 83"/>
                    <a:gd name="T80" fmla="*/ 69 w 107"/>
                    <a:gd name="T81" fmla="*/ 13 h 83"/>
                    <a:gd name="T82" fmla="*/ 76 w 107"/>
                    <a:gd name="T83" fmla="*/ 9 h 83"/>
                    <a:gd name="T84" fmla="*/ 80 w 107"/>
                    <a:gd name="T85" fmla="*/ 9 h 83"/>
                    <a:gd name="T86" fmla="*/ 81 w 107"/>
                    <a:gd name="T87" fmla="*/ 7 h 83"/>
                    <a:gd name="T88" fmla="*/ 87 w 107"/>
                    <a:gd name="T89" fmla="*/ 6 h 83"/>
                    <a:gd name="T90" fmla="*/ 96 w 107"/>
                    <a:gd name="T91" fmla="*/ 2 h 83"/>
                    <a:gd name="T92" fmla="*/ 106 w 107"/>
                    <a:gd name="T93" fmla="*/ 0 h 83"/>
                    <a:gd name="T94" fmla="*/ 106 w 107"/>
                    <a:gd name="T95" fmla="*/ 2 h 83"/>
                    <a:gd name="T96" fmla="*/ 103 w 107"/>
                    <a:gd name="T97" fmla="*/ 3 h 83"/>
                    <a:gd name="T98" fmla="*/ 97 w 107"/>
                    <a:gd name="T99" fmla="*/ 5 h 83"/>
                    <a:gd name="T100" fmla="*/ 95 w 107"/>
                    <a:gd name="T101" fmla="*/ 7 h 83"/>
                    <a:gd name="T102" fmla="*/ 95 w 107"/>
                    <a:gd name="T103" fmla="*/ 8 h 83"/>
                    <a:gd name="T104" fmla="*/ 95 w 107"/>
                    <a:gd name="T105" fmla="*/ 8 h 83"/>
                    <a:gd name="T106" fmla="*/ 92 w 107"/>
                    <a:gd name="T107" fmla="*/ 8 h 83"/>
                    <a:gd name="T108" fmla="*/ 14 w 107"/>
                    <a:gd name="T109" fmla="*/ 74 h 83"/>
                    <a:gd name="T110" fmla="*/ 15 w 107"/>
                    <a:gd name="T111" fmla="*/ 73 h 83"/>
                    <a:gd name="T112" fmla="*/ 14 w 107"/>
                    <a:gd name="T113" fmla="*/ 73 h 83"/>
                    <a:gd name="T114" fmla="*/ 14 w 107"/>
                    <a:gd name="T115" fmla="*/ 74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7" h="83">
                      <a:moveTo>
                        <a:pt x="92" y="8"/>
                      </a:moveTo>
                      <a:cubicBezTo>
                        <a:pt x="92" y="8"/>
                        <a:pt x="92" y="9"/>
                        <a:pt x="92" y="10"/>
                      </a:cubicBezTo>
                      <a:cubicBezTo>
                        <a:pt x="92" y="9"/>
                        <a:pt x="91" y="10"/>
                        <a:pt x="90" y="10"/>
                      </a:cubicBezTo>
                      <a:cubicBezTo>
                        <a:pt x="85" y="15"/>
                        <a:pt x="78" y="17"/>
                        <a:pt x="72" y="20"/>
                      </a:cubicBezTo>
                      <a:cubicBezTo>
                        <a:pt x="71" y="20"/>
                        <a:pt x="70" y="20"/>
                        <a:pt x="69" y="21"/>
                      </a:cubicBezTo>
                      <a:cubicBezTo>
                        <a:pt x="62" y="26"/>
                        <a:pt x="56" y="33"/>
                        <a:pt x="47" y="36"/>
                      </a:cubicBezTo>
                      <a:cubicBezTo>
                        <a:pt x="41" y="33"/>
                        <a:pt x="40" y="41"/>
                        <a:pt x="36" y="43"/>
                      </a:cubicBezTo>
                      <a:cubicBezTo>
                        <a:pt x="34" y="48"/>
                        <a:pt x="32" y="52"/>
                        <a:pt x="28" y="52"/>
                      </a:cubicBezTo>
                      <a:cubicBezTo>
                        <a:pt x="25" y="57"/>
                        <a:pt x="23" y="59"/>
                        <a:pt x="20" y="64"/>
                      </a:cubicBezTo>
                      <a:cubicBezTo>
                        <a:pt x="19" y="64"/>
                        <a:pt x="20" y="62"/>
                        <a:pt x="19" y="62"/>
                      </a:cubicBezTo>
                      <a:cubicBezTo>
                        <a:pt x="18" y="64"/>
                        <a:pt x="17" y="66"/>
                        <a:pt x="18" y="67"/>
                      </a:cubicBezTo>
                      <a:cubicBezTo>
                        <a:pt x="17" y="67"/>
                        <a:pt x="17" y="68"/>
                        <a:pt x="16" y="68"/>
                      </a:cubicBezTo>
                      <a:cubicBezTo>
                        <a:pt x="16" y="68"/>
                        <a:pt x="17" y="68"/>
                        <a:pt x="17" y="68"/>
                      </a:cubicBezTo>
                      <a:cubicBezTo>
                        <a:pt x="13" y="70"/>
                        <a:pt x="18" y="74"/>
                        <a:pt x="13" y="77"/>
                      </a:cubicBezTo>
                      <a:cubicBezTo>
                        <a:pt x="14" y="75"/>
                        <a:pt x="13" y="77"/>
                        <a:pt x="12" y="76"/>
                      </a:cubicBezTo>
                      <a:cubicBezTo>
                        <a:pt x="12" y="77"/>
                        <a:pt x="12" y="77"/>
                        <a:pt x="13" y="77"/>
                      </a:cubicBezTo>
                      <a:cubicBezTo>
                        <a:pt x="13" y="78"/>
                        <a:pt x="12" y="79"/>
                        <a:pt x="10" y="79"/>
                      </a:cubicBezTo>
                      <a:cubicBezTo>
                        <a:pt x="10" y="79"/>
                        <a:pt x="10" y="78"/>
                        <a:pt x="11" y="78"/>
                      </a:cubicBezTo>
                      <a:cubicBezTo>
                        <a:pt x="10" y="77"/>
                        <a:pt x="9" y="80"/>
                        <a:pt x="8" y="79"/>
                      </a:cubicBezTo>
                      <a:cubicBezTo>
                        <a:pt x="8" y="80"/>
                        <a:pt x="8" y="79"/>
                        <a:pt x="7" y="80"/>
                      </a:cubicBezTo>
                      <a:cubicBezTo>
                        <a:pt x="8" y="82"/>
                        <a:pt x="7" y="83"/>
                        <a:pt x="5" y="83"/>
                      </a:cubicBezTo>
                      <a:cubicBezTo>
                        <a:pt x="5" y="82"/>
                        <a:pt x="5" y="82"/>
                        <a:pt x="5" y="81"/>
                      </a:cubicBezTo>
                      <a:cubicBezTo>
                        <a:pt x="4" y="81"/>
                        <a:pt x="4" y="82"/>
                        <a:pt x="3" y="83"/>
                      </a:cubicBezTo>
                      <a:cubicBezTo>
                        <a:pt x="2" y="82"/>
                        <a:pt x="1" y="82"/>
                        <a:pt x="1" y="82"/>
                      </a:cubicBezTo>
                      <a:cubicBezTo>
                        <a:pt x="0" y="80"/>
                        <a:pt x="1" y="80"/>
                        <a:pt x="3" y="79"/>
                      </a:cubicBezTo>
                      <a:cubicBezTo>
                        <a:pt x="2" y="76"/>
                        <a:pt x="5" y="74"/>
                        <a:pt x="5" y="70"/>
                      </a:cubicBezTo>
                      <a:cubicBezTo>
                        <a:pt x="7" y="70"/>
                        <a:pt x="6" y="68"/>
                        <a:pt x="8" y="68"/>
                      </a:cubicBezTo>
                      <a:cubicBezTo>
                        <a:pt x="8" y="64"/>
                        <a:pt x="11" y="63"/>
                        <a:pt x="13" y="61"/>
                      </a:cubicBezTo>
                      <a:cubicBezTo>
                        <a:pt x="14" y="60"/>
                        <a:pt x="13" y="62"/>
                        <a:pt x="14" y="62"/>
                      </a:cubicBezTo>
                      <a:cubicBezTo>
                        <a:pt x="15" y="60"/>
                        <a:pt x="17" y="58"/>
                        <a:pt x="16" y="57"/>
                      </a:cubicBezTo>
                      <a:cubicBezTo>
                        <a:pt x="17" y="56"/>
                        <a:pt x="18" y="56"/>
                        <a:pt x="18" y="55"/>
                      </a:cubicBezTo>
                      <a:cubicBezTo>
                        <a:pt x="18" y="55"/>
                        <a:pt x="17" y="55"/>
                        <a:pt x="18" y="54"/>
                      </a:cubicBezTo>
                      <a:cubicBezTo>
                        <a:pt x="18" y="54"/>
                        <a:pt x="19" y="54"/>
                        <a:pt x="19" y="54"/>
                      </a:cubicBezTo>
                      <a:cubicBezTo>
                        <a:pt x="19" y="54"/>
                        <a:pt x="19" y="53"/>
                        <a:pt x="19" y="53"/>
                      </a:cubicBezTo>
                      <a:cubicBezTo>
                        <a:pt x="23" y="50"/>
                        <a:pt x="25" y="43"/>
                        <a:pt x="30" y="41"/>
                      </a:cubicBezTo>
                      <a:cubicBezTo>
                        <a:pt x="30" y="40"/>
                        <a:pt x="31" y="40"/>
                        <a:pt x="31" y="38"/>
                      </a:cubicBezTo>
                      <a:cubicBezTo>
                        <a:pt x="34" y="37"/>
                        <a:pt x="38" y="30"/>
                        <a:pt x="42" y="30"/>
                      </a:cubicBezTo>
                      <a:cubicBezTo>
                        <a:pt x="47" y="24"/>
                        <a:pt x="56" y="18"/>
                        <a:pt x="65" y="15"/>
                      </a:cubicBezTo>
                      <a:cubicBezTo>
                        <a:pt x="65" y="15"/>
                        <a:pt x="64" y="15"/>
                        <a:pt x="65" y="16"/>
                      </a:cubicBezTo>
                      <a:cubicBezTo>
                        <a:pt x="66" y="16"/>
                        <a:pt x="66" y="15"/>
                        <a:pt x="68" y="16"/>
                      </a:cubicBezTo>
                      <a:cubicBezTo>
                        <a:pt x="69" y="15"/>
                        <a:pt x="69" y="14"/>
                        <a:pt x="69" y="13"/>
                      </a:cubicBezTo>
                      <a:cubicBezTo>
                        <a:pt x="72" y="13"/>
                        <a:pt x="74" y="10"/>
                        <a:pt x="76" y="9"/>
                      </a:cubicBezTo>
                      <a:cubicBezTo>
                        <a:pt x="78" y="9"/>
                        <a:pt x="80" y="7"/>
                        <a:pt x="80" y="9"/>
                      </a:cubicBezTo>
                      <a:cubicBezTo>
                        <a:pt x="81" y="9"/>
                        <a:pt x="81" y="8"/>
                        <a:pt x="81" y="7"/>
                      </a:cubicBezTo>
                      <a:cubicBezTo>
                        <a:pt x="83" y="6"/>
                        <a:pt x="85" y="4"/>
                        <a:pt x="87" y="6"/>
                      </a:cubicBezTo>
                      <a:cubicBezTo>
                        <a:pt x="89" y="2"/>
                        <a:pt x="95" y="6"/>
                        <a:pt x="96" y="2"/>
                      </a:cubicBezTo>
                      <a:cubicBezTo>
                        <a:pt x="99" y="2"/>
                        <a:pt x="103" y="0"/>
                        <a:pt x="106" y="0"/>
                      </a:cubicBezTo>
                      <a:cubicBezTo>
                        <a:pt x="106" y="1"/>
                        <a:pt x="106" y="3"/>
                        <a:pt x="106" y="2"/>
                      </a:cubicBezTo>
                      <a:cubicBezTo>
                        <a:pt x="107" y="3"/>
                        <a:pt x="104" y="4"/>
                        <a:pt x="103" y="3"/>
                      </a:cubicBezTo>
                      <a:cubicBezTo>
                        <a:pt x="103" y="5"/>
                        <a:pt x="99" y="6"/>
                        <a:pt x="97" y="5"/>
                      </a:cubicBezTo>
                      <a:cubicBezTo>
                        <a:pt x="96" y="6"/>
                        <a:pt x="96" y="7"/>
                        <a:pt x="95" y="7"/>
                      </a:cubicBez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5" y="9"/>
                        <a:pt x="94" y="8"/>
                        <a:pt x="95" y="8"/>
                      </a:cubicBezTo>
                      <a:cubicBezTo>
                        <a:pt x="94" y="6"/>
                        <a:pt x="93" y="8"/>
                        <a:pt x="92" y="8"/>
                      </a:cubicBezTo>
                      <a:close/>
                      <a:moveTo>
                        <a:pt x="14" y="74"/>
                      </a:moveTo>
                      <a:cubicBezTo>
                        <a:pt x="14" y="74"/>
                        <a:pt x="15" y="74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4"/>
                        <a:pt x="14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49" name="Freeform 5470"/>
                <p:cNvSpPr/>
                <p:nvPr/>
              </p:nvSpPr>
              <p:spPr bwMode="auto">
                <a:xfrm>
                  <a:off x="7499351" y="5356227"/>
                  <a:ext cx="11113" cy="15875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3 h 4"/>
                    <a:gd name="T4" fmla="*/ 0 w 3"/>
                    <a:gd name="T5" fmla="*/ 1 h 4"/>
                    <a:gd name="T6" fmla="*/ 2 w 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3" y="0"/>
                        <a:pt x="2" y="4"/>
                        <a:pt x="0" y="3"/>
                      </a:cubicBezTo>
                      <a:cubicBezTo>
                        <a:pt x="2" y="2"/>
                        <a:pt x="0" y="2"/>
                        <a:pt x="0" y="1"/>
                      </a:cubicBezTo>
                      <a:cubicBezTo>
                        <a:pt x="1" y="0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50" name="Freeform 5471"/>
                <p:cNvSpPr/>
                <p:nvPr/>
              </p:nvSpPr>
              <p:spPr bwMode="auto">
                <a:xfrm>
                  <a:off x="7029451" y="5856289"/>
                  <a:ext cx="30163" cy="71438"/>
                </a:xfrm>
                <a:custGeom>
                  <a:avLst/>
                  <a:gdLst>
                    <a:gd name="T0" fmla="*/ 1 w 8"/>
                    <a:gd name="T1" fmla="*/ 0 h 19"/>
                    <a:gd name="T2" fmla="*/ 3 w 8"/>
                    <a:gd name="T3" fmla="*/ 2 h 19"/>
                    <a:gd name="T4" fmla="*/ 7 w 8"/>
                    <a:gd name="T5" fmla="*/ 2 h 19"/>
                    <a:gd name="T6" fmla="*/ 6 w 8"/>
                    <a:gd name="T7" fmla="*/ 5 h 19"/>
                    <a:gd name="T8" fmla="*/ 7 w 8"/>
                    <a:gd name="T9" fmla="*/ 7 h 19"/>
                    <a:gd name="T10" fmla="*/ 5 w 8"/>
                    <a:gd name="T11" fmla="*/ 7 h 19"/>
                    <a:gd name="T12" fmla="*/ 5 w 8"/>
                    <a:gd name="T13" fmla="*/ 8 h 19"/>
                    <a:gd name="T14" fmla="*/ 7 w 8"/>
                    <a:gd name="T15" fmla="*/ 8 h 19"/>
                    <a:gd name="T16" fmla="*/ 3 w 8"/>
                    <a:gd name="T17" fmla="*/ 12 h 19"/>
                    <a:gd name="T18" fmla="*/ 3 w 8"/>
                    <a:gd name="T19" fmla="*/ 19 h 19"/>
                    <a:gd name="T20" fmla="*/ 3 w 8"/>
                    <a:gd name="T21" fmla="*/ 16 h 19"/>
                    <a:gd name="T22" fmla="*/ 4 w 8"/>
                    <a:gd name="T23" fmla="*/ 16 h 19"/>
                    <a:gd name="T24" fmla="*/ 1 w 8"/>
                    <a:gd name="T25" fmla="*/ 11 h 19"/>
                    <a:gd name="T26" fmla="*/ 1 w 8"/>
                    <a:gd name="T27" fmla="*/ 9 h 19"/>
                    <a:gd name="T28" fmla="*/ 3 w 8"/>
                    <a:gd name="T29" fmla="*/ 11 h 19"/>
                    <a:gd name="T30" fmla="*/ 4 w 8"/>
                    <a:gd name="T31" fmla="*/ 7 h 19"/>
                    <a:gd name="T32" fmla="*/ 1 w 8"/>
                    <a:gd name="T33" fmla="*/ 5 h 19"/>
                    <a:gd name="T34" fmla="*/ 1 w 8"/>
                    <a:gd name="T3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9">
                      <a:moveTo>
                        <a:pt x="1" y="0"/>
                      </a:moveTo>
                      <a:cubicBezTo>
                        <a:pt x="2" y="1"/>
                        <a:pt x="3" y="0"/>
                        <a:pt x="3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6" y="4"/>
                        <a:pt x="8" y="3"/>
                        <a:pt x="6" y="5"/>
                      </a:cubicBezTo>
                      <a:cubicBezTo>
                        <a:pt x="5" y="6"/>
                        <a:pt x="7" y="6"/>
                        <a:pt x="7" y="7"/>
                      </a:cubicBezTo>
                      <a:cubicBezTo>
                        <a:pt x="6" y="7"/>
                        <a:pt x="5" y="6"/>
                        <a:pt x="5" y="7"/>
                      </a:cubicBezTo>
                      <a:cubicBezTo>
                        <a:pt x="5" y="8"/>
                        <a:pt x="7" y="8"/>
                        <a:pt x="5" y="8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5" y="10"/>
                        <a:pt x="6" y="12"/>
                        <a:pt x="3" y="12"/>
                      </a:cubicBezTo>
                      <a:cubicBezTo>
                        <a:pt x="5" y="14"/>
                        <a:pt x="5" y="16"/>
                        <a:pt x="3" y="19"/>
                      </a:cubicBezTo>
                      <a:cubicBezTo>
                        <a:pt x="3" y="18"/>
                        <a:pt x="2" y="18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2" y="15"/>
                        <a:pt x="4" y="11"/>
                        <a:pt x="1" y="11"/>
                      </a:cubicBezTo>
                      <a:cubicBezTo>
                        <a:pt x="1" y="10"/>
                        <a:pt x="0" y="9"/>
                        <a:pt x="1" y="9"/>
                      </a:cubicBezTo>
                      <a:cubicBezTo>
                        <a:pt x="1" y="10"/>
                        <a:pt x="3" y="9"/>
                        <a:pt x="3" y="11"/>
                      </a:cubicBezTo>
                      <a:cubicBezTo>
                        <a:pt x="4" y="9"/>
                        <a:pt x="2" y="8"/>
                        <a:pt x="4" y="7"/>
                      </a:cubicBezTo>
                      <a:cubicBezTo>
                        <a:pt x="3" y="6"/>
                        <a:pt x="2" y="5"/>
                        <a:pt x="1" y="5"/>
                      </a:cubicBezTo>
                      <a:cubicBezTo>
                        <a:pt x="0" y="3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51" name="Freeform 5472"/>
                <p:cNvSpPr/>
                <p:nvPr/>
              </p:nvSpPr>
              <p:spPr bwMode="auto">
                <a:xfrm>
                  <a:off x="7743826" y="5348289"/>
                  <a:ext cx="288925" cy="158750"/>
                </a:xfrm>
                <a:custGeom>
                  <a:avLst/>
                  <a:gdLst>
                    <a:gd name="T0" fmla="*/ 1 w 77"/>
                    <a:gd name="T1" fmla="*/ 0 h 42"/>
                    <a:gd name="T2" fmla="*/ 17 w 77"/>
                    <a:gd name="T3" fmla="*/ 5 h 42"/>
                    <a:gd name="T4" fmla="*/ 20 w 77"/>
                    <a:gd name="T5" fmla="*/ 5 h 42"/>
                    <a:gd name="T6" fmla="*/ 74 w 77"/>
                    <a:gd name="T7" fmla="*/ 37 h 42"/>
                    <a:gd name="T8" fmla="*/ 75 w 77"/>
                    <a:gd name="T9" fmla="*/ 40 h 42"/>
                    <a:gd name="T10" fmla="*/ 76 w 77"/>
                    <a:gd name="T11" fmla="*/ 42 h 42"/>
                    <a:gd name="T12" fmla="*/ 69 w 77"/>
                    <a:gd name="T13" fmla="*/ 36 h 42"/>
                    <a:gd name="T14" fmla="*/ 67 w 77"/>
                    <a:gd name="T15" fmla="*/ 36 h 42"/>
                    <a:gd name="T16" fmla="*/ 59 w 77"/>
                    <a:gd name="T17" fmla="*/ 30 h 42"/>
                    <a:gd name="T18" fmla="*/ 24 w 77"/>
                    <a:gd name="T19" fmla="*/ 14 h 42"/>
                    <a:gd name="T20" fmla="*/ 9 w 77"/>
                    <a:gd name="T21" fmla="*/ 7 h 42"/>
                    <a:gd name="T22" fmla="*/ 6 w 77"/>
                    <a:gd name="T23" fmla="*/ 4 h 42"/>
                    <a:gd name="T24" fmla="*/ 1 w 77"/>
                    <a:gd name="T25" fmla="*/ 2 h 42"/>
                    <a:gd name="T26" fmla="*/ 1 w 77"/>
                    <a:gd name="T2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7" h="42">
                      <a:moveTo>
                        <a:pt x="1" y="0"/>
                      </a:moveTo>
                      <a:cubicBezTo>
                        <a:pt x="6" y="3"/>
                        <a:pt x="12" y="2"/>
                        <a:pt x="17" y="5"/>
                      </a:cubicBezTo>
                      <a:cubicBezTo>
                        <a:pt x="18" y="5"/>
                        <a:pt x="18" y="5"/>
                        <a:pt x="20" y="5"/>
                      </a:cubicBezTo>
                      <a:cubicBezTo>
                        <a:pt x="41" y="12"/>
                        <a:pt x="60" y="22"/>
                        <a:pt x="74" y="37"/>
                      </a:cubicBezTo>
                      <a:cubicBezTo>
                        <a:pt x="74" y="39"/>
                        <a:pt x="75" y="39"/>
                        <a:pt x="75" y="40"/>
                      </a:cubicBezTo>
                      <a:cubicBezTo>
                        <a:pt x="76" y="40"/>
                        <a:pt x="77" y="41"/>
                        <a:pt x="76" y="42"/>
                      </a:cubicBezTo>
                      <a:cubicBezTo>
                        <a:pt x="73" y="41"/>
                        <a:pt x="70" y="39"/>
                        <a:pt x="69" y="36"/>
                      </a:cubicBezTo>
                      <a:cubicBezTo>
                        <a:pt x="68" y="35"/>
                        <a:pt x="68" y="37"/>
                        <a:pt x="67" y="36"/>
                      </a:cubicBezTo>
                      <a:cubicBezTo>
                        <a:pt x="64" y="34"/>
                        <a:pt x="62" y="33"/>
                        <a:pt x="59" y="30"/>
                      </a:cubicBezTo>
                      <a:cubicBezTo>
                        <a:pt x="47" y="25"/>
                        <a:pt x="37" y="18"/>
                        <a:pt x="24" y="14"/>
                      </a:cubicBezTo>
                      <a:cubicBezTo>
                        <a:pt x="21" y="9"/>
                        <a:pt x="15" y="9"/>
                        <a:pt x="9" y="7"/>
                      </a:cubicBezTo>
                      <a:cubicBezTo>
                        <a:pt x="9" y="5"/>
                        <a:pt x="6" y="6"/>
                        <a:pt x="6" y="4"/>
                      </a:cubicBezTo>
                      <a:cubicBezTo>
                        <a:pt x="4" y="4"/>
                        <a:pt x="2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  <p:sp>
              <p:nvSpPr>
                <p:cNvPr id="52" name="Freeform 5473"/>
                <p:cNvSpPr>
                  <a:spLocks noEditPoints="1"/>
                </p:cNvSpPr>
                <p:nvPr/>
              </p:nvSpPr>
              <p:spPr bwMode="auto">
                <a:xfrm>
                  <a:off x="7018338" y="5584827"/>
                  <a:ext cx="1223963" cy="984250"/>
                </a:xfrm>
                <a:custGeom>
                  <a:avLst/>
                  <a:gdLst>
                    <a:gd name="T0" fmla="*/ 293 w 326"/>
                    <a:gd name="T1" fmla="*/ 5 h 262"/>
                    <a:gd name="T2" fmla="*/ 300 w 326"/>
                    <a:gd name="T3" fmla="*/ 15 h 262"/>
                    <a:gd name="T4" fmla="*/ 313 w 326"/>
                    <a:gd name="T5" fmla="*/ 41 h 262"/>
                    <a:gd name="T6" fmla="*/ 315 w 326"/>
                    <a:gd name="T7" fmla="*/ 51 h 262"/>
                    <a:gd name="T8" fmla="*/ 321 w 326"/>
                    <a:gd name="T9" fmla="*/ 74 h 262"/>
                    <a:gd name="T10" fmla="*/ 324 w 326"/>
                    <a:gd name="T11" fmla="*/ 95 h 262"/>
                    <a:gd name="T12" fmla="*/ 326 w 326"/>
                    <a:gd name="T13" fmla="*/ 104 h 262"/>
                    <a:gd name="T14" fmla="*/ 317 w 326"/>
                    <a:gd name="T15" fmla="*/ 140 h 262"/>
                    <a:gd name="T16" fmla="*/ 305 w 326"/>
                    <a:gd name="T17" fmla="*/ 172 h 262"/>
                    <a:gd name="T18" fmla="*/ 276 w 326"/>
                    <a:gd name="T19" fmla="*/ 207 h 262"/>
                    <a:gd name="T20" fmla="*/ 221 w 326"/>
                    <a:gd name="T21" fmla="*/ 243 h 262"/>
                    <a:gd name="T22" fmla="*/ 206 w 326"/>
                    <a:gd name="T23" fmla="*/ 249 h 262"/>
                    <a:gd name="T24" fmla="*/ 194 w 326"/>
                    <a:gd name="T25" fmla="*/ 256 h 262"/>
                    <a:gd name="T26" fmla="*/ 187 w 326"/>
                    <a:gd name="T27" fmla="*/ 258 h 262"/>
                    <a:gd name="T28" fmla="*/ 170 w 326"/>
                    <a:gd name="T29" fmla="*/ 254 h 262"/>
                    <a:gd name="T30" fmla="*/ 118 w 326"/>
                    <a:gd name="T31" fmla="*/ 247 h 262"/>
                    <a:gd name="T32" fmla="*/ 74 w 326"/>
                    <a:gd name="T33" fmla="*/ 226 h 262"/>
                    <a:gd name="T34" fmla="*/ 48 w 326"/>
                    <a:gd name="T35" fmla="*/ 206 h 262"/>
                    <a:gd name="T36" fmla="*/ 33 w 326"/>
                    <a:gd name="T37" fmla="*/ 189 h 262"/>
                    <a:gd name="T38" fmla="*/ 12 w 326"/>
                    <a:gd name="T39" fmla="*/ 155 h 262"/>
                    <a:gd name="T40" fmla="*/ 3 w 326"/>
                    <a:gd name="T41" fmla="*/ 104 h 262"/>
                    <a:gd name="T42" fmla="*/ 3 w 326"/>
                    <a:gd name="T43" fmla="*/ 94 h 262"/>
                    <a:gd name="T44" fmla="*/ 6 w 326"/>
                    <a:gd name="T45" fmla="*/ 95 h 262"/>
                    <a:gd name="T46" fmla="*/ 10 w 326"/>
                    <a:gd name="T47" fmla="*/ 111 h 262"/>
                    <a:gd name="T48" fmla="*/ 22 w 326"/>
                    <a:gd name="T49" fmla="*/ 148 h 262"/>
                    <a:gd name="T50" fmla="*/ 34 w 326"/>
                    <a:gd name="T51" fmla="*/ 169 h 262"/>
                    <a:gd name="T52" fmla="*/ 43 w 326"/>
                    <a:gd name="T53" fmla="*/ 187 h 262"/>
                    <a:gd name="T54" fmla="*/ 61 w 326"/>
                    <a:gd name="T55" fmla="*/ 206 h 262"/>
                    <a:gd name="T56" fmla="*/ 90 w 326"/>
                    <a:gd name="T57" fmla="*/ 226 h 262"/>
                    <a:gd name="T58" fmla="*/ 113 w 326"/>
                    <a:gd name="T59" fmla="*/ 237 h 262"/>
                    <a:gd name="T60" fmla="*/ 141 w 326"/>
                    <a:gd name="T61" fmla="*/ 243 h 262"/>
                    <a:gd name="T62" fmla="*/ 154 w 326"/>
                    <a:gd name="T63" fmla="*/ 244 h 262"/>
                    <a:gd name="T64" fmla="*/ 187 w 326"/>
                    <a:gd name="T65" fmla="*/ 241 h 262"/>
                    <a:gd name="T66" fmla="*/ 213 w 326"/>
                    <a:gd name="T67" fmla="*/ 233 h 262"/>
                    <a:gd name="T68" fmla="*/ 236 w 326"/>
                    <a:gd name="T69" fmla="*/ 224 h 262"/>
                    <a:gd name="T70" fmla="*/ 244 w 326"/>
                    <a:gd name="T71" fmla="*/ 220 h 262"/>
                    <a:gd name="T72" fmla="*/ 266 w 326"/>
                    <a:gd name="T73" fmla="*/ 204 h 262"/>
                    <a:gd name="T74" fmla="*/ 286 w 326"/>
                    <a:gd name="T75" fmla="*/ 179 h 262"/>
                    <a:gd name="T76" fmla="*/ 289 w 326"/>
                    <a:gd name="T77" fmla="*/ 174 h 262"/>
                    <a:gd name="T78" fmla="*/ 302 w 326"/>
                    <a:gd name="T79" fmla="*/ 150 h 262"/>
                    <a:gd name="T80" fmla="*/ 309 w 326"/>
                    <a:gd name="T81" fmla="*/ 125 h 262"/>
                    <a:gd name="T82" fmla="*/ 312 w 326"/>
                    <a:gd name="T83" fmla="*/ 120 h 262"/>
                    <a:gd name="T84" fmla="*/ 314 w 326"/>
                    <a:gd name="T85" fmla="*/ 95 h 262"/>
                    <a:gd name="T86" fmla="*/ 315 w 326"/>
                    <a:gd name="T87" fmla="*/ 93 h 262"/>
                    <a:gd name="T88" fmla="*/ 317 w 326"/>
                    <a:gd name="T89" fmla="*/ 91 h 262"/>
                    <a:gd name="T90" fmla="*/ 315 w 326"/>
                    <a:gd name="T91" fmla="*/ 86 h 262"/>
                    <a:gd name="T92" fmla="*/ 315 w 326"/>
                    <a:gd name="T93" fmla="*/ 77 h 262"/>
                    <a:gd name="T94" fmla="*/ 313 w 326"/>
                    <a:gd name="T95" fmla="*/ 71 h 262"/>
                    <a:gd name="T96" fmla="*/ 313 w 326"/>
                    <a:gd name="T97" fmla="*/ 69 h 262"/>
                    <a:gd name="T98" fmla="*/ 311 w 326"/>
                    <a:gd name="T99" fmla="*/ 66 h 262"/>
                    <a:gd name="T100" fmla="*/ 312 w 326"/>
                    <a:gd name="T101" fmla="*/ 58 h 262"/>
                    <a:gd name="T102" fmla="*/ 310 w 326"/>
                    <a:gd name="T103" fmla="*/ 50 h 262"/>
                    <a:gd name="T104" fmla="*/ 301 w 326"/>
                    <a:gd name="T105" fmla="*/ 30 h 262"/>
                    <a:gd name="T106" fmla="*/ 298 w 326"/>
                    <a:gd name="T107" fmla="*/ 20 h 262"/>
                    <a:gd name="T108" fmla="*/ 296 w 326"/>
                    <a:gd name="T109" fmla="*/ 16 h 262"/>
                    <a:gd name="T110" fmla="*/ 288 w 326"/>
                    <a:gd name="T111" fmla="*/ 0 h 262"/>
                    <a:gd name="T112" fmla="*/ 299 w 326"/>
                    <a:gd name="T113" fmla="*/ 19 h 262"/>
                    <a:gd name="T114" fmla="*/ 311 w 326"/>
                    <a:gd name="T115" fmla="*/ 61 h 262"/>
                    <a:gd name="T116" fmla="*/ 312 w 326"/>
                    <a:gd name="T117" fmla="*/ 60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6" h="262">
                      <a:moveTo>
                        <a:pt x="288" y="0"/>
                      </a:moveTo>
                      <a:cubicBezTo>
                        <a:pt x="290" y="2"/>
                        <a:pt x="293" y="2"/>
                        <a:pt x="293" y="5"/>
                      </a:cubicBezTo>
                      <a:cubicBezTo>
                        <a:pt x="296" y="8"/>
                        <a:pt x="297" y="10"/>
                        <a:pt x="298" y="14"/>
                      </a:cubicBezTo>
                      <a:cubicBezTo>
                        <a:pt x="299" y="14"/>
                        <a:pt x="300" y="14"/>
                        <a:pt x="300" y="15"/>
                      </a:cubicBezTo>
                      <a:cubicBezTo>
                        <a:pt x="300" y="21"/>
                        <a:pt x="306" y="24"/>
                        <a:pt x="307" y="29"/>
                      </a:cubicBezTo>
                      <a:cubicBezTo>
                        <a:pt x="307" y="32"/>
                        <a:pt x="309" y="39"/>
                        <a:pt x="313" y="41"/>
                      </a:cubicBezTo>
                      <a:cubicBezTo>
                        <a:pt x="313" y="42"/>
                        <a:pt x="313" y="43"/>
                        <a:pt x="313" y="44"/>
                      </a:cubicBezTo>
                      <a:cubicBezTo>
                        <a:pt x="313" y="46"/>
                        <a:pt x="315" y="49"/>
                        <a:pt x="315" y="51"/>
                      </a:cubicBezTo>
                      <a:cubicBezTo>
                        <a:pt x="318" y="54"/>
                        <a:pt x="316" y="60"/>
                        <a:pt x="317" y="65"/>
                      </a:cubicBezTo>
                      <a:cubicBezTo>
                        <a:pt x="318" y="68"/>
                        <a:pt x="321" y="71"/>
                        <a:pt x="321" y="74"/>
                      </a:cubicBezTo>
                      <a:cubicBezTo>
                        <a:pt x="322" y="76"/>
                        <a:pt x="321" y="79"/>
                        <a:pt x="321" y="81"/>
                      </a:cubicBezTo>
                      <a:cubicBezTo>
                        <a:pt x="322" y="86"/>
                        <a:pt x="324" y="90"/>
                        <a:pt x="324" y="95"/>
                      </a:cubicBezTo>
                      <a:cubicBezTo>
                        <a:pt x="324" y="98"/>
                        <a:pt x="322" y="100"/>
                        <a:pt x="322" y="104"/>
                      </a:cubicBezTo>
                      <a:cubicBezTo>
                        <a:pt x="323" y="105"/>
                        <a:pt x="325" y="103"/>
                        <a:pt x="326" y="104"/>
                      </a:cubicBezTo>
                      <a:cubicBezTo>
                        <a:pt x="325" y="106"/>
                        <a:pt x="324" y="107"/>
                        <a:pt x="322" y="107"/>
                      </a:cubicBezTo>
                      <a:cubicBezTo>
                        <a:pt x="323" y="119"/>
                        <a:pt x="318" y="129"/>
                        <a:pt x="317" y="140"/>
                      </a:cubicBezTo>
                      <a:cubicBezTo>
                        <a:pt x="316" y="148"/>
                        <a:pt x="310" y="155"/>
                        <a:pt x="308" y="163"/>
                      </a:cubicBezTo>
                      <a:cubicBezTo>
                        <a:pt x="307" y="166"/>
                        <a:pt x="307" y="169"/>
                        <a:pt x="305" y="172"/>
                      </a:cubicBezTo>
                      <a:cubicBezTo>
                        <a:pt x="302" y="176"/>
                        <a:pt x="299" y="180"/>
                        <a:pt x="296" y="182"/>
                      </a:cubicBezTo>
                      <a:cubicBezTo>
                        <a:pt x="291" y="192"/>
                        <a:pt x="285" y="200"/>
                        <a:pt x="276" y="207"/>
                      </a:cubicBezTo>
                      <a:cubicBezTo>
                        <a:pt x="276" y="207"/>
                        <a:pt x="276" y="208"/>
                        <a:pt x="276" y="208"/>
                      </a:cubicBezTo>
                      <a:cubicBezTo>
                        <a:pt x="261" y="223"/>
                        <a:pt x="241" y="234"/>
                        <a:pt x="221" y="243"/>
                      </a:cubicBezTo>
                      <a:cubicBezTo>
                        <a:pt x="220" y="244"/>
                        <a:pt x="219" y="246"/>
                        <a:pt x="218" y="247"/>
                      </a:cubicBezTo>
                      <a:cubicBezTo>
                        <a:pt x="215" y="246"/>
                        <a:pt x="211" y="248"/>
                        <a:pt x="206" y="249"/>
                      </a:cubicBezTo>
                      <a:cubicBezTo>
                        <a:pt x="202" y="251"/>
                        <a:pt x="198" y="252"/>
                        <a:pt x="194" y="252"/>
                      </a:cubicBezTo>
                      <a:cubicBezTo>
                        <a:pt x="196" y="254"/>
                        <a:pt x="193" y="255"/>
                        <a:pt x="194" y="256"/>
                      </a:cubicBezTo>
                      <a:cubicBezTo>
                        <a:pt x="191" y="254"/>
                        <a:pt x="190" y="258"/>
                        <a:pt x="191" y="259"/>
                      </a:cubicBezTo>
                      <a:cubicBezTo>
                        <a:pt x="189" y="259"/>
                        <a:pt x="188" y="259"/>
                        <a:pt x="187" y="258"/>
                      </a:cubicBezTo>
                      <a:cubicBezTo>
                        <a:pt x="183" y="262"/>
                        <a:pt x="179" y="258"/>
                        <a:pt x="178" y="253"/>
                      </a:cubicBezTo>
                      <a:cubicBezTo>
                        <a:pt x="175" y="252"/>
                        <a:pt x="173" y="253"/>
                        <a:pt x="170" y="254"/>
                      </a:cubicBezTo>
                      <a:cubicBezTo>
                        <a:pt x="163" y="254"/>
                        <a:pt x="156" y="253"/>
                        <a:pt x="150" y="254"/>
                      </a:cubicBezTo>
                      <a:cubicBezTo>
                        <a:pt x="139" y="252"/>
                        <a:pt x="128" y="250"/>
                        <a:pt x="118" y="247"/>
                      </a:cubicBezTo>
                      <a:cubicBezTo>
                        <a:pt x="115" y="247"/>
                        <a:pt x="112" y="245"/>
                        <a:pt x="108" y="245"/>
                      </a:cubicBezTo>
                      <a:cubicBezTo>
                        <a:pt x="97" y="238"/>
                        <a:pt x="83" y="234"/>
                        <a:pt x="74" y="226"/>
                      </a:cubicBezTo>
                      <a:cubicBezTo>
                        <a:pt x="72" y="225"/>
                        <a:pt x="70" y="224"/>
                        <a:pt x="69" y="222"/>
                      </a:cubicBezTo>
                      <a:cubicBezTo>
                        <a:pt x="60" y="218"/>
                        <a:pt x="56" y="211"/>
                        <a:pt x="48" y="206"/>
                      </a:cubicBezTo>
                      <a:cubicBezTo>
                        <a:pt x="44" y="201"/>
                        <a:pt x="39" y="197"/>
                        <a:pt x="35" y="191"/>
                      </a:cubicBezTo>
                      <a:cubicBezTo>
                        <a:pt x="34" y="191"/>
                        <a:pt x="34" y="190"/>
                        <a:pt x="33" y="189"/>
                      </a:cubicBezTo>
                      <a:cubicBezTo>
                        <a:pt x="30" y="185"/>
                        <a:pt x="27" y="181"/>
                        <a:pt x="24" y="178"/>
                      </a:cubicBezTo>
                      <a:cubicBezTo>
                        <a:pt x="20" y="170"/>
                        <a:pt x="15" y="163"/>
                        <a:pt x="12" y="155"/>
                      </a:cubicBezTo>
                      <a:cubicBezTo>
                        <a:pt x="10" y="146"/>
                        <a:pt x="6" y="138"/>
                        <a:pt x="4" y="127"/>
                      </a:cubicBezTo>
                      <a:cubicBezTo>
                        <a:pt x="0" y="120"/>
                        <a:pt x="3" y="112"/>
                        <a:pt x="3" y="104"/>
                      </a:cubicBezTo>
                      <a:cubicBezTo>
                        <a:pt x="3" y="103"/>
                        <a:pt x="2" y="103"/>
                        <a:pt x="1" y="103"/>
                      </a:cubicBezTo>
                      <a:cubicBezTo>
                        <a:pt x="2" y="100"/>
                        <a:pt x="0" y="96"/>
                        <a:pt x="3" y="94"/>
                      </a:cubicBezTo>
                      <a:cubicBezTo>
                        <a:pt x="1" y="93"/>
                        <a:pt x="2" y="90"/>
                        <a:pt x="2" y="88"/>
                      </a:cubicBezTo>
                      <a:cubicBezTo>
                        <a:pt x="3" y="91"/>
                        <a:pt x="6" y="92"/>
                        <a:pt x="6" y="95"/>
                      </a:cubicBezTo>
                      <a:cubicBezTo>
                        <a:pt x="7" y="98"/>
                        <a:pt x="6" y="102"/>
                        <a:pt x="8" y="104"/>
                      </a:cubicBezTo>
                      <a:cubicBezTo>
                        <a:pt x="8" y="107"/>
                        <a:pt x="9" y="110"/>
                        <a:pt x="10" y="111"/>
                      </a:cubicBezTo>
                      <a:cubicBezTo>
                        <a:pt x="11" y="119"/>
                        <a:pt x="13" y="124"/>
                        <a:pt x="14" y="129"/>
                      </a:cubicBezTo>
                      <a:cubicBezTo>
                        <a:pt x="17" y="135"/>
                        <a:pt x="18" y="142"/>
                        <a:pt x="22" y="148"/>
                      </a:cubicBezTo>
                      <a:cubicBezTo>
                        <a:pt x="26" y="153"/>
                        <a:pt x="32" y="158"/>
                        <a:pt x="34" y="164"/>
                      </a:cubicBezTo>
                      <a:cubicBezTo>
                        <a:pt x="34" y="166"/>
                        <a:pt x="34" y="167"/>
                        <a:pt x="34" y="169"/>
                      </a:cubicBezTo>
                      <a:cubicBezTo>
                        <a:pt x="35" y="170"/>
                        <a:pt x="36" y="171"/>
                        <a:pt x="37" y="173"/>
                      </a:cubicBezTo>
                      <a:cubicBezTo>
                        <a:pt x="40" y="177"/>
                        <a:pt x="41" y="182"/>
                        <a:pt x="43" y="187"/>
                      </a:cubicBezTo>
                      <a:cubicBezTo>
                        <a:pt x="45" y="192"/>
                        <a:pt x="50" y="195"/>
                        <a:pt x="54" y="199"/>
                      </a:cubicBezTo>
                      <a:cubicBezTo>
                        <a:pt x="56" y="202"/>
                        <a:pt x="57" y="205"/>
                        <a:pt x="61" y="206"/>
                      </a:cubicBezTo>
                      <a:cubicBezTo>
                        <a:pt x="65" y="211"/>
                        <a:pt x="71" y="215"/>
                        <a:pt x="77" y="218"/>
                      </a:cubicBezTo>
                      <a:cubicBezTo>
                        <a:pt x="81" y="221"/>
                        <a:pt x="84" y="225"/>
                        <a:pt x="90" y="226"/>
                      </a:cubicBezTo>
                      <a:cubicBezTo>
                        <a:pt x="90" y="227"/>
                        <a:pt x="90" y="227"/>
                        <a:pt x="90" y="228"/>
                      </a:cubicBezTo>
                      <a:cubicBezTo>
                        <a:pt x="98" y="231"/>
                        <a:pt x="106" y="234"/>
                        <a:pt x="113" y="237"/>
                      </a:cubicBezTo>
                      <a:cubicBezTo>
                        <a:pt x="119" y="239"/>
                        <a:pt x="126" y="240"/>
                        <a:pt x="133" y="241"/>
                      </a:cubicBezTo>
                      <a:cubicBezTo>
                        <a:pt x="136" y="242"/>
                        <a:pt x="138" y="243"/>
                        <a:pt x="141" y="243"/>
                      </a:cubicBezTo>
                      <a:cubicBezTo>
                        <a:pt x="143" y="243"/>
                        <a:pt x="143" y="242"/>
                        <a:pt x="145" y="243"/>
                      </a:cubicBezTo>
                      <a:cubicBezTo>
                        <a:pt x="148" y="243"/>
                        <a:pt x="151" y="244"/>
                        <a:pt x="154" y="244"/>
                      </a:cubicBezTo>
                      <a:cubicBezTo>
                        <a:pt x="157" y="244"/>
                        <a:pt x="159" y="244"/>
                        <a:pt x="162" y="244"/>
                      </a:cubicBezTo>
                      <a:cubicBezTo>
                        <a:pt x="170" y="244"/>
                        <a:pt x="179" y="242"/>
                        <a:pt x="187" y="241"/>
                      </a:cubicBezTo>
                      <a:cubicBezTo>
                        <a:pt x="191" y="241"/>
                        <a:pt x="195" y="240"/>
                        <a:pt x="199" y="239"/>
                      </a:cubicBezTo>
                      <a:cubicBezTo>
                        <a:pt x="204" y="238"/>
                        <a:pt x="210" y="237"/>
                        <a:pt x="213" y="233"/>
                      </a:cubicBezTo>
                      <a:cubicBezTo>
                        <a:pt x="214" y="234"/>
                        <a:pt x="218" y="234"/>
                        <a:pt x="218" y="231"/>
                      </a:cubicBezTo>
                      <a:cubicBezTo>
                        <a:pt x="225" y="231"/>
                        <a:pt x="231" y="228"/>
                        <a:pt x="236" y="224"/>
                      </a:cubicBezTo>
                      <a:cubicBezTo>
                        <a:pt x="237" y="223"/>
                        <a:pt x="238" y="222"/>
                        <a:pt x="240" y="221"/>
                      </a:cubicBezTo>
                      <a:cubicBezTo>
                        <a:pt x="241" y="220"/>
                        <a:pt x="243" y="221"/>
                        <a:pt x="244" y="220"/>
                      </a:cubicBezTo>
                      <a:cubicBezTo>
                        <a:pt x="246" y="219"/>
                        <a:pt x="248" y="216"/>
                        <a:pt x="250" y="214"/>
                      </a:cubicBezTo>
                      <a:cubicBezTo>
                        <a:pt x="256" y="212"/>
                        <a:pt x="260" y="205"/>
                        <a:pt x="266" y="204"/>
                      </a:cubicBezTo>
                      <a:cubicBezTo>
                        <a:pt x="267" y="200"/>
                        <a:pt x="269" y="197"/>
                        <a:pt x="273" y="196"/>
                      </a:cubicBezTo>
                      <a:cubicBezTo>
                        <a:pt x="276" y="189"/>
                        <a:pt x="282" y="185"/>
                        <a:pt x="286" y="179"/>
                      </a:cubicBezTo>
                      <a:cubicBezTo>
                        <a:pt x="286" y="178"/>
                        <a:pt x="287" y="177"/>
                        <a:pt x="287" y="176"/>
                      </a:cubicBezTo>
                      <a:cubicBezTo>
                        <a:pt x="288" y="176"/>
                        <a:pt x="288" y="174"/>
                        <a:pt x="289" y="174"/>
                      </a:cubicBezTo>
                      <a:cubicBezTo>
                        <a:pt x="292" y="167"/>
                        <a:pt x="296" y="163"/>
                        <a:pt x="299" y="157"/>
                      </a:cubicBezTo>
                      <a:cubicBezTo>
                        <a:pt x="299" y="154"/>
                        <a:pt x="301" y="152"/>
                        <a:pt x="302" y="150"/>
                      </a:cubicBezTo>
                      <a:cubicBezTo>
                        <a:pt x="303" y="147"/>
                        <a:pt x="303" y="143"/>
                        <a:pt x="304" y="141"/>
                      </a:cubicBezTo>
                      <a:cubicBezTo>
                        <a:pt x="305" y="135"/>
                        <a:pt x="308" y="132"/>
                        <a:pt x="309" y="125"/>
                      </a:cubicBezTo>
                      <a:cubicBezTo>
                        <a:pt x="309" y="125"/>
                        <a:pt x="309" y="124"/>
                        <a:pt x="310" y="125"/>
                      </a:cubicBezTo>
                      <a:cubicBezTo>
                        <a:pt x="309" y="122"/>
                        <a:pt x="309" y="120"/>
                        <a:pt x="312" y="120"/>
                      </a:cubicBezTo>
                      <a:cubicBezTo>
                        <a:pt x="311" y="117"/>
                        <a:pt x="312" y="116"/>
                        <a:pt x="311" y="113"/>
                      </a:cubicBezTo>
                      <a:cubicBezTo>
                        <a:pt x="314" y="108"/>
                        <a:pt x="313" y="102"/>
                        <a:pt x="314" y="95"/>
                      </a:cubicBezTo>
                      <a:cubicBezTo>
                        <a:pt x="314" y="94"/>
                        <a:pt x="313" y="96"/>
                        <a:pt x="313" y="95"/>
                      </a:cubicBezTo>
                      <a:cubicBezTo>
                        <a:pt x="313" y="94"/>
                        <a:pt x="316" y="95"/>
                        <a:pt x="315" y="93"/>
                      </a:cubicBezTo>
                      <a:cubicBezTo>
                        <a:pt x="316" y="92"/>
                        <a:pt x="314" y="94"/>
                        <a:pt x="315" y="92"/>
                      </a:cubicBezTo>
                      <a:cubicBezTo>
                        <a:pt x="315" y="91"/>
                        <a:pt x="316" y="92"/>
                        <a:pt x="317" y="91"/>
                      </a:cubicBezTo>
                      <a:cubicBezTo>
                        <a:pt x="315" y="90"/>
                        <a:pt x="314" y="89"/>
                        <a:pt x="314" y="86"/>
                      </a:cubicBezTo>
                      <a:cubicBezTo>
                        <a:pt x="314" y="87"/>
                        <a:pt x="316" y="87"/>
                        <a:pt x="315" y="86"/>
                      </a:cubicBezTo>
                      <a:cubicBezTo>
                        <a:pt x="315" y="85"/>
                        <a:pt x="315" y="87"/>
                        <a:pt x="314" y="86"/>
                      </a:cubicBezTo>
                      <a:cubicBezTo>
                        <a:pt x="315" y="82"/>
                        <a:pt x="314" y="80"/>
                        <a:pt x="315" y="77"/>
                      </a:cubicBezTo>
                      <a:cubicBezTo>
                        <a:pt x="314" y="76"/>
                        <a:pt x="312" y="78"/>
                        <a:pt x="312" y="77"/>
                      </a:cubicBezTo>
                      <a:cubicBezTo>
                        <a:pt x="314" y="75"/>
                        <a:pt x="312" y="73"/>
                        <a:pt x="313" y="71"/>
                      </a:cubicBezTo>
                      <a:cubicBezTo>
                        <a:pt x="312" y="70"/>
                        <a:pt x="313" y="69"/>
                        <a:pt x="312" y="68"/>
                      </a:cubicBezTo>
                      <a:cubicBezTo>
                        <a:pt x="312" y="67"/>
                        <a:pt x="313" y="68"/>
                        <a:pt x="313" y="69"/>
                      </a:cubicBezTo>
                      <a:cubicBezTo>
                        <a:pt x="314" y="69"/>
                        <a:pt x="312" y="67"/>
                        <a:pt x="314" y="67"/>
                      </a:cubicBezTo>
                      <a:cubicBezTo>
                        <a:pt x="313" y="67"/>
                        <a:pt x="312" y="66"/>
                        <a:pt x="311" y="66"/>
                      </a:cubicBezTo>
                      <a:cubicBezTo>
                        <a:pt x="312" y="63"/>
                        <a:pt x="310" y="63"/>
                        <a:pt x="310" y="60"/>
                      </a:cubicBezTo>
                      <a:cubicBezTo>
                        <a:pt x="311" y="60"/>
                        <a:pt x="312" y="59"/>
                        <a:pt x="312" y="58"/>
                      </a:cubicBezTo>
                      <a:cubicBezTo>
                        <a:pt x="311" y="57"/>
                        <a:pt x="311" y="56"/>
                        <a:pt x="310" y="57"/>
                      </a:cubicBezTo>
                      <a:cubicBezTo>
                        <a:pt x="309" y="54"/>
                        <a:pt x="308" y="52"/>
                        <a:pt x="310" y="50"/>
                      </a:cubicBezTo>
                      <a:cubicBezTo>
                        <a:pt x="308" y="48"/>
                        <a:pt x="306" y="47"/>
                        <a:pt x="307" y="43"/>
                      </a:cubicBezTo>
                      <a:cubicBezTo>
                        <a:pt x="304" y="40"/>
                        <a:pt x="304" y="34"/>
                        <a:pt x="301" y="30"/>
                      </a:cubicBezTo>
                      <a:cubicBezTo>
                        <a:pt x="302" y="29"/>
                        <a:pt x="301" y="29"/>
                        <a:pt x="301" y="27"/>
                      </a:cubicBezTo>
                      <a:cubicBezTo>
                        <a:pt x="299" y="26"/>
                        <a:pt x="298" y="22"/>
                        <a:pt x="298" y="20"/>
                      </a:cubicBezTo>
                      <a:cubicBezTo>
                        <a:pt x="297" y="21"/>
                        <a:pt x="297" y="18"/>
                        <a:pt x="296" y="19"/>
                      </a:cubicBezTo>
                      <a:cubicBezTo>
                        <a:pt x="296" y="18"/>
                        <a:pt x="295" y="17"/>
                        <a:pt x="296" y="16"/>
                      </a:cubicBezTo>
                      <a:cubicBezTo>
                        <a:pt x="294" y="16"/>
                        <a:pt x="294" y="13"/>
                        <a:pt x="293" y="12"/>
                      </a:cubicBezTo>
                      <a:cubicBezTo>
                        <a:pt x="292" y="7"/>
                        <a:pt x="289" y="5"/>
                        <a:pt x="288" y="0"/>
                      </a:cubicBezTo>
                      <a:close/>
                      <a:moveTo>
                        <a:pt x="299" y="22"/>
                      </a:moveTo>
                      <a:cubicBezTo>
                        <a:pt x="300" y="21"/>
                        <a:pt x="300" y="20"/>
                        <a:pt x="299" y="19"/>
                      </a:cubicBezTo>
                      <a:cubicBezTo>
                        <a:pt x="299" y="20"/>
                        <a:pt x="299" y="21"/>
                        <a:pt x="299" y="22"/>
                      </a:cubicBezTo>
                      <a:close/>
                      <a:moveTo>
                        <a:pt x="311" y="61"/>
                      </a:moveTo>
                      <a:cubicBezTo>
                        <a:pt x="311" y="62"/>
                        <a:pt x="312" y="62"/>
                        <a:pt x="312" y="62"/>
                      </a:cubicBezTo>
                      <a:cubicBezTo>
                        <a:pt x="312" y="61"/>
                        <a:pt x="313" y="61"/>
                        <a:pt x="312" y="60"/>
                      </a:cubicBezTo>
                      <a:cubicBezTo>
                        <a:pt x="312" y="61"/>
                        <a:pt x="311" y="61"/>
                        <a:pt x="311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>
                    <a:latin typeface="微软简粗黑" charset="0"/>
                    <a:ea typeface="微软简粗黑" charset="0"/>
                  </a:endParaRPr>
                </a:p>
              </p:txBody>
            </p:sp>
          </p:grpSp>
          <p:grpSp>
            <p:nvGrpSpPr>
              <p:cNvPr id="3" name="组合 2"/>
              <p:cNvGrpSpPr/>
              <p:nvPr/>
            </p:nvGrpSpPr>
            <p:grpSpPr>
              <a:xfrm>
                <a:off x="1595479" y="1894030"/>
                <a:ext cx="8985515" cy="1726691"/>
                <a:chOff x="1595479" y="1894030"/>
                <a:chExt cx="8985515" cy="1726691"/>
              </a:xfr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p:grpSpPr>
            <p:sp>
              <p:nvSpPr>
                <p:cNvPr id="2" name="椭圆 1"/>
                <p:cNvSpPr/>
                <p:nvPr/>
              </p:nvSpPr>
              <p:spPr>
                <a:xfrm>
                  <a:off x="1595479" y="1949998"/>
                  <a:ext cx="1670723" cy="1670723"/>
                </a:xfrm>
                <a:prstGeom prst="ellipse">
                  <a:avLst/>
                </a:prstGeom>
                <a:blipFill dpi="0"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5192923" y="1894030"/>
                  <a:ext cx="1670723" cy="1670723"/>
                </a:xfrm>
                <a:prstGeom prst="ellipse">
                  <a:avLst/>
                </a:prstGeom>
                <a:blipFill dpi="0"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8910271" y="1932738"/>
                  <a:ext cx="1670723" cy="1670723"/>
                </a:xfrm>
                <a:prstGeom prst="ellipse">
                  <a:avLst/>
                </a:prstGeom>
                <a:blipFill dpi="0"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1282209" y="3907580"/>
              <a:ext cx="2338388" cy="1010920"/>
              <a:chOff x="717208" y="3408378"/>
              <a:chExt cx="2338388" cy="1010920"/>
            </a:xfrm>
          </p:grpSpPr>
          <p:sp>
            <p:nvSpPr>
              <p:cNvPr id="55" name="TextBox 13"/>
              <p:cNvSpPr txBox="1">
                <a:spLocks noChangeArrowheads="1"/>
              </p:cNvSpPr>
              <p:nvPr/>
            </p:nvSpPr>
            <p:spPr bwMode="auto">
              <a:xfrm>
                <a:off x="717208" y="3408378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TextBox 13"/>
              <p:cNvSpPr txBox="1">
                <a:spLocks noChangeArrowheads="1"/>
              </p:cNvSpPr>
              <p:nvPr/>
            </p:nvSpPr>
            <p:spPr bwMode="auto">
              <a:xfrm>
                <a:off x="938823" y="3773503"/>
                <a:ext cx="1894840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896934" y="3907580"/>
              <a:ext cx="2338388" cy="1010920"/>
              <a:chOff x="717208" y="3408378"/>
              <a:chExt cx="2338388" cy="1010920"/>
            </a:xfrm>
          </p:grpSpPr>
          <p:sp>
            <p:nvSpPr>
              <p:cNvPr id="58" name="TextBox 13"/>
              <p:cNvSpPr txBox="1">
                <a:spLocks noChangeArrowheads="1"/>
              </p:cNvSpPr>
              <p:nvPr/>
            </p:nvSpPr>
            <p:spPr bwMode="auto">
              <a:xfrm>
                <a:off x="717208" y="3408378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TextBox 13"/>
              <p:cNvSpPr txBox="1">
                <a:spLocks noChangeArrowheads="1"/>
              </p:cNvSpPr>
              <p:nvPr/>
            </p:nvSpPr>
            <p:spPr bwMode="auto">
              <a:xfrm>
                <a:off x="938823" y="3773503"/>
                <a:ext cx="1894840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8595900" y="3907580"/>
              <a:ext cx="2338388" cy="1010920"/>
              <a:chOff x="717208" y="3408378"/>
              <a:chExt cx="2338388" cy="1010920"/>
            </a:xfrm>
          </p:grpSpPr>
          <p:sp>
            <p:nvSpPr>
              <p:cNvPr id="61" name="TextBox 13"/>
              <p:cNvSpPr txBox="1">
                <a:spLocks noChangeArrowheads="1"/>
              </p:cNvSpPr>
              <p:nvPr/>
            </p:nvSpPr>
            <p:spPr bwMode="auto">
              <a:xfrm>
                <a:off x="717208" y="3408378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TextBox 13"/>
              <p:cNvSpPr txBox="1">
                <a:spLocks noChangeArrowheads="1"/>
              </p:cNvSpPr>
              <p:nvPr/>
            </p:nvSpPr>
            <p:spPr bwMode="auto">
              <a:xfrm>
                <a:off x="938823" y="3773503"/>
                <a:ext cx="1894840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cxnSp>
        <p:nvCxnSpPr>
          <p:cNvPr id="17" name="直接连接符 16"/>
          <p:cNvCxnSpPr/>
          <p:nvPr/>
        </p:nvCxnSpPr>
        <p:spPr>
          <a:xfrm flipH="1">
            <a:off x="-2553" y="2762446"/>
            <a:ext cx="9239250" cy="0"/>
          </a:xfrm>
          <a:prstGeom prst="line">
            <a:avLst/>
          </a:prstGeom>
          <a:ln w="19050">
            <a:solidFill>
              <a:srgbClr val="AE9C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8247490" y="1033689"/>
            <a:ext cx="3667989" cy="3779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/>
          <a:srcRect b="-8361"/>
          <a:stretch>
            <a:fillRect/>
          </a:stretch>
        </p:blipFill>
        <p:spPr>
          <a:xfrm>
            <a:off x="1105184" y="2152464"/>
            <a:ext cx="1173710" cy="1209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522845" y="3614401"/>
            <a:ext cx="2338388" cy="991462"/>
            <a:chOff x="6204252" y="2016290"/>
            <a:chExt cx="2338388" cy="991462"/>
          </a:xfrm>
        </p:grpSpPr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6204252" y="2016290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6575165" y="2361957"/>
              <a:ext cx="1613772" cy="6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66960" y="2114756"/>
            <a:ext cx="2338388" cy="2474439"/>
            <a:chOff x="2399869" y="2131424"/>
            <a:chExt cx="2338388" cy="247443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8"/>
            <a:srcRect r="-148"/>
            <a:stretch>
              <a:fillRect/>
            </a:stretch>
          </p:blipFill>
          <p:spPr>
            <a:xfrm>
              <a:off x="2982208" y="2131424"/>
              <a:ext cx="1173710" cy="120925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组合 26"/>
            <p:cNvGrpSpPr/>
            <p:nvPr/>
          </p:nvGrpSpPr>
          <p:grpSpPr>
            <a:xfrm>
              <a:off x="2399869" y="3614401"/>
              <a:ext cx="2338388" cy="991462"/>
              <a:chOff x="6204252" y="2016290"/>
              <a:chExt cx="2338388" cy="991462"/>
            </a:xfrm>
          </p:grpSpPr>
          <p:sp>
            <p:nvSpPr>
              <p:cNvPr id="28" name="TextBox 13"/>
              <p:cNvSpPr txBox="1">
                <a:spLocks noChangeArrowheads="1"/>
              </p:cNvSpPr>
              <p:nvPr/>
            </p:nvSpPr>
            <p:spPr bwMode="auto">
              <a:xfrm>
                <a:off x="6204252" y="2016290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TextBox 13"/>
              <p:cNvSpPr txBox="1">
                <a:spLocks noChangeArrowheads="1"/>
              </p:cNvSpPr>
              <p:nvPr/>
            </p:nvSpPr>
            <p:spPr bwMode="auto">
              <a:xfrm>
                <a:off x="6575165" y="2361957"/>
                <a:ext cx="1613772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01509" y="2200564"/>
            <a:ext cx="2338388" cy="2417925"/>
            <a:chOff x="4230618" y="2187938"/>
            <a:chExt cx="2338388" cy="24179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9"/>
            <a:srcRect r="-961"/>
            <a:stretch>
              <a:fillRect/>
            </a:stretch>
          </p:blipFill>
          <p:spPr>
            <a:xfrm>
              <a:off x="4827059" y="2187938"/>
              <a:ext cx="1173710" cy="120925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组合 29"/>
            <p:cNvGrpSpPr/>
            <p:nvPr/>
          </p:nvGrpSpPr>
          <p:grpSpPr>
            <a:xfrm>
              <a:off x="4230618" y="3614401"/>
              <a:ext cx="2338388" cy="991462"/>
              <a:chOff x="6204252" y="2016290"/>
              <a:chExt cx="2338388" cy="991462"/>
            </a:xfrm>
          </p:grpSpPr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6204252" y="2016290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TextBox 13"/>
              <p:cNvSpPr txBox="1">
                <a:spLocks noChangeArrowheads="1"/>
              </p:cNvSpPr>
              <p:nvPr/>
            </p:nvSpPr>
            <p:spPr bwMode="auto">
              <a:xfrm>
                <a:off x="6575165" y="2361957"/>
                <a:ext cx="1613772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sp>
        <p:nvSpPr>
          <p:cNvPr id="18" name="PA_库_矩形 3"/>
          <p:cNvSpPr/>
          <p:nvPr>
            <p:custDataLst>
              <p:tags r:id="rId6"/>
            </p:custDataLst>
          </p:nvPr>
        </p:nvSpPr>
        <p:spPr>
          <a:xfrm>
            <a:off x="4520841" y="675558"/>
            <a:ext cx="3073583" cy="4452619"/>
          </a:xfrm>
          <a:prstGeom prst="rect">
            <a:avLst/>
          </a:prstGeom>
          <a:noFill/>
          <a:ln>
            <a:solidFill>
              <a:srgbClr val="DDD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PA_库_矩形 7"/>
          <p:cNvSpPr/>
          <p:nvPr>
            <p:custDataLst>
              <p:tags r:id="rId7"/>
            </p:custDataLst>
          </p:nvPr>
        </p:nvSpPr>
        <p:spPr>
          <a:xfrm>
            <a:off x="8064676" y="3502882"/>
            <a:ext cx="3066228" cy="1625295"/>
          </a:xfrm>
          <a:prstGeom prst="rect">
            <a:avLst/>
          </a:prstGeom>
          <a:solidFill>
            <a:srgbClr val="DDD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PA_库_矩形 12"/>
          <p:cNvSpPr/>
          <p:nvPr>
            <p:custDataLst>
              <p:tags r:id="rId8"/>
            </p:custDataLst>
          </p:nvPr>
        </p:nvSpPr>
        <p:spPr>
          <a:xfrm>
            <a:off x="985323" y="3502882"/>
            <a:ext cx="3066228" cy="1625295"/>
          </a:xfrm>
          <a:prstGeom prst="rect">
            <a:avLst/>
          </a:prstGeom>
          <a:solidFill>
            <a:srgbClr val="DDD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856010" y="3870551"/>
            <a:ext cx="2479662" cy="796012"/>
            <a:chOff x="1884421" y="1750418"/>
            <a:chExt cx="2479662" cy="796012"/>
          </a:xfrm>
        </p:grpSpPr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1955217" y="1750418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1884421" y="2115543"/>
              <a:ext cx="24796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328366" y="3870551"/>
            <a:ext cx="2479662" cy="796012"/>
            <a:chOff x="1884421" y="1750418"/>
            <a:chExt cx="2479662" cy="796012"/>
          </a:xfrm>
        </p:grpSpPr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1955217" y="1750418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"/>
            <p:cNvSpPr txBox="1">
              <a:spLocks noChangeArrowheads="1"/>
            </p:cNvSpPr>
            <p:nvPr/>
          </p:nvSpPr>
          <p:spPr bwMode="auto">
            <a:xfrm>
              <a:off x="1884421" y="2115543"/>
              <a:ext cx="24796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463170" y="3870551"/>
            <a:ext cx="2479662" cy="796012"/>
            <a:chOff x="1884421" y="1750418"/>
            <a:chExt cx="2479662" cy="796012"/>
          </a:xfrm>
        </p:grpSpPr>
        <p:sp>
          <p:nvSpPr>
            <p:cNvPr id="31" name="TextBox 13"/>
            <p:cNvSpPr txBox="1">
              <a:spLocks noChangeArrowheads="1"/>
            </p:cNvSpPr>
            <p:nvPr/>
          </p:nvSpPr>
          <p:spPr bwMode="auto">
            <a:xfrm>
              <a:off x="1955217" y="1750418"/>
              <a:ext cx="23383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600" b="1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1884421" y="2115543"/>
              <a:ext cx="24796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n-US" sz="1400" dirty="0">
                  <a:solidFill>
                    <a:srgbClr val="353F3C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zh-CN" altLang="en-US" sz="1400" dirty="0">
                <a:solidFill>
                  <a:srgbClr val="353F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 descr="配色13"/>
          <p:cNvPicPr>
            <a:picLocks noChangeAspect="1"/>
          </p:cNvPicPr>
          <p:nvPr/>
        </p:nvPicPr>
        <p:blipFill>
          <a:blip r:embed="rId9"/>
          <a:srcRect l="-2662" t="-354" r="13290" b="354"/>
          <a:stretch>
            <a:fillRect/>
          </a:stretch>
        </p:blipFill>
        <p:spPr>
          <a:xfrm>
            <a:off x="855980" y="744855"/>
            <a:ext cx="3194685" cy="2514600"/>
          </a:xfrm>
          <a:prstGeom prst="rect">
            <a:avLst/>
          </a:prstGeom>
        </p:spPr>
      </p:pic>
      <p:pic>
        <p:nvPicPr>
          <p:cNvPr id="5" name="图片 4" descr="配色13"/>
          <p:cNvPicPr>
            <a:picLocks noChangeAspect="1"/>
          </p:cNvPicPr>
          <p:nvPr/>
        </p:nvPicPr>
        <p:blipFill>
          <a:blip r:embed="rId9"/>
          <a:srcRect l="-2662" t="-354" r="13290" b="354"/>
          <a:stretch>
            <a:fillRect/>
          </a:stretch>
        </p:blipFill>
        <p:spPr>
          <a:xfrm>
            <a:off x="4399915" y="744855"/>
            <a:ext cx="3194685" cy="2514600"/>
          </a:xfrm>
          <a:prstGeom prst="rect">
            <a:avLst/>
          </a:prstGeom>
        </p:spPr>
      </p:pic>
      <p:pic>
        <p:nvPicPr>
          <p:cNvPr id="7" name="图片 6" descr="配色13"/>
          <p:cNvPicPr>
            <a:picLocks noChangeAspect="1"/>
          </p:cNvPicPr>
          <p:nvPr/>
        </p:nvPicPr>
        <p:blipFill>
          <a:blip r:embed="rId9"/>
          <a:srcRect l="-2662" t="-354" r="13290" b="354"/>
          <a:stretch>
            <a:fillRect/>
          </a:stretch>
        </p:blipFill>
        <p:spPr>
          <a:xfrm>
            <a:off x="7943850" y="744855"/>
            <a:ext cx="3194685" cy="251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-2"/>
            <a:ext cx="12201427" cy="6848274"/>
            <a:chOff x="0" y="-2"/>
            <a:chExt cx="12201427" cy="684827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-2"/>
              <a:ext cx="12192000" cy="6848274"/>
              <a:chOff x="0" y="-2"/>
              <a:chExt cx="12192000" cy="68482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0" y="-2"/>
                <a:ext cx="12192000" cy="5128183"/>
                <a:chOff x="0" y="-2"/>
                <a:chExt cx="12192000" cy="5128183"/>
              </a:xfrm>
            </p:grpSpPr>
            <p:pic>
              <p:nvPicPr>
                <p:cNvPr id="6" name="图片 5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>
                  <a:off x="0" y="0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 rotWithShape="1">
                <a:blip r:embed="rId1"/>
                <a:srcRect/>
                <a:stretch>
                  <a:fillRect/>
                </a:stretch>
              </p:blipFill>
              <p:spPr>
                <a:xfrm flipH="1">
                  <a:off x="5731498" y="-1"/>
                  <a:ext cx="5731498" cy="5128181"/>
                </a:xfrm>
                <a:prstGeom prst="rect">
                  <a:avLst/>
                </a:prstGeom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 rotWithShape="1">
                <a:blip r:embed="rId2"/>
                <a:srcRect/>
                <a:stretch>
                  <a:fillRect/>
                </a:stretch>
              </p:blipFill>
              <p:spPr>
                <a:xfrm>
                  <a:off x="11426855" y="-2"/>
                  <a:ext cx="765145" cy="5128181"/>
                </a:xfrm>
                <a:prstGeom prst="rect">
                  <a:avLst/>
                </a:prstGeom>
              </p:spPr>
            </p:pic>
          </p:grpSp>
          <p:grpSp>
            <p:nvGrpSpPr>
              <p:cNvPr id="10" name="组合 9"/>
              <p:cNvGrpSpPr/>
              <p:nvPr/>
            </p:nvGrpSpPr>
            <p:grpSpPr>
              <a:xfrm flipV="1">
                <a:off x="0" y="5128178"/>
                <a:ext cx="12192000" cy="1720094"/>
                <a:chOff x="0" y="3408088"/>
                <a:chExt cx="12192000" cy="1720094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>
                  <a:off x="0" y="3408089"/>
                  <a:ext cx="5731498" cy="1720093"/>
                </a:xfrm>
                <a:prstGeom prst="rect">
                  <a:avLst/>
                </a:prstGeom>
              </p:spPr>
            </p:pic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>
                  <a:fillRect/>
                </a:stretch>
              </p:blipFill>
              <p:spPr>
                <a:xfrm flipH="1">
                  <a:off x="5731498" y="3408088"/>
                  <a:ext cx="5731498" cy="1720092"/>
                </a:xfrm>
                <a:prstGeom prst="rect">
                  <a:avLst/>
                </a:prstGeom>
              </p:spPr>
            </p:pic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 rotWithShape="1">
                <a:blip r:embed="rId4"/>
                <a:srcRect/>
                <a:stretch>
                  <a:fillRect/>
                </a:stretch>
              </p:blipFill>
              <p:spPr>
                <a:xfrm>
                  <a:off x="11426855" y="3408089"/>
                  <a:ext cx="765145" cy="1720091"/>
                </a:xfrm>
                <a:prstGeom prst="rect">
                  <a:avLst/>
                </a:prstGeom>
              </p:spPr>
            </p:pic>
          </p:grp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0" y="5457817"/>
              <a:ext cx="12201427" cy="1390454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179856" y="1100037"/>
            <a:ext cx="2381250" cy="3638550"/>
            <a:chOff x="6147065" y="1957876"/>
            <a:chExt cx="2381250" cy="3638550"/>
          </a:xfrm>
        </p:grpSpPr>
        <p:sp>
          <p:nvSpPr>
            <p:cNvPr id="21" name="矩形 20"/>
            <p:cNvSpPr/>
            <p:nvPr/>
          </p:nvSpPr>
          <p:spPr>
            <a:xfrm>
              <a:off x="6147065" y="1957876"/>
              <a:ext cx="2381250" cy="3638550"/>
            </a:xfrm>
            <a:prstGeom prst="rect">
              <a:avLst/>
            </a:prstGeom>
            <a:solidFill>
              <a:srgbClr val="3358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6171461" y="2874129"/>
              <a:ext cx="2338388" cy="1949354"/>
              <a:chOff x="6171461" y="3054065"/>
              <a:chExt cx="2338388" cy="194935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6171461" y="3054065"/>
                <a:ext cx="2338388" cy="991462"/>
                <a:chOff x="6171461" y="3054065"/>
                <a:chExt cx="2338388" cy="991462"/>
              </a:xfrm>
            </p:grpSpPr>
            <p:sp>
              <p:nvSpPr>
                <p:cNvPr id="24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6171461" y="3054065"/>
                  <a:ext cx="2338388" cy="247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12160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defTabSz="12160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12160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12160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12160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600" b="1" dirty="0">
                      <a:solidFill>
                        <a:srgbClr val="DDDBAB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  <a:sym typeface="Arial" panose="020B0604020202020204" pitchFamily="34" charset="0"/>
                    </a:rPr>
                    <a:t>单击编辑标题</a:t>
                  </a:r>
                  <a:endParaRPr 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5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6401840" y="3399732"/>
                  <a:ext cx="1894840" cy="6457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 defTabSz="12160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defTabSz="12160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12160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12160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1216025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12160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400" dirty="0">
                      <a:solidFill>
                        <a:srgbClr val="DDDBAB"/>
                      </a:solidFill>
                      <a:latin typeface="字魂36号-正文宋楷" panose="02000000000000000000" pitchFamily="2" charset="-122"/>
                      <a:ea typeface="字魂36号-正文宋楷" panose="02000000000000000000" pitchFamily="2" charset="-122"/>
                      <a:sym typeface="Arial" panose="020B0604020202020204" pitchFamily="34" charset="0"/>
                    </a:rPr>
                    <a:t>单击此处可编辑内容，根据您的需要自由拉伸文本框大小</a:t>
                  </a:r>
                  <a:endPara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TextBox 13"/>
              <p:cNvSpPr txBox="1">
                <a:spLocks noChangeArrowheads="1"/>
              </p:cNvSpPr>
              <p:nvPr/>
            </p:nvSpPr>
            <p:spPr bwMode="auto">
              <a:xfrm>
                <a:off x="6401840" y="4357624"/>
                <a:ext cx="1894840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69" y="2126918"/>
            <a:ext cx="2642505" cy="1761670"/>
          </a:xfrm>
          <a:prstGeom prst="rect">
            <a:avLst/>
          </a:prstGeom>
          <a:ln>
            <a:noFill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3360" y="2126916"/>
            <a:ext cx="2642506" cy="1761671"/>
          </a:xfrm>
          <a:prstGeom prst="rect">
            <a:avLst/>
          </a:prstGeom>
          <a:ln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2081" y="2126918"/>
            <a:ext cx="2642505" cy="17616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9427" y="0"/>
            <a:ext cx="1220771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8994" y="1529499"/>
            <a:ext cx="7550870" cy="30637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62572" y="-714082"/>
            <a:ext cx="3063714" cy="75508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61509" y="1968745"/>
            <a:ext cx="3468981" cy="21852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noProof="0" dirty="0">
                <a:solidFill>
                  <a:srgbClr val="2E373C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贰</a:t>
            </a: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E373C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   </a:t>
            </a:r>
            <a:endParaRPr kumimoji="0" lang="en-US" altLang="zh-CN" sz="3200" i="0" u="none" strike="noStrike" kern="1200" cap="none" spc="0" normalizeH="0" baseline="0" noProof="0" dirty="0" smtClean="0">
              <a:ln>
                <a:noFill/>
              </a:ln>
              <a:solidFill>
                <a:srgbClr val="2E373C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2E373C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输入标题</a:t>
            </a:r>
            <a:endParaRPr kumimoji="0" lang="zh-CN" altLang="en-US" sz="4000" i="0" u="none" strike="noStrike" kern="1200" cap="none" spc="0" normalizeH="0" baseline="0" noProof="0" dirty="0">
              <a:ln>
                <a:noFill/>
              </a:ln>
              <a:solidFill>
                <a:srgbClr val="2E373C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28281" y="-2"/>
            <a:ext cx="12201427" cy="6848274"/>
            <a:chOff x="-28281" y="-2"/>
            <a:chExt cx="12201427" cy="6848274"/>
          </a:xfrm>
        </p:grpSpPr>
        <p:grpSp>
          <p:nvGrpSpPr>
            <p:cNvPr id="16" name="组合 15"/>
            <p:cNvGrpSpPr/>
            <p:nvPr/>
          </p:nvGrpSpPr>
          <p:grpSpPr>
            <a:xfrm>
              <a:off x="-28281" y="-2"/>
              <a:ext cx="12201427" cy="6848274"/>
              <a:chOff x="0" y="-2"/>
              <a:chExt cx="12201427" cy="684827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0" y="-2"/>
                <a:ext cx="12192000" cy="6848274"/>
                <a:chOff x="0" y="-2"/>
                <a:chExt cx="12192000" cy="6848274"/>
              </a:xfrm>
            </p:grpSpPr>
            <p:grpSp>
              <p:nvGrpSpPr>
                <p:cNvPr id="4" name="组合 3"/>
                <p:cNvGrpSpPr/>
                <p:nvPr/>
              </p:nvGrpSpPr>
              <p:grpSpPr>
                <a:xfrm>
                  <a:off x="0" y="-2"/>
                  <a:ext cx="12192000" cy="5128183"/>
                  <a:chOff x="0" y="-2"/>
                  <a:chExt cx="12192000" cy="5128183"/>
                </a:xfrm>
              </p:grpSpPr>
              <p:pic>
                <p:nvPicPr>
                  <p:cNvPr id="6" name="图片 5"/>
                  <p:cNvPicPr>
                    <a:picLocks noChangeAspect="1"/>
                  </p:cNvPicPr>
                  <p:nvPr/>
                </p:nvPicPr>
                <p:blipFill rotWithShape="1">
                  <a:blip r:embed="rId1"/>
                  <a:srcRect/>
                  <a:stretch>
                    <a:fillRect/>
                  </a:stretch>
                </p:blipFill>
                <p:spPr>
                  <a:xfrm>
                    <a:off x="0" y="0"/>
                    <a:ext cx="5731498" cy="5128181"/>
                  </a:xfrm>
                  <a:prstGeom prst="rect">
                    <a:avLst/>
                  </a:prstGeom>
                </p:spPr>
              </p:pic>
              <p:pic>
                <p:nvPicPr>
                  <p:cNvPr id="8" name="图片 7"/>
                  <p:cNvPicPr>
                    <a:picLocks noChangeAspect="1"/>
                  </p:cNvPicPr>
                  <p:nvPr/>
                </p:nvPicPr>
                <p:blipFill rotWithShape="1">
                  <a:blip r:embed="rId1"/>
                  <a:srcRect/>
                  <a:stretch>
                    <a:fillRect/>
                  </a:stretch>
                </p:blipFill>
                <p:spPr>
                  <a:xfrm flipH="1">
                    <a:off x="5731498" y="-1"/>
                    <a:ext cx="5731498" cy="5128181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/>
                  <a:stretch>
                    <a:fillRect/>
                  </a:stretch>
                </p:blipFill>
                <p:spPr>
                  <a:xfrm>
                    <a:off x="11426855" y="-2"/>
                    <a:ext cx="765145" cy="512818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" name="组合 9"/>
                <p:cNvGrpSpPr/>
                <p:nvPr/>
              </p:nvGrpSpPr>
              <p:grpSpPr>
                <a:xfrm flipV="1">
                  <a:off x="0" y="5128178"/>
                  <a:ext cx="12192000" cy="1720094"/>
                  <a:chOff x="0" y="3408088"/>
                  <a:chExt cx="12192000" cy="1720094"/>
                </a:xfrm>
              </p:grpSpPr>
              <p:pic>
                <p:nvPicPr>
                  <p:cNvPr id="11" name="图片 10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/>
                  <a:stretch>
                    <a:fillRect/>
                  </a:stretch>
                </p:blipFill>
                <p:spPr>
                  <a:xfrm>
                    <a:off x="0" y="3408089"/>
                    <a:ext cx="5731498" cy="1720093"/>
                  </a:xfrm>
                  <a:prstGeom prst="rect">
                    <a:avLst/>
                  </a:prstGeom>
                </p:spPr>
              </p:pic>
              <p:pic>
                <p:nvPicPr>
                  <p:cNvPr id="12" name="图片 11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/>
                  <a:stretch>
                    <a:fillRect/>
                  </a:stretch>
                </p:blipFill>
                <p:spPr>
                  <a:xfrm flipH="1">
                    <a:off x="5731498" y="3408088"/>
                    <a:ext cx="5731498" cy="1720092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/>
                  <a:stretch>
                    <a:fillRect/>
                  </a:stretch>
                </p:blipFill>
                <p:spPr>
                  <a:xfrm>
                    <a:off x="11426855" y="3408089"/>
                    <a:ext cx="765145" cy="1720091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5"/>
              <a:srcRect/>
              <a:stretch>
                <a:fillRect/>
              </a:stretch>
            </p:blipFill>
            <p:spPr>
              <a:xfrm>
                <a:off x="0" y="5457817"/>
                <a:ext cx="12201427" cy="1390454"/>
              </a:xfrm>
              <a:prstGeom prst="rect">
                <a:avLst/>
              </a:prstGeom>
            </p:spPr>
          </p:pic>
        </p:grpSp>
        <p:grpSp>
          <p:nvGrpSpPr>
            <p:cNvPr id="3" name="组合 2"/>
            <p:cNvGrpSpPr/>
            <p:nvPr/>
          </p:nvGrpSpPr>
          <p:grpSpPr>
            <a:xfrm>
              <a:off x="720242" y="4058647"/>
              <a:ext cx="2338388" cy="991462"/>
              <a:chOff x="-348346" y="3431063"/>
              <a:chExt cx="2338388" cy="991462"/>
            </a:xfrm>
          </p:grpSpPr>
          <p:sp>
            <p:nvSpPr>
              <p:cNvPr id="23" name="TextBox 13"/>
              <p:cNvSpPr txBox="1">
                <a:spLocks noChangeArrowheads="1"/>
              </p:cNvSpPr>
              <p:nvPr/>
            </p:nvSpPr>
            <p:spPr bwMode="auto">
              <a:xfrm>
                <a:off x="-348346" y="3431063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TextBox 13"/>
              <p:cNvSpPr txBox="1">
                <a:spLocks noChangeArrowheads="1"/>
              </p:cNvSpPr>
              <p:nvPr/>
            </p:nvSpPr>
            <p:spPr bwMode="auto">
              <a:xfrm>
                <a:off x="22567" y="3776730"/>
                <a:ext cx="1613772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542205" y="4058647"/>
              <a:ext cx="2338388" cy="991462"/>
              <a:chOff x="-348346" y="3431063"/>
              <a:chExt cx="2338388" cy="991462"/>
            </a:xfrm>
          </p:grpSpPr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-348346" y="3431063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TextBox 13"/>
              <p:cNvSpPr txBox="1">
                <a:spLocks noChangeArrowheads="1"/>
              </p:cNvSpPr>
              <p:nvPr/>
            </p:nvSpPr>
            <p:spPr bwMode="auto">
              <a:xfrm>
                <a:off x="22567" y="3776730"/>
                <a:ext cx="1613772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366872" y="4058647"/>
              <a:ext cx="2338388" cy="991462"/>
              <a:chOff x="-348346" y="3431063"/>
              <a:chExt cx="2338388" cy="991462"/>
            </a:xfrm>
          </p:grpSpPr>
          <p:sp>
            <p:nvSpPr>
              <p:cNvPr id="29" name="TextBox 13"/>
              <p:cNvSpPr txBox="1">
                <a:spLocks noChangeArrowheads="1"/>
              </p:cNvSpPr>
              <p:nvPr/>
            </p:nvSpPr>
            <p:spPr bwMode="auto">
              <a:xfrm>
                <a:off x="-348346" y="3431063"/>
                <a:ext cx="2338388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单击编辑标题</a:t>
                </a:r>
                <a:endParaRPr lang="en-US" sz="1600" b="1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TextBox 13"/>
              <p:cNvSpPr txBox="1">
                <a:spLocks noChangeArrowheads="1"/>
              </p:cNvSpPr>
              <p:nvPr/>
            </p:nvSpPr>
            <p:spPr bwMode="auto">
              <a:xfrm>
                <a:off x="22567" y="3776730"/>
                <a:ext cx="1613772" cy="645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1216025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4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sym typeface="Arial" panose="020B0604020202020204" pitchFamily="34" charset="0"/>
                  </a:rPr>
                  <a:t>单击此处可编辑内容，根据您的需要自由拉伸文本框大小</a:t>
                </a:r>
                <a:endParaRPr lang="zh-CN" altLang="en-US" sz="14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61762" y="1402121"/>
            <a:ext cx="10868475" cy="2574540"/>
            <a:chOff x="2051048" y="1419672"/>
            <a:chExt cx="10868475" cy="2574540"/>
          </a:xfrm>
        </p:grpSpPr>
        <p:grpSp>
          <p:nvGrpSpPr>
            <p:cNvPr id="2" name="组合 1"/>
            <p:cNvGrpSpPr/>
            <p:nvPr/>
          </p:nvGrpSpPr>
          <p:grpSpPr>
            <a:xfrm>
              <a:off x="2051048" y="1419672"/>
              <a:ext cx="8220875" cy="2574540"/>
              <a:chOff x="2051048" y="1419672"/>
              <a:chExt cx="8220875" cy="2574540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1048" y="1419672"/>
                <a:ext cx="2576948" cy="257454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73011" y="1419672"/>
                <a:ext cx="2576948" cy="257454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4975" y="1419672"/>
                <a:ext cx="2576948" cy="2574540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2595303" y="2352999"/>
                <a:ext cx="1488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rgbClr val="C293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2000" dirty="0" smtClean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华文新魏" panose="02010800040101010101" charset="-122"/>
                  </a:rPr>
                  <a:t>输入</a:t>
                </a:r>
                <a:endParaRPr lang="en-US" altLang="zh-CN" sz="2000" dirty="0" smtClean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华文新魏" panose="02010800040101010101" charset="-122"/>
                </a:endParaRPr>
              </a:p>
              <a:p>
                <a:pPr algn="ctr"/>
                <a:r>
                  <a:rPr lang="zh-CN" altLang="en-US" sz="2000" dirty="0" smtClean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华文新魏" panose="02010800040101010101" charset="-122"/>
                  </a:rPr>
                  <a:t>你</a:t>
                </a:r>
                <a:r>
                  <a:rPr lang="zh-CN" altLang="en-US" sz="20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华文新魏" panose="02010800040101010101" charset="-122"/>
                  </a:rPr>
                  <a:t>的标题</a:t>
                </a:r>
                <a:endParaRPr lang="zh-CN" altLang="en-US" sz="20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华文新魏" panose="02010800040101010101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417267" y="2352999"/>
                <a:ext cx="1488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rgbClr val="C293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2000" dirty="0" smtClean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华文新魏" panose="02010800040101010101" charset="-122"/>
                  </a:rPr>
                  <a:t>输入</a:t>
                </a:r>
                <a:endParaRPr lang="en-US" altLang="zh-CN" sz="2000" dirty="0" smtClean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华文新魏" panose="02010800040101010101" charset="-122"/>
                </a:endParaRPr>
              </a:p>
              <a:p>
                <a:pPr algn="ctr"/>
                <a:r>
                  <a:rPr lang="zh-CN" altLang="en-US" sz="2000" dirty="0" smtClean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华文新魏" panose="02010800040101010101" charset="-122"/>
                  </a:rPr>
                  <a:t>你</a:t>
                </a:r>
                <a:r>
                  <a:rPr lang="zh-CN" altLang="en-US" sz="20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华文新魏" panose="02010800040101010101" charset="-122"/>
                  </a:rPr>
                  <a:t>的标题</a:t>
                </a:r>
                <a:endParaRPr lang="zh-CN" altLang="en-US" sz="20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华文新魏" panose="02010800040101010101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239230" y="2352999"/>
                <a:ext cx="14884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rgbClr val="C2935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algn="ctr"/>
                <a:r>
                  <a:rPr lang="zh-CN" altLang="en-US" sz="2000" dirty="0" smtClean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华文新魏" panose="02010800040101010101" charset="-122"/>
                  </a:rPr>
                  <a:t>输入</a:t>
                </a:r>
                <a:endParaRPr lang="en-US" altLang="zh-CN" sz="2000" dirty="0" smtClean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华文新魏" panose="02010800040101010101" charset="-122"/>
                </a:endParaRPr>
              </a:p>
              <a:p>
                <a:pPr algn="ctr"/>
                <a:r>
                  <a:rPr lang="zh-CN" altLang="en-US" sz="2000" dirty="0" smtClean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华文新魏" panose="02010800040101010101" charset="-122"/>
                  </a:rPr>
                  <a:t>你</a:t>
                </a:r>
                <a:r>
                  <a:rPr lang="zh-CN" altLang="en-US" sz="2000" dirty="0">
                    <a:solidFill>
                      <a:srgbClr val="DDDBAB"/>
                    </a:solidFill>
                    <a:latin typeface="字魂36号-正文宋楷" panose="02000000000000000000" pitchFamily="2" charset="-122"/>
                    <a:ea typeface="字魂36号-正文宋楷" panose="02000000000000000000" pitchFamily="2" charset="-122"/>
                    <a:cs typeface="华文新魏" panose="02010800040101010101" charset="-122"/>
                  </a:rPr>
                  <a:t>的标题</a:t>
                </a:r>
                <a:endParaRPr lang="zh-CN" altLang="en-US" sz="20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华文新魏" panose="02010800040101010101" charset="-122"/>
                </a:endParaRPr>
              </a:p>
            </p:txBody>
          </p:sp>
        </p:grp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42575" y="1419672"/>
              <a:ext cx="2576948" cy="257454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10886830" y="2352999"/>
              <a:ext cx="14884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rgbClr val="C293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000" dirty="0" smtClean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华文新魏" panose="02010800040101010101" charset="-122"/>
                </a:rPr>
                <a:t>输入</a:t>
              </a:r>
              <a:endParaRPr lang="en-US" altLang="zh-CN" sz="2000" dirty="0" smtClean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华文新魏" panose="02010800040101010101" charset="-122"/>
              </a:endParaRPr>
            </a:p>
            <a:p>
              <a:pPr algn="ctr"/>
              <a:r>
                <a:rPr lang="zh-CN" altLang="en-US" sz="2000" dirty="0" smtClean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华文新魏" panose="02010800040101010101" charset="-122"/>
                </a:rPr>
                <a:t>你</a:t>
              </a:r>
              <a:r>
                <a:rPr lang="zh-CN" altLang="en-US" sz="2000" dirty="0">
                  <a:solidFill>
                    <a:srgbClr val="DDDBAB"/>
                  </a:solidFill>
                  <a:latin typeface="字魂36号-正文宋楷" panose="02000000000000000000" pitchFamily="2" charset="-122"/>
                  <a:ea typeface="字魂36号-正文宋楷" panose="02000000000000000000" pitchFamily="2" charset="-122"/>
                  <a:cs typeface="华文新魏" panose="02010800040101010101" charset="-122"/>
                </a:rPr>
                <a:t>的标题</a:t>
              </a:r>
              <a:endParaRPr lang="zh-CN" altLang="en-US" sz="20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华文新魏" panose="02010800040101010101" charset="-122"/>
              </a:endParaRPr>
            </a:p>
          </p:txBody>
        </p:sp>
      </p:grp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9144088" y="4053031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DDDBAB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9515001" y="4398698"/>
            <a:ext cx="1613772" cy="64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DDDBAB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400" dirty="0">
              <a:solidFill>
                <a:srgbClr val="DDDBAB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1870</Words>
  <Application>WPS 演示</Application>
  <PresentationFormat>宽屏</PresentationFormat>
  <Paragraphs>294</Paragraphs>
  <Slides>22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字魂36号-正文宋楷</vt:lpstr>
      <vt:lpstr>经典行书简</vt:lpstr>
      <vt:lpstr>思源黑体 CN Bold</vt:lpstr>
      <vt:lpstr>黑体</vt:lpstr>
      <vt:lpstr>微软简粗黑</vt:lpstr>
      <vt:lpstr>Calibri</vt:lpstr>
      <vt:lpstr>Calibri</vt:lpstr>
      <vt:lpstr>楷体</vt:lpstr>
      <vt:lpstr>微软雅黑</vt:lpstr>
      <vt:lpstr>华文新魏</vt:lpstr>
      <vt:lpstr>Calibri Light</vt:lpstr>
      <vt:lpstr>Arial Unicode MS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4</cp:revision>
  <dcterms:created xsi:type="dcterms:W3CDTF">2019-04-23T07:57:00Z</dcterms:created>
  <dcterms:modified xsi:type="dcterms:W3CDTF">2021-09-06T08:53:51Z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9E9B6F717BE74374AE7352CBEF7B16C1</vt:lpwstr>
  </property>
</Properties>
</file>