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320" r:id="rId3"/>
    <p:sldId id="321" r:id="rId5"/>
    <p:sldId id="322" r:id="rId6"/>
    <p:sldId id="259" r:id="rId7"/>
    <p:sldId id="260" r:id="rId8"/>
    <p:sldId id="261" r:id="rId9"/>
    <p:sldId id="263" r:id="rId10"/>
    <p:sldId id="323" r:id="rId11"/>
    <p:sldId id="264" r:id="rId12"/>
    <p:sldId id="299" r:id="rId13"/>
    <p:sldId id="265" r:id="rId14"/>
    <p:sldId id="267" r:id="rId15"/>
    <p:sldId id="324" r:id="rId16"/>
    <p:sldId id="268" r:id="rId17"/>
    <p:sldId id="297" r:id="rId18"/>
    <p:sldId id="325" r:id="rId19"/>
    <p:sldId id="271" r:id="rId20"/>
    <p:sldId id="272" r:id="rId21"/>
    <p:sldId id="273" r:id="rId22"/>
    <p:sldId id="296" r:id="rId23"/>
    <p:sldId id="300" r:id="rId24"/>
    <p:sldId id="326" r:id="rId25"/>
  </p:sldIdLst>
  <p:sldSz cx="12192000" cy="6858000"/>
  <p:notesSz cx="6858000" cy="9144000"/>
  <p:embeddedFontLst>
    <p:embeddedFont>
      <p:font typeface="Calibri" panose="020F0502020204030204" charset="0"/>
      <p:regular r:id="rId30"/>
      <p:bold r:id="rId31"/>
      <p:italic r:id="rId32"/>
      <p:boldItalic r:id="rId33"/>
    </p:embeddedFont>
    <p:embeddedFont>
      <p:font typeface="印品嗨宋" panose="02000500000000000000" charset="-122"/>
      <p:regular r:id="rId34"/>
    </p:embeddedFont>
    <p:embeddedFont>
      <p:font typeface="方正清刻本悦宋简体" panose="02000000000000000000" charset="-122"/>
      <p:regular r:id="rId35"/>
    </p:embeddedFont>
    <p:embeddedFont>
      <p:font typeface="等线" panose="02010600030101010101" charset="-122"/>
      <p:regular r:id="rId36"/>
    </p:embeddedFont>
    <p:embeddedFont>
      <p:font typeface="Calibri Light" panose="020F0302020204030204" charset="0"/>
      <p:regular r:id="rId37"/>
      <p:italic r:id="rId38"/>
    </p:embeddedFont>
    <p:embeddedFont>
      <p:font typeface="印品丫丫体-D版" panose="02010601030101010101" charset="-122"/>
      <p:regular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1504"/>
    <a:srgbClr val="735137"/>
    <a:srgbClr val="B18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-542" y="-82"/>
      </p:cViewPr>
      <p:guideLst>
        <p:guide orient="horz" pos="2165"/>
        <p:guide pos="3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1EA6A-F7D5-487B-AAD9-EE3846DE6A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9295A-73D0-4884-9D9F-9ADA9365E21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295A-73D0-4884-9D9F-9ADA9365E2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295A-73D0-4884-9D9F-9ADA9365E2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295A-73D0-4884-9D9F-9ADA9365E2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295A-73D0-4884-9D9F-9ADA9365E2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295A-73D0-4884-9D9F-9ADA9365E2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295A-73D0-4884-9D9F-9ADA9365E2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295A-73D0-4884-9D9F-9ADA9365E2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EA85DD-A481-47D2-80A5-55331A69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25.png"/><Relationship Id="rId1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1904100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58745" y="-2664460"/>
            <a:ext cx="6875145" cy="12190095"/>
          </a:xfrm>
          <a:prstGeom prst="rect">
            <a:avLst/>
          </a:prstGeom>
        </p:spPr>
      </p:pic>
      <p:pic>
        <p:nvPicPr>
          <p:cNvPr id="2" name="图片 1" descr="摄图网_4010294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27990" y="795020"/>
            <a:ext cx="5978525" cy="6073140"/>
          </a:xfrm>
          <a:prstGeom prst="rect">
            <a:avLst/>
          </a:prstGeom>
        </p:spPr>
      </p:pic>
      <p:pic>
        <p:nvPicPr>
          <p:cNvPr id="6" name="图片 5" descr="vgbfcfv"/>
          <p:cNvPicPr>
            <a:picLocks noChangeAspect="1"/>
          </p:cNvPicPr>
          <p:nvPr/>
        </p:nvPicPr>
        <p:blipFill>
          <a:blip r:embed="rId3"/>
          <a:srcRect l="76073" b="76218"/>
          <a:stretch>
            <a:fillRect/>
          </a:stretch>
        </p:blipFill>
        <p:spPr>
          <a:xfrm>
            <a:off x="10454640" y="-6985"/>
            <a:ext cx="1600200" cy="2392045"/>
          </a:xfrm>
          <a:prstGeom prst="rect">
            <a:avLst/>
          </a:prstGeom>
        </p:spPr>
      </p:pic>
      <p:pic>
        <p:nvPicPr>
          <p:cNvPr id="8" name="图片 7" descr="vgbfcfv"/>
          <p:cNvPicPr>
            <a:picLocks noChangeAspect="1"/>
          </p:cNvPicPr>
          <p:nvPr/>
        </p:nvPicPr>
        <p:blipFill>
          <a:blip r:embed="rId3"/>
          <a:srcRect l="9657" t="3340" r="60995" b="87456"/>
          <a:stretch>
            <a:fillRect/>
          </a:stretch>
        </p:blipFill>
        <p:spPr>
          <a:xfrm>
            <a:off x="4196715" y="870585"/>
            <a:ext cx="1962785" cy="925830"/>
          </a:xfrm>
          <a:prstGeom prst="rect">
            <a:avLst/>
          </a:prstGeom>
        </p:spPr>
      </p:pic>
      <p:pic>
        <p:nvPicPr>
          <p:cNvPr id="9" name="图片 8" descr="vgbfcfv"/>
          <p:cNvPicPr>
            <a:picLocks noChangeAspect="1"/>
          </p:cNvPicPr>
          <p:nvPr/>
        </p:nvPicPr>
        <p:blipFill>
          <a:blip r:embed="rId3"/>
          <a:srcRect l="2744" t="29230" r="83669" b="66584"/>
          <a:stretch>
            <a:fillRect/>
          </a:stretch>
        </p:blipFill>
        <p:spPr>
          <a:xfrm>
            <a:off x="278765" y="482600"/>
            <a:ext cx="2018665" cy="935355"/>
          </a:xfrm>
          <a:prstGeom prst="rect">
            <a:avLst/>
          </a:prstGeom>
        </p:spPr>
      </p:pic>
      <p:pic>
        <p:nvPicPr>
          <p:cNvPr id="10" name="图片 9" descr="vgbfcfv"/>
          <p:cNvPicPr>
            <a:picLocks noChangeAspect="1"/>
          </p:cNvPicPr>
          <p:nvPr/>
        </p:nvPicPr>
        <p:blipFill>
          <a:blip r:embed="rId3"/>
          <a:srcRect l="-256" t="68758" r="61631" b="-78"/>
          <a:stretch>
            <a:fillRect/>
          </a:stretch>
        </p:blipFill>
        <p:spPr>
          <a:xfrm>
            <a:off x="1270" y="3717925"/>
            <a:ext cx="2677160" cy="3150235"/>
          </a:xfrm>
          <a:prstGeom prst="rect">
            <a:avLst/>
          </a:prstGeom>
        </p:spPr>
      </p:pic>
      <p:pic>
        <p:nvPicPr>
          <p:cNvPr id="11" name="图片 10" descr="hvcvnv"/>
          <p:cNvPicPr>
            <a:picLocks noChangeAspect="1"/>
          </p:cNvPicPr>
          <p:nvPr/>
        </p:nvPicPr>
        <p:blipFill>
          <a:blip r:embed="rId4"/>
          <a:srcRect l="7387" t="11484" r="54852" b="65461"/>
          <a:stretch>
            <a:fillRect/>
          </a:stretch>
        </p:blipFill>
        <p:spPr>
          <a:xfrm>
            <a:off x="6118225" y="2281555"/>
            <a:ext cx="1862455" cy="1710690"/>
          </a:xfrm>
          <a:prstGeom prst="rect">
            <a:avLst/>
          </a:prstGeom>
        </p:spPr>
      </p:pic>
      <p:pic>
        <p:nvPicPr>
          <p:cNvPr id="12" name="图片 11" descr="hvcvnv"/>
          <p:cNvPicPr>
            <a:picLocks noChangeAspect="1"/>
          </p:cNvPicPr>
          <p:nvPr/>
        </p:nvPicPr>
        <p:blipFill>
          <a:blip r:embed="rId4"/>
          <a:srcRect l="59323" t="21120" r="2916" b="55825"/>
          <a:stretch>
            <a:fillRect/>
          </a:stretch>
        </p:blipFill>
        <p:spPr>
          <a:xfrm>
            <a:off x="7641590" y="2281555"/>
            <a:ext cx="1862455" cy="1710690"/>
          </a:xfrm>
          <a:prstGeom prst="rect">
            <a:avLst/>
          </a:prstGeom>
        </p:spPr>
      </p:pic>
      <p:pic>
        <p:nvPicPr>
          <p:cNvPr id="13" name="图片 12" descr="hvcvnv"/>
          <p:cNvPicPr>
            <a:picLocks noChangeAspect="1"/>
          </p:cNvPicPr>
          <p:nvPr/>
        </p:nvPicPr>
        <p:blipFill>
          <a:blip r:embed="rId4"/>
          <a:srcRect l="11648" t="57765" r="54852" b="17066"/>
          <a:stretch>
            <a:fillRect/>
          </a:stretch>
        </p:blipFill>
        <p:spPr>
          <a:xfrm>
            <a:off x="9227820" y="2279015"/>
            <a:ext cx="1515745" cy="1713230"/>
          </a:xfrm>
          <a:prstGeom prst="rect">
            <a:avLst/>
          </a:prstGeom>
        </p:spPr>
      </p:pic>
      <p:pic>
        <p:nvPicPr>
          <p:cNvPr id="14" name="图片 13" descr="hvcvnv"/>
          <p:cNvPicPr>
            <a:picLocks noChangeAspect="1"/>
          </p:cNvPicPr>
          <p:nvPr/>
        </p:nvPicPr>
        <p:blipFill>
          <a:blip r:embed="rId4"/>
          <a:srcRect l="45277" t="58321" r="16962" b="18624"/>
          <a:stretch>
            <a:fillRect/>
          </a:stretch>
        </p:blipFill>
        <p:spPr>
          <a:xfrm>
            <a:off x="10323195" y="2281555"/>
            <a:ext cx="1862455" cy="171069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760720" y="3992245"/>
            <a:ext cx="6142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>
                <a:solidFill>
                  <a:schemeClr val="bg1"/>
                </a:solidFill>
                <a:cs typeface="宋体" panose="02010600030101010101" pitchFamily="2" charset="-122"/>
                <a:sym typeface="Calibri" panose="020F0502020204030204" charset="0"/>
              </a:rPr>
              <a:t>Loem ipsum dolor sameman tanam casectetur adipiscing elit tamam dalam qoue sampe. dolor sameman tanam casectetur adipiscing</a:t>
            </a:r>
            <a:endParaRPr lang="zh-CN" altLang="en-US" sz="1400" dirty="0">
              <a:solidFill>
                <a:schemeClr val="bg1"/>
              </a:solidFill>
              <a:cs typeface="宋体" panose="02010600030101010101" pitchFamily="2" charset="-122"/>
              <a:sym typeface="Calibri" panose="020F0502020204030204" charset="0"/>
            </a:endParaRPr>
          </a:p>
        </p:txBody>
      </p:sp>
      <p:pic>
        <p:nvPicPr>
          <p:cNvPr id="7" name="图片 6" descr="vgbfcfv"/>
          <p:cNvPicPr>
            <a:picLocks noChangeAspect="1"/>
          </p:cNvPicPr>
          <p:nvPr/>
        </p:nvPicPr>
        <p:blipFill>
          <a:blip r:embed="rId3"/>
          <a:srcRect l="66027" t="47394" b="24014"/>
          <a:stretch>
            <a:fillRect/>
          </a:stretch>
        </p:blipFill>
        <p:spPr>
          <a:xfrm>
            <a:off x="9914255" y="3992245"/>
            <a:ext cx="2272030" cy="2875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D:\四月\摄图网_500628546.jpg摄图网_500628546"/>
          <p:cNvPicPr>
            <a:picLocks noChangeAspect="1"/>
          </p:cNvPicPr>
          <p:nvPr/>
        </p:nvPicPr>
        <p:blipFill>
          <a:blip r:embed="rId1"/>
          <a:srcRect t="22048" b="23085"/>
          <a:stretch>
            <a:fillRect/>
          </a:stretch>
        </p:blipFill>
        <p:spPr>
          <a:xfrm>
            <a:off x="-31750" y="1765300"/>
            <a:ext cx="12235180" cy="262255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86594" y="5102383"/>
            <a:ext cx="8190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 水墨主题请在此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输入文字 水墨主题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请在此输入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字水墨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在此输入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 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主题请在此输入文字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A41504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solidFill>
                <a:srgbClr val="A41504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45465" y="515620"/>
            <a:ext cx="556895" cy="53530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412110" y="1620594"/>
            <a:ext cx="5238104" cy="1469847"/>
            <a:chOff x="1412110" y="1620594"/>
            <a:chExt cx="5238104" cy="1469847"/>
          </a:xfrm>
        </p:grpSpPr>
        <p:sp>
          <p:nvSpPr>
            <p:cNvPr id="8" name="矩形 7"/>
            <p:cNvSpPr/>
            <p:nvPr/>
          </p:nvSpPr>
          <p:spPr>
            <a:xfrm>
              <a:off x="1412110" y="1620594"/>
              <a:ext cx="5208609" cy="1469847"/>
            </a:xfrm>
            <a:prstGeom prst="rect">
              <a:avLst/>
            </a:prstGeom>
            <a:solidFill>
              <a:srgbClr val="A415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请在这里输入</a:t>
              </a:r>
              <a:r>
                <a:rPr kumimoji="0" lang="zh-CN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标题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水墨主题请在此输入文字  </a:t>
              </a:r>
              <a:r>
                <a:rPr kumimoji="0" lang="zh-CN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水墨</a:t>
              </a:r>
              <a:endPara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主题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请在此输入文字  水墨</a:t>
              </a:r>
              <a:r>
                <a:rPr kumimoji="0" lang="zh-CN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主题</a:t>
              </a:r>
              <a:endPara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请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在此输入</a:t>
              </a:r>
              <a:r>
                <a:rPr kumimoji="0" lang="zh-CN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文字</a:t>
              </a:r>
              <a:endPara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007" y="1799306"/>
              <a:ext cx="1731207" cy="1038724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3491695" y="3269153"/>
            <a:ext cx="5208609" cy="1469847"/>
            <a:chOff x="3491695" y="3269153"/>
            <a:chExt cx="5208609" cy="1469847"/>
          </a:xfrm>
        </p:grpSpPr>
        <p:sp>
          <p:nvSpPr>
            <p:cNvPr id="10" name="矩形 9"/>
            <p:cNvSpPr/>
            <p:nvPr/>
          </p:nvSpPr>
          <p:spPr>
            <a:xfrm>
              <a:off x="3491695" y="3269153"/>
              <a:ext cx="5208609" cy="1469847"/>
            </a:xfrm>
            <a:prstGeom prst="rect">
              <a:avLst/>
            </a:prstGeom>
            <a:solidFill>
              <a:srgbClr val="A415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请在这里输入标题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主题请在此输入文字  水墨主题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请在此输入文字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695" y="3487102"/>
              <a:ext cx="1286782" cy="1178158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5784610" y="4917712"/>
            <a:ext cx="5208609" cy="1469847"/>
            <a:chOff x="5784610" y="4917712"/>
            <a:chExt cx="5208609" cy="1469847"/>
          </a:xfrm>
        </p:grpSpPr>
        <p:sp>
          <p:nvSpPr>
            <p:cNvPr id="11" name="矩形 10"/>
            <p:cNvSpPr/>
            <p:nvPr/>
          </p:nvSpPr>
          <p:spPr>
            <a:xfrm>
              <a:off x="5784610" y="4917712"/>
              <a:ext cx="5208609" cy="1469847"/>
            </a:xfrm>
            <a:prstGeom prst="rect">
              <a:avLst/>
            </a:prstGeom>
            <a:solidFill>
              <a:srgbClr val="A415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请在这里输入标题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主题请在此输入文字  水墨主题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WenYue GuDianMingChaoTi (Non-Commercial Use)" pitchFamily="50" charset="-122"/>
                  <a:ea typeface="WenYue GuDianMingChaoTi (Non-Commercial Use)" pitchFamily="50" charset="-122"/>
                  <a:cs typeface="+mn-cs"/>
                  <a:sym typeface="WenYue GuDianMingChaoTi (Non-Commercial Use)" pitchFamily="50" charset="-122"/>
                </a:rPr>
                <a:t>请在此输入文字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350" y="5197139"/>
              <a:ext cx="1462737" cy="1190420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A41504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solidFill>
                <a:srgbClr val="A41504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45465" y="515620"/>
            <a:ext cx="556895" cy="535305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7943505" y="2168014"/>
            <a:ext cx="223651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</a:t>
            </a:r>
            <a:endParaRPr kumimoji="0" lang="zh-CN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642456" y="2168014"/>
            <a:ext cx="223651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</a:t>
            </a:r>
            <a:endParaRPr kumimoji="0" lang="zh-CN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19" name="图片 18" descr="D:\樱花\摄图网_400969398.png摄图网_40096939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772535" y="1658620"/>
            <a:ext cx="3737610" cy="37376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A41504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solidFill>
                <a:srgbClr val="A41504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45465" y="515620"/>
            <a:ext cx="556895" cy="53530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摄图网_4001845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9205" y="-257175"/>
            <a:ext cx="3314700" cy="260477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2002790"/>
            <a:ext cx="12181205" cy="3339465"/>
          </a:xfrm>
          <a:prstGeom prst="rect">
            <a:avLst/>
          </a:prstGeom>
          <a:solidFill>
            <a:srgbClr val="A41504"/>
          </a:solidFill>
          <a:ln>
            <a:noFill/>
          </a:ln>
          <a:effectLst>
            <a:outerShdw blurRad="317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gbfcfv"/>
          <p:cNvPicPr>
            <a:picLocks noChangeAspect="1"/>
          </p:cNvPicPr>
          <p:nvPr/>
        </p:nvPicPr>
        <p:blipFill>
          <a:blip r:embed="rId2"/>
          <a:srcRect l="76073" b="76218"/>
          <a:stretch>
            <a:fillRect/>
          </a:stretch>
        </p:blipFill>
        <p:spPr>
          <a:xfrm>
            <a:off x="152400" y="-13335"/>
            <a:ext cx="1600200" cy="2465070"/>
          </a:xfrm>
          <a:prstGeom prst="rect">
            <a:avLst/>
          </a:prstGeom>
        </p:spPr>
      </p:pic>
      <p:pic>
        <p:nvPicPr>
          <p:cNvPr id="52" name="图片 51" descr="vgbfcfv"/>
          <p:cNvPicPr>
            <a:picLocks noChangeAspect="1"/>
          </p:cNvPicPr>
          <p:nvPr/>
        </p:nvPicPr>
        <p:blipFill>
          <a:blip r:embed="rId2"/>
          <a:srcRect l="-256" t="68758" r="61631" b="-78"/>
          <a:stretch>
            <a:fillRect/>
          </a:stretch>
        </p:blipFill>
        <p:spPr>
          <a:xfrm flipH="1">
            <a:off x="9228455" y="3799840"/>
            <a:ext cx="2849245" cy="3026410"/>
          </a:xfrm>
          <a:prstGeom prst="rect">
            <a:avLst/>
          </a:prstGeom>
        </p:spPr>
      </p:pic>
      <p:pic>
        <p:nvPicPr>
          <p:cNvPr id="7" name="图片 6" descr="vgbfcfv"/>
          <p:cNvPicPr>
            <a:picLocks noChangeAspect="1"/>
          </p:cNvPicPr>
          <p:nvPr/>
        </p:nvPicPr>
        <p:blipFill>
          <a:blip r:embed="rId2"/>
          <a:srcRect l="72617" t="67962" b="24014"/>
          <a:stretch>
            <a:fillRect/>
          </a:stretch>
        </p:blipFill>
        <p:spPr>
          <a:xfrm>
            <a:off x="0" y="4780280"/>
            <a:ext cx="3331210" cy="14681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94225" y="2347595"/>
            <a:ext cx="50971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0" i="0" u="none" strike="noStrike" kern="1200" cap="none" spc="0" normalizeH="0" baseline="0" noProof="0" dirty="0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印品嗨宋" panose="02000500000000000000" charset="-122"/>
                <a:ea typeface="印品嗨宋" panose="02000500000000000000" charset="-122"/>
                <a:sym typeface="Auraka方黑檀" panose="02020700000000000000" pitchFamily="18" charset="-128"/>
              </a:rPr>
              <a:t>第叁章</a:t>
            </a:r>
            <a:endParaRPr kumimoji="0" lang="zh-CN" altLang="en-US" sz="8800" b="0" i="0" u="none" strike="noStrike" kern="1200" cap="none" spc="0" normalizeH="0" baseline="0" noProof="0" dirty="0" smtClean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印品嗨宋" panose="02000500000000000000" charset="-122"/>
              <a:ea typeface="印品嗨宋" panose="02000500000000000000" charset="-122"/>
              <a:sym typeface="Auraka方黑檀" panose="02020700000000000000" pitchFamily="18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73144" y="3608705"/>
            <a:ext cx="5405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嗨宋" panose="02000500000000000000" charset="-122"/>
                <a:ea typeface="印品嗨宋" panose="02000500000000000000" charset="-122"/>
                <a:sym typeface="Auraka方黑檀" panose="02020700000000000000" pitchFamily="18" charset="-128"/>
              </a:rPr>
              <a:t>点击输入标题文字</a:t>
            </a:r>
            <a:endParaRPr kumimoji="0" lang="zh-CN" altLang="en-US" sz="4800" b="0" i="0" u="none" strike="noStrike" kern="1200" cap="none" spc="3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嗨宋" panose="02000500000000000000" charset="-122"/>
              <a:ea typeface="印品嗨宋" panose="02000500000000000000" charset="-122"/>
              <a:sym typeface="Auraka方黑檀" panose="02020700000000000000" pitchFamily="18" charset="-128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 flipH="1">
            <a:off x="7672272" y="2502785"/>
            <a:ext cx="716786" cy="2916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9296477" y="3695579"/>
            <a:ext cx="830020" cy="34892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990090" y="4438650"/>
            <a:ext cx="81362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The user can demonstrate on a projector or computer, or print thepresentation and make it into a film to be used in a wider field</a:t>
            </a:r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  <a:p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</p:txBody>
      </p:sp>
      <p:pic>
        <p:nvPicPr>
          <p:cNvPr id="17" name="图片 16" descr="摄图网_4004677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985" y="1031240"/>
            <a:ext cx="2573655" cy="2982595"/>
          </a:xfrm>
          <a:prstGeom prst="rect">
            <a:avLst/>
          </a:prstGeom>
        </p:spPr>
      </p:pic>
      <p:pic>
        <p:nvPicPr>
          <p:cNvPr id="16" name="图片 15" descr="摄图网_400467726"/>
          <p:cNvPicPr>
            <a:picLocks noChangeAspect="1"/>
          </p:cNvPicPr>
          <p:nvPr/>
        </p:nvPicPr>
        <p:blipFill>
          <a:blip r:embed="rId6"/>
          <a:srcRect t="19677" b="26339"/>
          <a:stretch>
            <a:fillRect/>
          </a:stretch>
        </p:blipFill>
        <p:spPr>
          <a:xfrm flipH="1">
            <a:off x="1752600" y="2228215"/>
            <a:ext cx="2456180" cy="1785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526099" y="1517947"/>
            <a:ext cx="615553" cy="81047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zh-CN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20523" y="1517947"/>
            <a:ext cx="1908215" cy="15703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输入文字  水墨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在此输入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 水墨主题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在此输入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主题请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07170" y="1517947"/>
            <a:ext cx="1908215" cy="15703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输入文字  水墨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在此输入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 水墨主题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在此输入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主题请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71890" y="1517947"/>
            <a:ext cx="1908215" cy="15703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输入文字  水墨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在此输入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 水墨主题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在此输入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主题请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3" name="图片 2" descr="D:\四月\摄图网_500628544.jpg摄图网_500628544"/>
          <p:cNvPicPr>
            <a:picLocks noChangeAspect="1"/>
          </p:cNvPicPr>
          <p:nvPr/>
        </p:nvPicPr>
        <p:blipFill>
          <a:blip r:embed="rId1"/>
          <a:srcRect t="32847" b="34242"/>
          <a:stretch>
            <a:fillRect/>
          </a:stretch>
        </p:blipFill>
        <p:spPr>
          <a:xfrm>
            <a:off x="2540" y="4043045"/>
            <a:ext cx="12187555" cy="22485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A41504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solidFill>
                <a:srgbClr val="A41504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45465" y="515620"/>
            <a:ext cx="556895" cy="53530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3" grpId="0" build="allAtOnce"/>
      <p:bldP spid="14" grpId="0" build="allAtOnce"/>
      <p:bldP spid="1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973972" y="4774853"/>
            <a:ext cx="5109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主题请在此输入文字  水墨主题请在此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在此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水墨主题请在此输入文字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73973" y="3276607"/>
            <a:ext cx="5109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主题请在此输入文字  水墨主题请在此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在此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水墨主题请在此输入文字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73974" y="1784486"/>
            <a:ext cx="5109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主题请在此输入文字  水墨主题请在此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在此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水墨主题请在此输入文字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85290" y="1910715"/>
            <a:ext cx="2223135" cy="4064000"/>
          </a:xfrm>
          <a:prstGeom prst="rect">
            <a:avLst/>
          </a:prstGeom>
          <a:solidFill>
            <a:srgbClr val="A41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摄图网_4003784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5290" y="2100580"/>
            <a:ext cx="3684270" cy="368427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A41504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solidFill>
                <a:srgbClr val="A41504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45465" y="515620"/>
            <a:ext cx="556895" cy="53530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摄图网_4001845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9205" y="-257175"/>
            <a:ext cx="3314700" cy="260477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2002790"/>
            <a:ext cx="12181205" cy="3339465"/>
          </a:xfrm>
          <a:prstGeom prst="rect">
            <a:avLst/>
          </a:prstGeom>
          <a:solidFill>
            <a:srgbClr val="A41504"/>
          </a:solidFill>
          <a:ln>
            <a:noFill/>
          </a:ln>
          <a:effectLst>
            <a:outerShdw blurRad="317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gbfcfv"/>
          <p:cNvPicPr>
            <a:picLocks noChangeAspect="1"/>
          </p:cNvPicPr>
          <p:nvPr/>
        </p:nvPicPr>
        <p:blipFill>
          <a:blip r:embed="rId2"/>
          <a:srcRect l="76073" b="76218"/>
          <a:stretch>
            <a:fillRect/>
          </a:stretch>
        </p:blipFill>
        <p:spPr>
          <a:xfrm>
            <a:off x="152400" y="-13335"/>
            <a:ext cx="1600200" cy="2465070"/>
          </a:xfrm>
          <a:prstGeom prst="rect">
            <a:avLst/>
          </a:prstGeom>
        </p:spPr>
      </p:pic>
      <p:pic>
        <p:nvPicPr>
          <p:cNvPr id="52" name="图片 51" descr="vgbfcfv"/>
          <p:cNvPicPr>
            <a:picLocks noChangeAspect="1"/>
          </p:cNvPicPr>
          <p:nvPr/>
        </p:nvPicPr>
        <p:blipFill>
          <a:blip r:embed="rId2"/>
          <a:srcRect l="-256" t="68758" r="61631" b="-78"/>
          <a:stretch>
            <a:fillRect/>
          </a:stretch>
        </p:blipFill>
        <p:spPr>
          <a:xfrm flipH="1">
            <a:off x="9228455" y="3799840"/>
            <a:ext cx="2849245" cy="3026410"/>
          </a:xfrm>
          <a:prstGeom prst="rect">
            <a:avLst/>
          </a:prstGeom>
        </p:spPr>
      </p:pic>
      <p:pic>
        <p:nvPicPr>
          <p:cNvPr id="7" name="图片 6" descr="vgbfcfv"/>
          <p:cNvPicPr>
            <a:picLocks noChangeAspect="1"/>
          </p:cNvPicPr>
          <p:nvPr/>
        </p:nvPicPr>
        <p:blipFill>
          <a:blip r:embed="rId2"/>
          <a:srcRect l="72617" t="67962" b="24014"/>
          <a:stretch>
            <a:fillRect/>
          </a:stretch>
        </p:blipFill>
        <p:spPr>
          <a:xfrm>
            <a:off x="0" y="4780280"/>
            <a:ext cx="3331210" cy="14681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94225" y="2347595"/>
            <a:ext cx="50971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0" i="0" u="none" strike="noStrike" kern="1200" cap="none" spc="0" normalizeH="0" baseline="0" noProof="0" dirty="0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印品嗨宋" panose="02000500000000000000" charset="-122"/>
                <a:ea typeface="印品嗨宋" panose="02000500000000000000" charset="-122"/>
                <a:sym typeface="Auraka方黑檀" panose="02020700000000000000" pitchFamily="18" charset="-128"/>
              </a:rPr>
              <a:t>第肆章</a:t>
            </a:r>
            <a:endParaRPr kumimoji="0" lang="zh-CN" altLang="en-US" sz="8800" b="0" i="0" u="none" strike="noStrike" kern="1200" cap="none" spc="0" normalizeH="0" baseline="0" noProof="0" dirty="0" smtClean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印品嗨宋" panose="02000500000000000000" charset="-122"/>
              <a:ea typeface="印品嗨宋" panose="02000500000000000000" charset="-122"/>
              <a:sym typeface="Auraka方黑檀" panose="02020700000000000000" pitchFamily="18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73144" y="3608705"/>
            <a:ext cx="5405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嗨宋" panose="02000500000000000000" charset="-122"/>
                <a:ea typeface="印品嗨宋" panose="02000500000000000000" charset="-122"/>
                <a:sym typeface="Auraka方黑檀" panose="02020700000000000000" pitchFamily="18" charset="-128"/>
              </a:rPr>
              <a:t>点击输入标题文字</a:t>
            </a:r>
            <a:endParaRPr kumimoji="0" lang="zh-CN" altLang="en-US" sz="4800" b="0" i="0" u="none" strike="noStrike" kern="1200" cap="none" spc="3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嗨宋" panose="02000500000000000000" charset="-122"/>
              <a:ea typeface="印品嗨宋" panose="02000500000000000000" charset="-122"/>
              <a:sym typeface="Auraka方黑檀" panose="02020700000000000000" pitchFamily="18" charset="-128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 flipH="1">
            <a:off x="7672272" y="2502785"/>
            <a:ext cx="716786" cy="2916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9296477" y="3695579"/>
            <a:ext cx="830020" cy="34892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990090" y="4438650"/>
            <a:ext cx="81362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The user can demonstrate on a projector or computer, or print thepresentation and make it into a film to be used in a wider field</a:t>
            </a:r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  <a:p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</p:txBody>
      </p:sp>
      <p:pic>
        <p:nvPicPr>
          <p:cNvPr id="17" name="图片 16" descr="摄图网_4004677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985" y="1031240"/>
            <a:ext cx="2573655" cy="2982595"/>
          </a:xfrm>
          <a:prstGeom prst="rect">
            <a:avLst/>
          </a:prstGeom>
        </p:spPr>
      </p:pic>
      <p:pic>
        <p:nvPicPr>
          <p:cNvPr id="16" name="图片 15" descr="摄图网_400467726"/>
          <p:cNvPicPr>
            <a:picLocks noChangeAspect="1"/>
          </p:cNvPicPr>
          <p:nvPr/>
        </p:nvPicPr>
        <p:blipFill>
          <a:blip r:embed="rId6"/>
          <a:srcRect t="19677" b="26339"/>
          <a:stretch>
            <a:fillRect/>
          </a:stretch>
        </p:blipFill>
        <p:spPr>
          <a:xfrm flipH="1">
            <a:off x="1752600" y="2228215"/>
            <a:ext cx="2456180" cy="1785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2049009" y="2306517"/>
            <a:ext cx="2301765" cy="2301765"/>
            <a:chOff x="2049009" y="2343982"/>
            <a:chExt cx="2301765" cy="2301765"/>
          </a:xfrm>
        </p:grpSpPr>
        <p:sp>
          <p:nvSpPr>
            <p:cNvPr id="8" name="椭圆 7"/>
            <p:cNvSpPr/>
            <p:nvPr/>
          </p:nvSpPr>
          <p:spPr>
            <a:xfrm>
              <a:off x="2049009" y="2343982"/>
              <a:ext cx="2301765" cy="2301765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pic>
          <p:nvPicPr>
            <p:cNvPr id="11" name="图片 10" descr="D:\樱花\摄图网_401017669.png摄图网_401017669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 flipH="1">
              <a:off x="2049098" y="2387724"/>
              <a:ext cx="2257425" cy="2258023"/>
            </a:xfrm>
            <a:prstGeom prst="rect">
              <a:avLst/>
            </a:prstGeom>
          </p:spPr>
        </p:pic>
      </p:grpSp>
      <p:pic>
        <p:nvPicPr>
          <p:cNvPr id="12" name="图片 11" descr="D:\樱花\摄图网_400985123.png摄图网_4009851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0145" y="3862705"/>
            <a:ext cx="2839720" cy="28403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774720" y="2417722"/>
            <a:ext cx="4552950" cy="2123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输入标题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主题请在此</a:t>
            </a:r>
            <a:r>
              <a:rPr kumimoji="0" lang="zh-CN" alt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</a:t>
            </a:r>
            <a:endParaRPr kumimoji="0" lang="en-US" altLang="zh-CN" sz="2000" b="0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入文字</a:t>
            </a:r>
            <a:r>
              <a:rPr kumimoji="0" lang="en-US" altLang="zh-CN" sz="2000" b="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 </a:t>
            </a:r>
            <a:r>
              <a:rPr kumimoji="0" lang="en-US" altLang="zh-CN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 </a:t>
            </a:r>
            <a:r>
              <a:rPr kumimoji="0" lang="zh-CN" alt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</a:t>
            </a:r>
            <a:endParaRPr kumimoji="0" lang="en-US" altLang="zh-CN" sz="2000" b="0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</a:t>
            </a: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</a:t>
            </a:r>
            <a:r>
              <a:rPr kumimoji="0" lang="zh-CN" alt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输入文字水</a:t>
            </a:r>
            <a:endParaRPr kumimoji="0" lang="en-US" altLang="zh-CN" sz="2000" b="0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墨主题</a:t>
            </a: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请在此</a:t>
            </a:r>
            <a:r>
              <a:rPr kumimoji="0" lang="zh-CN" alt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endParaRPr kumimoji="0" lang="en-US" altLang="zh-CN" sz="2000" b="0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主题请</a:t>
            </a:r>
            <a:endParaRPr kumimoji="0" lang="en-US" altLang="zh-CN" sz="2000" b="0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</a:t>
            </a: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输入文字 </a:t>
            </a:r>
            <a:r>
              <a:rPr kumimoji="0" lang="zh-CN" alt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</a:t>
            </a:r>
            <a:endParaRPr kumimoji="0" lang="en-US" altLang="zh-CN" sz="2000" b="0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题</a:t>
            </a: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请在此输入</a:t>
            </a:r>
            <a:r>
              <a:rPr kumimoji="0" lang="zh-CN" alt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</a:t>
            </a:r>
            <a:endParaRPr kumimoji="0" lang="en-US" altLang="zh-CN" sz="2000" b="0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</a:t>
            </a: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请在此</a:t>
            </a:r>
            <a:r>
              <a:rPr kumimoji="0" lang="zh-CN" alt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</a:t>
            </a:r>
            <a:endParaRPr kumimoji="0" lang="en-US" altLang="zh-CN" sz="2000" b="0" i="0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入</a:t>
            </a: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endParaRPr kumimoji="0" lang="zh-CN" altLang="en-US" sz="2000" b="0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水墨主题请在此输</a:t>
            </a:r>
            <a:endParaRPr kumimoji="0" lang="en-US" altLang="zh-CN" sz="2000" b="0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入文字 </a:t>
            </a:r>
            <a:endParaRPr kumimoji="0" lang="zh-CN" altLang="en-US" sz="2000" b="0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A41504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solidFill>
                <a:srgbClr val="A41504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45465" y="515620"/>
            <a:ext cx="556895" cy="535305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D:\四月\摄图网_500838359.jpg摄图网_500838359"/>
          <p:cNvPicPr>
            <a:picLocks noChangeAspect="1"/>
          </p:cNvPicPr>
          <p:nvPr/>
        </p:nvPicPr>
        <p:blipFill>
          <a:blip r:embed="rId1"/>
          <a:srcRect t="55121"/>
          <a:stretch>
            <a:fillRect/>
          </a:stretch>
        </p:blipFill>
        <p:spPr>
          <a:xfrm>
            <a:off x="-12700" y="1371600"/>
            <a:ext cx="12218035" cy="30861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86594" y="5102383"/>
            <a:ext cx="8190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 水墨主题请在此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输入文字 水墨主题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请在此输入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字水墨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在此输入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 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主题请在此输入文字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A41504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solidFill>
                <a:srgbClr val="A41504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45465" y="515620"/>
            <a:ext cx="556895" cy="53530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05665" y="5073376"/>
            <a:ext cx="7580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 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主题请在此输入文字  水墨主题请在此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入文字水墨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主题请在此输入文字 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 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在此输入文字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 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在此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输入文字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10" name="图片 9" descr="D:\樱花\摄图网_400969398.png摄图网_40096939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680585" y="2768600"/>
            <a:ext cx="2384425" cy="23844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847172" y="1490707"/>
            <a:ext cx="615553" cy="81047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zh-CN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29044" y="1490707"/>
            <a:ext cx="615553" cy="81047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zh-CN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42647" y="1529648"/>
            <a:ext cx="2646878" cy="15703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输入文字  水墨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在此输入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 水墨主题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在此输入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主题请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82166" y="1523300"/>
            <a:ext cx="2646878" cy="15703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水墨主题请在此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输入文字  水墨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在此输入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 水墨主题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请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在此输入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主题请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在此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文悦古典明朝体 (非商业使用) W5" pitchFamily="50" charset="-122"/>
              <a:ea typeface="文悦古典明朝体 (非商业使用) W5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A41504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solidFill>
                <a:srgbClr val="A41504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45465" y="515620"/>
            <a:ext cx="556895" cy="53530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vgbfcfv"/>
          <p:cNvPicPr>
            <a:picLocks noChangeAspect="1"/>
          </p:cNvPicPr>
          <p:nvPr/>
        </p:nvPicPr>
        <p:blipFill>
          <a:blip r:embed="rId1"/>
          <a:srcRect l="76073" b="76218"/>
          <a:stretch>
            <a:fillRect/>
          </a:stretch>
        </p:blipFill>
        <p:spPr>
          <a:xfrm>
            <a:off x="10454640" y="-6985"/>
            <a:ext cx="1600200" cy="2392045"/>
          </a:xfrm>
          <a:prstGeom prst="rect">
            <a:avLst/>
          </a:prstGeom>
        </p:spPr>
      </p:pic>
      <p:pic>
        <p:nvPicPr>
          <p:cNvPr id="7" name="图片 6" descr="vgbfcfv"/>
          <p:cNvPicPr>
            <a:picLocks noChangeAspect="1"/>
          </p:cNvPicPr>
          <p:nvPr/>
        </p:nvPicPr>
        <p:blipFill>
          <a:blip r:embed="rId1"/>
          <a:srcRect l="66027" t="47394" b="24014"/>
          <a:stretch>
            <a:fillRect/>
          </a:stretch>
        </p:blipFill>
        <p:spPr>
          <a:xfrm>
            <a:off x="9903460" y="4013835"/>
            <a:ext cx="2272030" cy="2875915"/>
          </a:xfrm>
          <a:prstGeom prst="rect">
            <a:avLst/>
          </a:prstGeom>
        </p:spPr>
      </p:pic>
      <p:pic>
        <p:nvPicPr>
          <p:cNvPr id="9" name="图片 8" descr="vgbfcfv"/>
          <p:cNvPicPr>
            <a:picLocks noChangeAspect="1"/>
          </p:cNvPicPr>
          <p:nvPr/>
        </p:nvPicPr>
        <p:blipFill>
          <a:blip r:embed="rId1"/>
          <a:srcRect l="2744" t="29230" r="83669" b="66584"/>
          <a:stretch>
            <a:fillRect/>
          </a:stretch>
        </p:blipFill>
        <p:spPr>
          <a:xfrm>
            <a:off x="278765" y="482600"/>
            <a:ext cx="2018665" cy="935355"/>
          </a:xfrm>
          <a:prstGeom prst="rect">
            <a:avLst/>
          </a:prstGeom>
        </p:spPr>
      </p:pic>
      <p:pic>
        <p:nvPicPr>
          <p:cNvPr id="8" name="图片 7" descr="vgbfcfv"/>
          <p:cNvPicPr>
            <a:picLocks noChangeAspect="1"/>
          </p:cNvPicPr>
          <p:nvPr/>
        </p:nvPicPr>
        <p:blipFill>
          <a:blip r:embed="rId1"/>
          <a:srcRect l="9657" t="3340" r="60995" b="87456"/>
          <a:stretch>
            <a:fillRect/>
          </a:stretch>
        </p:blipFill>
        <p:spPr>
          <a:xfrm>
            <a:off x="8381365" y="934085"/>
            <a:ext cx="1962785" cy="92583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2435411" y="692951"/>
            <a:ext cx="576064" cy="5712635"/>
            <a:chOff x="1619672" y="483518"/>
            <a:chExt cx="432048" cy="4284476"/>
          </a:xfrm>
          <a:blipFill rotWithShape="1">
            <a:blip r:embed="rId2"/>
            <a:stretch>
              <a:fillRect l="-200000" r="-39000"/>
            </a:stretch>
          </a:blipFill>
        </p:grpSpPr>
        <p:cxnSp>
          <p:nvCxnSpPr>
            <p:cNvPr id="30" name="直接连接符 29"/>
            <p:cNvCxnSpPr/>
            <p:nvPr/>
          </p:nvCxnSpPr>
          <p:spPr>
            <a:xfrm>
              <a:off x="1619672" y="1419622"/>
              <a:ext cx="0" cy="3348372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 30"/>
            <p:cNvSpPr/>
            <p:nvPr/>
          </p:nvSpPr>
          <p:spPr>
            <a:xfrm>
              <a:off x="1619672" y="483518"/>
              <a:ext cx="432048" cy="1440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202549" y="692951"/>
            <a:ext cx="576064" cy="5712635"/>
            <a:chOff x="1619672" y="483518"/>
            <a:chExt cx="432048" cy="4284476"/>
          </a:xfrm>
          <a:solidFill>
            <a:schemeClr val="accent1">
              <a:lumMod val="75000"/>
            </a:schemeClr>
          </a:solidFill>
        </p:grpSpPr>
        <p:cxnSp>
          <p:nvCxnSpPr>
            <p:cNvPr id="33" name="直接连接符 32"/>
            <p:cNvCxnSpPr/>
            <p:nvPr/>
          </p:nvCxnSpPr>
          <p:spPr>
            <a:xfrm>
              <a:off x="1619672" y="1419622"/>
              <a:ext cx="0" cy="3348372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/>
            <p:cNvSpPr/>
            <p:nvPr/>
          </p:nvSpPr>
          <p:spPr>
            <a:xfrm>
              <a:off x="1619672" y="483518"/>
              <a:ext cx="432048" cy="1440160"/>
            </a:xfrm>
            <a:prstGeom prst="rect">
              <a:avLst/>
            </a:prstGeom>
            <a:blipFill rotWithShape="1">
              <a:blip r:embed="rId2"/>
              <a:stretch>
                <a:fillRect l="-200000" r="-3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466912" y="692951"/>
            <a:ext cx="576064" cy="5712635"/>
            <a:chOff x="1619672" y="483518"/>
            <a:chExt cx="432048" cy="4284476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1619672" y="1419622"/>
              <a:ext cx="0" cy="334837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/>
            <p:cNvSpPr/>
            <p:nvPr/>
          </p:nvSpPr>
          <p:spPr>
            <a:xfrm>
              <a:off x="1619672" y="483518"/>
              <a:ext cx="432048" cy="1440160"/>
            </a:xfrm>
            <a:prstGeom prst="rect">
              <a:avLst/>
            </a:prstGeom>
            <a:blipFill rotWithShape="1">
              <a:blip r:embed="rId2"/>
              <a:stretch>
                <a:fillRect l="-200000" t="-63000" r="-152000" b="-13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808061" y="692951"/>
            <a:ext cx="576064" cy="5712635"/>
            <a:chOff x="1619672" y="483518"/>
            <a:chExt cx="432048" cy="4284476"/>
          </a:xfrm>
          <a:blipFill rotWithShape="1">
            <a:blip r:embed="rId2"/>
            <a:stretch>
              <a:fillRect l="-200000" r="-39000"/>
            </a:stretch>
          </a:blipFill>
        </p:grpSpPr>
        <p:cxnSp>
          <p:nvCxnSpPr>
            <p:cNvPr id="39" name="直接连接符 38"/>
            <p:cNvCxnSpPr/>
            <p:nvPr/>
          </p:nvCxnSpPr>
          <p:spPr>
            <a:xfrm>
              <a:off x="1619672" y="1419622"/>
              <a:ext cx="0" cy="3348372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 39"/>
            <p:cNvSpPr/>
            <p:nvPr/>
          </p:nvSpPr>
          <p:spPr>
            <a:xfrm>
              <a:off x="1619672" y="483518"/>
              <a:ext cx="432048" cy="1440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sp>
        <p:nvSpPr>
          <p:cNvPr id="41" name="TextBox 6"/>
          <p:cNvSpPr txBox="1"/>
          <p:nvPr/>
        </p:nvSpPr>
        <p:spPr>
          <a:xfrm>
            <a:off x="7417435" y="655955"/>
            <a:ext cx="675005" cy="21412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3200" spc="4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</a:rPr>
              <a:t>输入题目</a:t>
            </a:r>
            <a:r>
              <a:rPr lang="en-US" altLang="zh-CN" sz="3200" spc="4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</a:rPr>
              <a:t> </a:t>
            </a:r>
            <a:endParaRPr lang="en-US" altLang="zh-CN" sz="3200" spc="400" dirty="0">
              <a:solidFill>
                <a:schemeClr val="bg1"/>
              </a:solidFill>
              <a:latin typeface="印品嗨宋" panose="02000500000000000000" charset="-122"/>
              <a:ea typeface="印品嗨宋" panose="02000500000000000000" charset="-122"/>
            </a:endParaRPr>
          </a:p>
        </p:txBody>
      </p:sp>
      <p:sp>
        <p:nvSpPr>
          <p:cNvPr id="42" name="TextBox 18"/>
          <p:cNvSpPr txBox="1"/>
          <p:nvPr/>
        </p:nvSpPr>
        <p:spPr>
          <a:xfrm>
            <a:off x="2368762" y="678180"/>
            <a:ext cx="675005" cy="20667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spc="4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</a:rPr>
              <a:t>输入题目</a:t>
            </a:r>
            <a:endParaRPr lang="zh-CN" altLang="en-US" sz="3200" spc="400" dirty="0">
              <a:solidFill>
                <a:schemeClr val="bg1"/>
              </a:solidFill>
              <a:latin typeface="印品嗨宋" panose="02000500000000000000" charset="-122"/>
              <a:ea typeface="印品嗨宋" panose="02000500000000000000" charset="-122"/>
            </a:endParaRPr>
          </a:p>
        </p:txBody>
      </p:sp>
      <p:sp>
        <p:nvSpPr>
          <p:cNvPr id="43" name="TextBox 19"/>
          <p:cNvSpPr txBox="1"/>
          <p:nvPr/>
        </p:nvSpPr>
        <p:spPr>
          <a:xfrm>
            <a:off x="4183168" y="692573"/>
            <a:ext cx="675005" cy="20667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spc="4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</a:rPr>
              <a:t>输入题目</a:t>
            </a:r>
            <a:endParaRPr lang="zh-CN" altLang="en-US" sz="3200" spc="400" dirty="0">
              <a:solidFill>
                <a:schemeClr val="bg1"/>
              </a:solidFill>
              <a:latin typeface="印品嗨宋" panose="02000500000000000000" charset="-122"/>
              <a:ea typeface="印品嗨宋" panose="02000500000000000000" charset="-122"/>
            </a:endParaRPr>
          </a:p>
        </p:txBody>
      </p:sp>
      <p:sp>
        <p:nvSpPr>
          <p:cNvPr id="44" name="TextBox 20"/>
          <p:cNvSpPr txBox="1"/>
          <p:nvPr/>
        </p:nvSpPr>
        <p:spPr>
          <a:xfrm>
            <a:off x="5758815" y="678180"/>
            <a:ext cx="675005" cy="22733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spc="4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</a:rPr>
              <a:t>输入题目</a:t>
            </a:r>
            <a:endParaRPr lang="zh-CN" altLang="en-US" sz="3200" spc="400" dirty="0">
              <a:solidFill>
                <a:schemeClr val="bg1"/>
              </a:solidFill>
              <a:latin typeface="印品嗨宋" panose="02000500000000000000" charset="-122"/>
              <a:ea typeface="印品嗨宋" panose="02000500000000000000" charset="-122"/>
            </a:endParaRPr>
          </a:p>
        </p:txBody>
      </p:sp>
      <p:sp>
        <p:nvSpPr>
          <p:cNvPr id="45" name="TextBox 21"/>
          <p:cNvSpPr txBox="1"/>
          <p:nvPr/>
        </p:nvSpPr>
        <p:spPr>
          <a:xfrm>
            <a:off x="6502248" y="1941089"/>
            <a:ext cx="798195" cy="44644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稠花乱蕊畏江滨，行步欹危实怕春。</a:t>
            </a:r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zh-CN" altLang="en-US" sz="2000" dirty="0">
                <a:solidFill>
                  <a:schemeClr val="bg1"/>
                </a:solidFill>
              </a:rPr>
              <a:t>诗酒尚堪驱使在，未须料理白头人。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46" name="TextBox 22"/>
          <p:cNvSpPr txBox="1"/>
          <p:nvPr/>
        </p:nvSpPr>
        <p:spPr>
          <a:xfrm>
            <a:off x="1509693" y="1941089"/>
            <a:ext cx="798195" cy="44644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黄师塔前江水东，春光懒困倚微风。</a:t>
            </a:r>
            <a:endParaRPr lang="zh-CN" altLang="en-US" sz="2000" dirty="0">
              <a:solidFill>
                <a:schemeClr val="bg1"/>
              </a:solidFill>
            </a:endParaRPr>
          </a:p>
          <a:p>
            <a:r>
              <a:rPr lang="zh-CN" altLang="en-US" sz="2000" dirty="0">
                <a:solidFill>
                  <a:schemeClr val="bg1"/>
                </a:solidFill>
              </a:rPr>
              <a:t>桃花一簇开无主，可爱深红爱浅红。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47" name="TextBox 23"/>
          <p:cNvSpPr txBox="1"/>
          <p:nvPr/>
        </p:nvSpPr>
        <p:spPr>
          <a:xfrm>
            <a:off x="2833899" y="1941089"/>
            <a:ext cx="1106170" cy="44644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东望少城花满烟，百花高楼更可怜。</a:t>
            </a:r>
            <a:endParaRPr lang="zh-CN" altLang="en-US" sz="2000" dirty="0">
              <a:solidFill>
                <a:schemeClr val="bg1"/>
              </a:solidFill>
            </a:endParaRPr>
          </a:p>
          <a:p>
            <a:r>
              <a:rPr lang="zh-CN" altLang="en-US" sz="2000" dirty="0">
                <a:solidFill>
                  <a:schemeClr val="bg1"/>
                </a:solidFill>
              </a:rPr>
              <a:t>谁能载酒开金盏，唤取佳人舞绣筵。</a:t>
            </a:r>
            <a:endParaRPr lang="zh-CN" altLang="en-US" sz="2000" dirty="0">
              <a:solidFill>
                <a:schemeClr val="bg1"/>
              </a:solidFill>
            </a:endParaRPr>
          </a:p>
          <a:p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48" name="TextBox 24"/>
          <p:cNvSpPr txBox="1"/>
          <p:nvPr/>
        </p:nvSpPr>
        <p:spPr>
          <a:xfrm>
            <a:off x="4774056" y="1941089"/>
            <a:ext cx="798195" cy="44644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江深竹静两三家，多事红花映白花。</a:t>
            </a:r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zh-CN" altLang="en-US" sz="2000" dirty="0">
                <a:solidFill>
                  <a:schemeClr val="bg1"/>
                </a:solidFill>
              </a:rPr>
              <a:t>报答春光知有处，应须美酒送生涯。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49" name="TextBox 3"/>
          <p:cNvSpPr txBox="1"/>
          <p:nvPr/>
        </p:nvSpPr>
        <p:spPr>
          <a:xfrm>
            <a:off x="8684326" y="1956799"/>
            <a:ext cx="1659890" cy="10561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96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</a:rPr>
              <a:t>目</a:t>
            </a:r>
            <a:endParaRPr lang="zh-CN" altLang="en-US" sz="9600" dirty="0">
              <a:solidFill>
                <a:schemeClr val="bg1"/>
              </a:solidFill>
              <a:latin typeface="印品嗨宋" panose="02000500000000000000" charset="-122"/>
              <a:ea typeface="印品嗨宋" panose="02000500000000000000" charset="-122"/>
            </a:endParaRPr>
          </a:p>
        </p:txBody>
      </p:sp>
      <p:sp>
        <p:nvSpPr>
          <p:cNvPr id="50" name="TextBox 25"/>
          <p:cNvSpPr txBox="1"/>
          <p:nvPr/>
        </p:nvSpPr>
        <p:spPr>
          <a:xfrm>
            <a:off x="8807304" y="3860668"/>
            <a:ext cx="1413510" cy="11521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80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</a:rPr>
              <a:t>录</a:t>
            </a:r>
            <a:endParaRPr lang="zh-CN" altLang="en-US" sz="8000" dirty="0">
              <a:solidFill>
                <a:schemeClr val="bg1"/>
              </a:solidFill>
              <a:latin typeface="印品嗨宋" panose="02000500000000000000" charset="-122"/>
              <a:ea typeface="印品嗨宋" panose="02000500000000000000" charset="-122"/>
            </a:endParaRPr>
          </a:p>
        </p:txBody>
      </p:sp>
      <p:sp>
        <p:nvSpPr>
          <p:cNvPr id="51" name="TextBox 26"/>
          <p:cNvSpPr txBox="1"/>
          <p:nvPr/>
        </p:nvSpPr>
        <p:spPr>
          <a:xfrm>
            <a:off x="8092652" y="3136688"/>
            <a:ext cx="297518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pc="4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</a:rPr>
              <a:t>CONTENTS</a:t>
            </a:r>
            <a:endParaRPr lang="en-US" altLang="zh-CN" sz="3600" spc="400" dirty="0">
              <a:solidFill>
                <a:schemeClr val="bg1"/>
              </a:solidFill>
              <a:latin typeface="印品嗨宋" panose="02000500000000000000" charset="-122"/>
              <a:ea typeface="印品嗨宋" panose="02000500000000000000" charset="-122"/>
            </a:endParaRPr>
          </a:p>
        </p:txBody>
      </p:sp>
      <p:pic>
        <p:nvPicPr>
          <p:cNvPr id="52" name="图片 51" descr="vgbfcfv"/>
          <p:cNvPicPr>
            <a:picLocks noChangeAspect="1"/>
          </p:cNvPicPr>
          <p:nvPr/>
        </p:nvPicPr>
        <p:blipFill>
          <a:blip r:embed="rId1"/>
          <a:srcRect l="-256" t="68758" r="61631" b="-78"/>
          <a:stretch>
            <a:fillRect/>
          </a:stretch>
        </p:blipFill>
        <p:spPr>
          <a:xfrm>
            <a:off x="1270" y="4175760"/>
            <a:ext cx="2306320" cy="2713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50066" y="1906598"/>
            <a:ext cx="9757458" cy="3629482"/>
            <a:chOff x="1250066" y="1906598"/>
            <a:chExt cx="9757458" cy="3629482"/>
          </a:xfrm>
        </p:grpSpPr>
        <p:sp>
          <p:nvSpPr>
            <p:cNvPr id="18" name="矩形 17"/>
            <p:cNvSpPr/>
            <p:nvPr/>
          </p:nvSpPr>
          <p:spPr>
            <a:xfrm>
              <a:off x="1250066" y="1906598"/>
              <a:ext cx="9757458" cy="3629482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777924" y="1999403"/>
              <a:ext cx="6755863" cy="34143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465168" y="2223813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在此输入</a:t>
              </a:r>
              <a:endPara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主题请在此输入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在此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输入文字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952742" y="2209065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在此输入</a:t>
              </a:r>
              <a:endPara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主题请在此输入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在此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输入文字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342113" y="2223813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在此输入</a:t>
              </a:r>
              <a:endPara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主题请在此输入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在此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输入文字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905155" y="2223813"/>
              <a:ext cx="492443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请在这里输入标题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</p:grpSp>
      <p:pic>
        <p:nvPicPr>
          <p:cNvPr id="2" name="图片 1" descr="D:\樱花\摄图网_400430740.png摄图网_400430740"/>
          <p:cNvPicPr>
            <a:picLocks noChangeAspect="1"/>
          </p:cNvPicPr>
          <p:nvPr/>
        </p:nvPicPr>
        <p:blipFill>
          <a:blip r:embed="rId2"/>
          <a:srcRect l="30639" t="24552" r="30205" b="21304"/>
          <a:stretch>
            <a:fillRect/>
          </a:stretch>
        </p:blipFill>
        <p:spPr>
          <a:xfrm>
            <a:off x="8912860" y="3055620"/>
            <a:ext cx="2326640" cy="32169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A41504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solidFill>
                <a:srgbClr val="A41504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45465" y="515620"/>
            <a:ext cx="556895" cy="535305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7943505" y="2168014"/>
            <a:ext cx="223651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</a:t>
            </a:r>
            <a:endParaRPr kumimoji="0" lang="zh-CN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642456" y="2168014"/>
            <a:ext cx="223651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</a:t>
            </a:r>
            <a:endParaRPr kumimoji="0" lang="zh-CN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A41504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solidFill>
                <a:srgbClr val="A41504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45465" y="515620"/>
            <a:ext cx="556895" cy="535305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摄图网_4010294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06420" y="795020"/>
            <a:ext cx="5978525" cy="607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1904100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53030" y="-2657475"/>
            <a:ext cx="6875145" cy="12190095"/>
          </a:xfrm>
          <a:prstGeom prst="rect">
            <a:avLst/>
          </a:prstGeom>
        </p:spPr>
      </p:pic>
      <p:pic>
        <p:nvPicPr>
          <p:cNvPr id="7" name="图片 6" descr="vgbfcfv"/>
          <p:cNvPicPr>
            <a:picLocks noChangeAspect="1"/>
          </p:cNvPicPr>
          <p:nvPr/>
        </p:nvPicPr>
        <p:blipFill>
          <a:blip r:embed="rId2"/>
          <a:srcRect l="66027" t="47394" b="24014"/>
          <a:stretch>
            <a:fillRect/>
          </a:stretch>
        </p:blipFill>
        <p:spPr>
          <a:xfrm>
            <a:off x="9913620" y="3992245"/>
            <a:ext cx="2272030" cy="2875915"/>
          </a:xfrm>
          <a:prstGeom prst="rect">
            <a:avLst/>
          </a:prstGeom>
        </p:spPr>
      </p:pic>
      <p:pic>
        <p:nvPicPr>
          <p:cNvPr id="3" name="图片 2" descr="摄图网_4010294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27990" y="795020"/>
            <a:ext cx="5978525" cy="6073140"/>
          </a:xfrm>
          <a:prstGeom prst="rect">
            <a:avLst/>
          </a:prstGeom>
        </p:spPr>
      </p:pic>
      <p:pic>
        <p:nvPicPr>
          <p:cNvPr id="6" name="图片 5" descr="vgbfcfv"/>
          <p:cNvPicPr>
            <a:picLocks noChangeAspect="1"/>
          </p:cNvPicPr>
          <p:nvPr/>
        </p:nvPicPr>
        <p:blipFill>
          <a:blip r:embed="rId2"/>
          <a:srcRect l="76073" b="76218"/>
          <a:stretch>
            <a:fillRect/>
          </a:stretch>
        </p:blipFill>
        <p:spPr>
          <a:xfrm>
            <a:off x="10454640" y="-6985"/>
            <a:ext cx="1600200" cy="2392045"/>
          </a:xfrm>
          <a:prstGeom prst="rect">
            <a:avLst/>
          </a:prstGeom>
        </p:spPr>
      </p:pic>
      <p:pic>
        <p:nvPicPr>
          <p:cNvPr id="8" name="图片 7" descr="vgbfcfv"/>
          <p:cNvPicPr>
            <a:picLocks noChangeAspect="1"/>
          </p:cNvPicPr>
          <p:nvPr/>
        </p:nvPicPr>
        <p:blipFill>
          <a:blip r:embed="rId2"/>
          <a:srcRect l="9657" t="3340" r="60995" b="87456"/>
          <a:stretch>
            <a:fillRect/>
          </a:stretch>
        </p:blipFill>
        <p:spPr>
          <a:xfrm>
            <a:off x="4196715" y="870585"/>
            <a:ext cx="1962785" cy="925830"/>
          </a:xfrm>
          <a:prstGeom prst="rect">
            <a:avLst/>
          </a:prstGeom>
        </p:spPr>
      </p:pic>
      <p:pic>
        <p:nvPicPr>
          <p:cNvPr id="9" name="图片 8" descr="vgbfcfv"/>
          <p:cNvPicPr>
            <a:picLocks noChangeAspect="1"/>
          </p:cNvPicPr>
          <p:nvPr/>
        </p:nvPicPr>
        <p:blipFill>
          <a:blip r:embed="rId2"/>
          <a:srcRect l="2744" t="29230" r="83669" b="66584"/>
          <a:stretch>
            <a:fillRect/>
          </a:stretch>
        </p:blipFill>
        <p:spPr>
          <a:xfrm>
            <a:off x="278765" y="482600"/>
            <a:ext cx="2018665" cy="935355"/>
          </a:xfrm>
          <a:prstGeom prst="rect">
            <a:avLst/>
          </a:prstGeom>
        </p:spPr>
      </p:pic>
      <p:pic>
        <p:nvPicPr>
          <p:cNvPr id="10" name="图片 9" descr="vgbfcfv"/>
          <p:cNvPicPr>
            <a:picLocks noChangeAspect="1"/>
          </p:cNvPicPr>
          <p:nvPr/>
        </p:nvPicPr>
        <p:blipFill>
          <a:blip r:embed="rId2"/>
          <a:srcRect l="-256" t="68758" r="61631" b="-78"/>
          <a:stretch>
            <a:fillRect/>
          </a:stretch>
        </p:blipFill>
        <p:spPr>
          <a:xfrm>
            <a:off x="1270" y="3717925"/>
            <a:ext cx="2677160" cy="315023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760720" y="3992245"/>
            <a:ext cx="6142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>
                <a:solidFill>
                  <a:schemeClr val="bg1"/>
                </a:solidFill>
                <a:cs typeface="宋体" panose="02010600030101010101" pitchFamily="2" charset="-122"/>
                <a:sym typeface="Calibri" panose="020F0502020204030204" charset="0"/>
              </a:rPr>
              <a:t>Loem ipsum dolor sameman tanam casectetur adipiscing elit tamam dalam qoue sampe. dolor sameman tanam casectetur adipiscing</a:t>
            </a:r>
            <a:endParaRPr lang="zh-CN" altLang="en-US" sz="1400" dirty="0">
              <a:solidFill>
                <a:schemeClr val="bg1"/>
              </a:solidFill>
              <a:cs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90160" y="4552950"/>
            <a:ext cx="68135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  <a:cs typeface="印品嗨宋" panose="02000500000000000000" charset="-122"/>
              </a:rPr>
              <a:t>汇报人：</a:t>
            </a:r>
            <a:r>
              <a:rPr lang="zh-CN" altLang="en-US" sz="24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  <a:cs typeface="印品嗨宋" panose="02000500000000000000" charset="-122"/>
              </a:rPr>
              <a:t>好客模板</a:t>
            </a:r>
            <a:r>
              <a:rPr lang="zh-CN" altLang="en-US" sz="32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  <a:cs typeface="印品嗨宋" panose="02000500000000000000" charset="-122"/>
              </a:rPr>
              <a:t> </a:t>
            </a:r>
            <a:endParaRPr lang="zh-CN" altLang="en-US" sz="3200" dirty="0">
              <a:solidFill>
                <a:schemeClr val="bg1"/>
              </a:solidFill>
              <a:latin typeface="印品嗨宋" panose="02000500000000000000" charset="-122"/>
              <a:ea typeface="印品嗨宋" panose="02000500000000000000" charset="-122"/>
              <a:cs typeface="印品嗨宋" panose="02000500000000000000" charset="-122"/>
            </a:endParaRPr>
          </a:p>
          <a:p>
            <a:r>
              <a:rPr lang="zh-CN" altLang="en-US" sz="32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  <a:cs typeface="印品嗨宋" panose="02000500000000000000" charset="-122"/>
              </a:rPr>
              <a:t>汇报时间：</a:t>
            </a:r>
            <a:r>
              <a:rPr lang="en-US" altLang="zh-CN" sz="32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  <a:cs typeface="印品嗨宋" panose="02000500000000000000" charset="-122"/>
              </a:rPr>
              <a:t>202X</a:t>
            </a:r>
            <a:r>
              <a:rPr lang="zh-CN" altLang="en-US" sz="32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  <a:cs typeface="印品嗨宋" panose="02000500000000000000" charset="-122"/>
              </a:rPr>
              <a:t>年</a:t>
            </a:r>
            <a:endParaRPr lang="zh-CN" altLang="en-US" sz="3200" dirty="0">
              <a:solidFill>
                <a:schemeClr val="bg1"/>
              </a:solidFill>
              <a:latin typeface="印品嗨宋" panose="02000500000000000000" charset="-122"/>
              <a:ea typeface="印品嗨宋" panose="02000500000000000000" charset="-122"/>
              <a:cs typeface="印品嗨宋" panose="0200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53250" y="2385060"/>
            <a:ext cx="52324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solidFill>
                  <a:schemeClr val="bg1"/>
                </a:solidFill>
                <a:latin typeface="印品丫丫体-D版" panose="02010601030101010101" charset="-122"/>
                <a:ea typeface="印品丫丫体-D版" panose="02010601030101010101" charset="-122"/>
              </a:rPr>
              <a:t>感谢观看</a:t>
            </a:r>
            <a:endParaRPr lang="zh-CN" altLang="en-US" sz="9600" b="1" dirty="0">
              <a:solidFill>
                <a:schemeClr val="bg1"/>
              </a:solidFill>
              <a:latin typeface="印品丫丫体-D版" panose="02010601030101010101" charset="-122"/>
              <a:ea typeface="印品丫丫体-D版" panose="02010601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摄图网_4001845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9205" y="-257175"/>
            <a:ext cx="3314700" cy="260477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2002790"/>
            <a:ext cx="12181205" cy="3339465"/>
          </a:xfrm>
          <a:prstGeom prst="rect">
            <a:avLst/>
          </a:prstGeom>
          <a:solidFill>
            <a:srgbClr val="A41504"/>
          </a:solidFill>
          <a:ln>
            <a:noFill/>
          </a:ln>
          <a:effectLst>
            <a:outerShdw blurRad="317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gbfcfv"/>
          <p:cNvPicPr>
            <a:picLocks noChangeAspect="1"/>
          </p:cNvPicPr>
          <p:nvPr/>
        </p:nvPicPr>
        <p:blipFill>
          <a:blip r:embed="rId2"/>
          <a:srcRect l="76073" b="76218"/>
          <a:stretch>
            <a:fillRect/>
          </a:stretch>
        </p:blipFill>
        <p:spPr>
          <a:xfrm>
            <a:off x="152400" y="-13335"/>
            <a:ext cx="1600200" cy="2465070"/>
          </a:xfrm>
          <a:prstGeom prst="rect">
            <a:avLst/>
          </a:prstGeom>
        </p:spPr>
      </p:pic>
      <p:pic>
        <p:nvPicPr>
          <p:cNvPr id="52" name="图片 51" descr="vgbfcfv"/>
          <p:cNvPicPr>
            <a:picLocks noChangeAspect="1"/>
          </p:cNvPicPr>
          <p:nvPr/>
        </p:nvPicPr>
        <p:blipFill>
          <a:blip r:embed="rId2"/>
          <a:srcRect l="-256" t="68758" r="61631" b="-78"/>
          <a:stretch>
            <a:fillRect/>
          </a:stretch>
        </p:blipFill>
        <p:spPr>
          <a:xfrm flipH="1">
            <a:off x="9228455" y="3799840"/>
            <a:ext cx="2849245" cy="3026410"/>
          </a:xfrm>
          <a:prstGeom prst="rect">
            <a:avLst/>
          </a:prstGeom>
        </p:spPr>
      </p:pic>
      <p:pic>
        <p:nvPicPr>
          <p:cNvPr id="7" name="图片 6" descr="vgbfcfv"/>
          <p:cNvPicPr>
            <a:picLocks noChangeAspect="1"/>
          </p:cNvPicPr>
          <p:nvPr/>
        </p:nvPicPr>
        <p:blipFill>
          <a:blip r:embed="rId2"/>
          <a:srcRect l="72617" t="67962" b="24014"/>
          <a:stretch>
            <a:fillRect/>
          </a:stretch>
        </p:blipFill>
        <p:spPr>
          <a:xfrm>
            <a:off x="0" y="4780280"/>
            <a:ext cx="3331210" cy="14681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94225" y="2347595"/>
            <a:ext cx="50971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0" i="0" u="none" strike="noStrike" kern="1200" cap="none" spc="0" normalizeH="0" baseline="0" noProof="0" dirty="0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印品嗨宋" panose="02000500000000000000" charset="-122"/>
                <a:ea typeface="印品嗨宋" panose="02000500000000000000" charset="-122"/>
                <a:sym typeface="Auraka方黑檀" panose="02020700000000000000" pitchFamily="18" charset="-128"/>
              </a:rPr>
              <a:t>第壹章</a:t>
            </a:r>
            <a:endParaRPr kumimoji="0" lang="zh-CN" altLang="en-US" sz="8800" b="0" i="0" u="none" strike="noStrike" kern="1200" cap="none" spc="0" normalizeH="0" baseline="0" noProof="0" dirty="0" smtClean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印品嗨宋" panose="02000500000000000000" charset="-122"/>
              <a:ea typeface="印品嗨宋" panose="02000500000000000000" charset="-122"/>
              <a:sym typeface="Auraka方黑檀" panose="02020700000000000000" pitchFamily="18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73144" y="3608705"/>
            <a:ext cx="5405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嗨宋" panose="02000500000000000000" charset="-122"/>
                <a:ea typeface="印品嗨宋" panose="02000500000000000000" charset="-122"/>
                <a:sym typeface="Auraka方黑檀" panose="02020700000000000000" pitchFamily="18" charset="-128"/>
              </a:rPr>
              <a:t>点击输入标题文字</a:t>
            </a:r>
            <a:endParaRPr kumimoji="0" lang="zh-CN" altLang="en-US" sz="4800" b="0" i="0" u="none" strike="noStrike" kern="1200" cap="none" spc="3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嗨宋" panose="02000500000000000000" charset="-122"/>
              <a:ea typeface="印品嗨宋" panose="02000500000000000000" charset="-122"/>
              <a:sym typeface="Auraka方黑檀" panose="02020700000000000000" pitchFamily="18" charset="-128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 flipH="1">
            <a:off x="7672272" y="2502785"/>
            <a:ext cx="716786" cy="2916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9296477" y="3695579"/>
            <a:ext cx="830020" cy="34892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990090" y="4438650"/>
            <a:ext cx="81362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The user can demonstrate on a projector or computer, or print thepresentation and make it into a film to be used in a wider field</a:t>
            </a:r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  <a:p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</p:txBody>
      </p:sp>
      <p:pic>
        <p:nvPicPr>
          <p:cNvPr id="17" name="图片 16" descr="摄图网_4004677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985" y="1031240"/>
            <a:ext cx="2573655" cy="2982595"/>
          </a:xfrm>
          <a:prstGeom prst="rect">
            <a:avLst/>
          </a:prstGeom>
        </p:spPr>
      </p:pic>
      <p:pic>
        <p:nvPicPr>
          <p:cNvPr id="16" name="图片 15" descr="摄图网_400467726"/>
          <p:cNvPicPr>
            <a:picLocks noChangeAspect="1"/>
          </p:cNvPicPr>
          <p:nvPr/>
        </p:nvPicPr>
        <p:blipFill>
          <a:blip r:embed="rId6"/>
          <a:srcRect t="19677" b="26339"/>
          <a:stretch>
            <a:fillRect/>
          </a:stretch>
        </p:blipFill>
        <p:spPr>
          <a:xfrm flipH="1">
            <a:off x="1752600" y="2228215"/>
            <a:ext cx="2456180" cy="1785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746091" y="2566220"/>
            <a:ext cx="182614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</a:t>
            </a:r>
            <a:endParaRPr kumimoji="0" lang="zh-CN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361062" y="1435285"/>
            <a:ext cx="182614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en-US" altLang="zh-CN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主题模板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请在此处添加文字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水墨主题模板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请在此处添加</a:t>
            </a: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</a:t>
            </a:r>
            <a:endParaRPr kumimoji="0" lang="zh-CN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A41504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solidFill>
                <a:srgbClr val="A41504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45465" y="515620"/>
            <a:ext cx="556895" cy="535305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摄图网_4010294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70840" y="1912620"/>
            <a:ext cx="4364990" cy="4434205"/>
          </a:xfrm>
          <a:prstGeom prst="rect">
            <a:avLst/>
          </a:prstGeom>
        </p:spPr>
      </p:pic>
      <p:pic>
        <p:nvPicPr>
          <p:cNvPr id="5" name="图片 4" descr="摄图网_4010294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96180" y="-248285"/>
            <a:ext cx="4364990" cy="443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 tmFilter="0,0; .5, 1; 1, 1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59746" y="2507660"/>
            <a:ext cx="4349424" cy="3067432"/>
            <a:chOff x="891471" y="1719625"/>
            <a:chExt cx="4349424" cy="3067432"/>
          </a:xfrm>
        </p:grpSpPr>
        <p:sp>
          <p:nvSpPr>
            <p:cNvPr id="2" name="椭圆 1"/>
            <p:cNvSpPr/>
            <p:nvPr/>
          </p:nvSpPr>
          <p:spPr>
            <a:xfrm>
              <a:off x="1532467" y="1719625"/>
              <a:ext cx="3067432" cy="3067432"/>
            </a:xfrm>
            <a:prstGeom prst="ellipse">
              <a:avLst/>
            </a:prstGeom>
            <a:solidFill>
              <a:srgbClr val="A415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471" y="3401490"/>
              <a:ext cx="1350276" cy="47157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843" y="2097355"/>
              <a:ext cx="1448052" cy="50571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8817352" y="1709678"/>
            <a:ext cx="1632092" cy="3753592"/>
            <a:chOff x="8817352" y="1709678"/>
            <a:chExt cx="1632092" cy="3753592"/>
          </a:xfrm>
        </p:grpSpPr>
        <p:sp>
          <p:nvSpPr>
            <p:cNvPr id="8" name="文本框 7"/>
            <p:cNvSpPr txBox="1"/>
            <p:nvPr/>
          </p:nvSpPr>
          <p:spPr>
            <a:xfrm>
              <a:off x="9957001" y="1709678"/>
              <a:ext cx="492443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请在这里输入标题</a:t>
              </a:r>
              <a:endPara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9827680" y="1709678"/>
              <a:ext cx="0" cy="3706281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8817352" y="1709678"/>
              <a:ext cx="830997" cy="375359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在此输入</a:t>
              </a:r>
              <a:endPara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主题请在此输入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在</a:t>
              </a:r>
              <a:endPara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此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输入文字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809751" y="1709678"/>
            <a:ext cx="1632092" cy="3753592"/>
            <a:chOff x="6809751" y="1709678"/>
            <a:chExt cx="1632092" cy="3753592"/>
          </a:xfrm>
        </p:grpSpPr>
        <p:sp>
          <p:nvSpPr>
            <p:cNvPr id="19" name="文本框 18"/>
            <p:cNvSpPr txBox="1"/>
            <p:nvPr/>
          </p:nvSpPr>
          <p:spPr>
            <a:xfrm>
              <a:off x="7949400" y="1709678"/>
              <a:ext cx="492443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请在这里输入标题</a:t>
              </a:r>
              <a:endPara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7820079" y="1709678"/>
              <a:ext cx="0" cy="3706281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6809751" y="1709678"/>
              <a:ext cx="830997" cy="375359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在此输入</a:t>
              </a:r>
              <a:endPara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主题请在此输入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在</a:t>
              </a:r>
              <a:endPara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此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输入文字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A41504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solidFill>
                <a:srgbClr val="A41504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45465" y="515620"/>
            <a:ext cx="556895" cy="535305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摄图网_4010294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27990" y="795020"/>
            <a:ext cx="5978525" cy="607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50066" y="1906598"/>
            <a:ext cx="9757458" cy="3629482"/>
            <a:chOff x="1250066" y="1906598"/>
            <a:chExt cx="9757458" cy="3629482"/>
          </a:xfrm>
        </p:grpSpPr>
        <p:sp>
          <p:nvSpPr>
            <p:cNvPr id="18" name="矩形 17"/>
            <p:cNvSpPr/>
            <p:nvPr/>
          </p:nvSpPr>
          <p:spPr>
            <a:xfrm>
              <a:off x="1250066" y="1906598"/>
              <a:ext cx="9757458" cy="3629482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777924" y="1999403"/>
              <a:ext cx="6755863" cy="34143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465168" y="2223813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在此输入</a:t>
              </a:r>
              <a:endPara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主题请在此输入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在此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输入文字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952742" y="2209065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在此输入</a:t>
              </a:r>
              <a:endPara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主题请在此输入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在此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输入文字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342113" y="2223813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水墨主题请在此输入文字 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在此输入</a:t>
              </a:r>
              <a:endPara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主题请在此输入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文字 水墨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主题请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在此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输入文字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905155" y="2223813"/>
              <a:ext cx="492443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  <a:cs typeface="+mn-cs"/>
                  <a:sym typeface="WenYue GuDianMingChaoTi (Non-Commercial Use)" pitchFamily="50" charset="-122"/>
                </a:rPr>
                <a:t>请在这里输入标题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文悦古典明朝体 (非商业使用) W5" pitchFamily="50" charset="-122"/>
                <a:ea typeface="文悦古典明朝体 (非商业使用) W5" pitchFamily="50" charset="-122"/>
                <a:cs typeface="+mn-cs"/>
                <a:sym typeface="WenYue GuDianMingChaoTi (Non-Commercial Use)" pitchFamily="50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02" y="2282807"/>
            <a:ext cx="2482956" cy="343936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A41504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solidFill>
                <a:srgbClr val="A41504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45465" y="515620"/>
            <a:ext cx="556895" cy="535305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610860" y="1814195"/>
            <a:ext cx="4860290" cy="3967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请在这里输入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标题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 水墨主题请在此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输入文字 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水墨主题请在此输入文字 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水墨主题请在此输入文字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2" name="图片 1" descr="D:\樱花\摄图网_401002051.png摄图网_40100205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8359775" y="3841750"/>
            <a:ext cx="3634740" cy="24237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A41504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solidFill>
                <a:srgbClr val="A41504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45465" y="515620"/>
            <a:ext cx="556895" cy="53530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09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摄图网_4001845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9205" y="-257175"/>
            <a:ext cx="3314700" cy="260477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2002790"/>
            <a:ext cx="12181205" cy="3339465"/>
          </a:xfrm>
          <a:prstGeom prst="rect">
            <a:avLst/>
          </a:prstGeom>
          <a:solidFill>
            <a:srgbClr val="A41504"/>
          </a:solidFill>
          <a:ln>
            <a:noFill/>
          </a:ln>
          <a:effectLst>
            <a:outerShdw blurRad="317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gbfcfv"/>
          <p:cNvPicPr>
            <a:picLocks noChangeAspect="1"/>
          </p:cNvPicPr>
          <p:nvPr/>
        </p:nvPicPr>
        <p:blipFill>
          <a:blip r:embed="rId2"/>
          <a:srcRect l="76073" b="76218"/>
          <a:stretch>
            <a:fillRect/>
          </a:stretch>
        </p:blipFill>
        <p:spPr>
          <a:xfrm>
            <a:off x="152400" y="-13335"/>
            <a:ext cx="1600200" cy="2465070"/>
          </a:xfrm>
          <a:prstGeom prst="rect">
            <a:avLst/>
          </a:prstGeom>
        </p:spPr>
      </p:pic>
      <p:pic>
        <p:nvPicPr>
          <p:cNvPr id="52" name="图片 51" descr="vgbfcfv"/>
          <p:cNvPicPr>
            <a:picLocks noChangeAspect="1"/>
          </p:cNvPicPr>
          <p:nvPr/>
        </p:nvPicPr>
        <p:blipFill>
          <a:blip r:embed="rId2"/>
          <a:srcRect l="-256" t="68758" r="61631" b="-78"/>
          <a:stretch>
            <a:fillRect/>
          </a:stretch>
        </p:blipFill>
        <p:spPr>
          <a:xfrm flipH="1">
            <a:off x="9228455" y="3799840"/>
            <a:ext cx="2849245" cy="3026410"/>
          </a:xfrm>
          <a:prstGeom prst="rect">
            <a:avLst/>
          </a:prstGeom>
        </p:spPr>
      </p:pic>
      <p:pic>
        <p:nvPicPr>
          <p:cNvPr id="7" name="图片 6" descr="vgbfcfv"/>
          <p:cNvPicPr>
            <a:picLocks noChangeAspect="1"/>
          </p:cNvPicPr>
          <p:nvPr/>
        </p:nvPicPr>
        <p:blipFill>
          <a:blip r:embed="rId2"/>
          <a:srcRect l="72617" t="67962" b="24014"/>
          <a:stretch>
            <a:fillRect/>
          </a:stretch>
        </p:blipFill>
        <p:spPr>
          <a:xfrm>
            <a:off x="0" y="4780280"/>
            <a:ext cx="3331210" cy="14681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94225" y="2347595"/>
            <a:ext cx="50971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0" i="0" u="none" strike="noStrike" kern="1200" cap="none" spc="0" normalizeH="0" baseline="0" noProof="0" dirty="0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印品嗨宋" panose="02000500000000000000" charset="-122"/>
                <a:ea typeface="印品嗨宋" panose="02000500000000000000" charset="-122"/>
                <a:sym typeface="Auraka方黑檀" panose="02020700000000000000" pitchFamily="18" charset="-128"/>
              </a:rPr>
              <a:t>第贰章</a:t>
            </a:r>
            <a:endParaRPr kumimoji="0" lang="zh-CN" altLang="en-US" sz="8800" b="0" i="0" u="none" strike="noStrike" kern="1200" cap="none" spc="0" normalizeH="0" baseline="0" noProof="0" dirty="0" smtClean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印品嗨宋" panose="02000500000000000000" charset="-122"/>
              <a:ea typeface="印品嗨宋" panose="02000500000000000000" charset="-122"/>
              <a:sym typeface="Auraka方黑檀" panose="02020700000000000000" pitchFamily="18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73144" y="3608705"/>
            <a:ext cx="5405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嗨宋" panose="02000500000000000000" charset="-122"/>
                <a:ea typeface="印品嗨宋" panose="02000500000000000000" charset="-122"/>
                <a:sym typeface="Auraka方黑檀" panose="02020700000000000000" pitchFamily="18" charset="-128"/>
              </a:rPr>
              <a:t>点击输入标题文字</a:t>
            </a:r>
            <a:endParaRPr kumimoji="0" lang="zh-CN" altLang="en-US" sz="4800" b="0" i="0" u="none" strike="noStrike" kern="1200" cap="none" spc="3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嗨宋" panose="02000500000000000000" charset="-122"/>
              <a:ea typeface="印品嗨宋" panose="02000500000000000000" charset="-122"/>
              <a:sym typeface="Auraka方黑檀" panose="02020700000000000000" pitchFamily="18" charset="-128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 flipH="1">
            <a:off x="7672272" y="2502785"/>
            <a:ext cx="716786" cy="2916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9296477" y="3695579"/>
            <a:ext cx="830020" cy="34892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990090" y="4438650"/>
            <a:ext cx="81362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The user can demonstrate on a projector or computer, or print thepresentation and make it into a film to be used in a wider field</a:t>
            </a:r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  <a:p>
            <a:endParaRPr lang="en-US" altLang="zh-CN" sz="2400" b="1" dirty="0">
              <a:solidFill>
                <a:srgbClr val="B18227"/>
              </a:solidFill>
              <a:latin typeface="+mj-ea"/>
              <a:ea typeface="+mj-ea"/>
            </a:endParaRPr>
          </a:p>
        </p:txBody>
      </p:sp>
      <p:pic>
        <p:nvPicPr>
          <p:cNvPr id="17" name="图片 16" descr="摄图网_4004677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985" y="1031240"/>
            <a:ext cx="2573655" cy="2982595"/>
          </a:xfrm>
          <a:prstGeom prst="rect">
            <a:avLst/>
          </a:prstGeom>
        </p:spPr>
      </p:pic>
      <p:pic>
        <p:nvPicPr>
          <p:cNvPr id="16" name="图片 15" descr="摄图网_400467726"/>
          <p:cNvPicPr>
            <a:picLocks noChangeAspect="1"/>
          </p:cNvPicPr>
          <p:nvPr/>
        </p:nvPicPr>
        <p:blipFill>
          <a:blip r:embed="rId6"/>
          <a:srcRect t="19677" b="26339"/>
          <a:stretch>
            <a:fillRect/>
          </a:stretch>
        </p:blipFill>
        <p:spPr>
          <a:xfrm flipH="1">
            <a:off x="1752600" y="2228215"/>
            <a:ext cx="2456180" cy="1785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973972" y="4774853"/>
            <a:ext cx="5109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主题请在此输入文字  水墨主题请在此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在此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水墨主题请在此输入文字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73973" y="3276607"/>
            <a:ext cx="5109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主题请在此输入文字  水墨主题请在此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在此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水墨主题请在此输入文字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73974" y="1784486"/>
            <a:ext cx="5109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主题请在此输入文字  水墨主题请在此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水墨主题请在此输入文字 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水墨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主题请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在此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输入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WenYue GuDianMingChaoTi (Non-Commercial Use)" pitchFamily="50" charset="-122"/>
                <a:ea typeface="WenYue GuDianMingChaoTi (Non-Commercial Use)" pitchFamily="50" charset="-122"/>
                <a:cs typeface="+mn-cs"/>
                <a:sym typeface="WenYue GuDianMingChaoTi (Non-Commercial Use)" pitchFamily="50" charset="-122"/>
              </a:rPr>
              <a:t>文字 水墨主题请在此输入文字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WenYue GuDianMingChaoTi (Non-Commercial Use)" pitchFamily="50" charset="-122"/>
              <a:ea typeface="WenYue GuDianMingChaoTi (Non-Commercial Use)" pitchFamily="50" charset="-122"/>
              <a:cs typeface="+mn-cs"/>
              <a:sym typeface="WenYue GuDianMingChaoTi (Non-Commercial Use)" pitchFamily="5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10640" y="51562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A41504"/>
                </a:solidFill>
                <a:latin typeface="方正清刻本悦宋简体" panose="02000000000000000000" charset="-122"/>
                <a:ea typeface="方正清刻本悦宋简体" panose="02000000000000000000" charset="-122"/>
              </a:rPr>
              <a:t>在此输入您的题目</a:t>
            </a:r>
            <a:endParaRPr lang="zh-CN" altLang="en-US" sz="2800">
              <a:solidFill>
                <a:srgbClr val="A41504"/>
              </a:solidFill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45465" y="515620"/>
            <a:ext cx="556895" cy="535305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3020</Words>
  <Application>WPS 演示</Application>
  <PresentationFormat>自定义</PresentationFormat>
  <Paragraphs>308</Paragraphs>
  <Slides>22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Arial</vt:lpstr>
      <vt:lpstr>宋体</vt:lpstr>
      <vt:lpstr>Wingdings</vt:lpstr>
      <vt:lpstr>Calibri</vt:lpstr>
      <vt:lpstr>印品嗨宋</vt:lpstr>
      <vt:lpstr>Auraka方黑檀</vt:lpstr>
      <vt:lpstr>黑体</vt:lpstr>
      <vt:lpstr>WenYue GuDianMingChaoTi (Non-Commercial Use)</vt:lpstr>
      <vt:lpstr>方正清刻本悦宋简体</vt:lpstr>
      <vt:lpstr>等线</vt:lpstr>
      <vt:lpstr>文悦古典明朝体 (非商业使用) W5</vt:lpstr>
      <vt:lpstr>微软雅黑</vt:lpstr>
      <vt:lpstr>Calibri Light</vt:lpstr>
      <vt:lpstr>Arial Unicode MS</vt:lpstr>
      <vt:lpstr>印品丫丫体-D版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3</cp:revision>
  <dcterms:created xsi:type="dcterms:W3CDTF">2019-04-22T13:32:00Z</dcterms:created>
  <dcterms:modified xsi:type="dcterms:W3CDTF">2021-09-07T01:16:24Z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914E7E94BE424972B0CDFFCD0573ACA5</vt:lpwstr>
  </property>
</Properties>
</file>