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256" r:id="rId3"/>
    <p:sldId id="257" r:id="rId4"/>
    <p:sldId id="270" r:id="rId5"/>
    <p:sldId id="1263" r:id="rId6"/>
    <p:sldId id="1266" r:id="rId8"/>
    <p:sldId id="1275" r:id="rId9"/>
    <p:sldId id="1264" r:id="rId10"/>
    <p:sldId id="271" r:id="rId11"/>
    <p:sldId id="1257" r:id="rId12"/>
    <p:sldId id="1270" r:id="rId13"/>
    <p:sldId id="1272" r:id="rId14"/>
    <p:sldId id="1260" r:id="rId15"/>
    <p:sldId id="1269" r:id="rId16"/>
    <p:sldId id="272" r:id="rId17"/>
    <p:sldId id="264" r:id="rId18"/>
    <p:sldId id="1274" r:id="rId19"/>
    <p:sldId id="267" r:id="rId20"/>
    <p:sldId id="1268" r:id="rId21"/>
    <p:sldId id="1261" r:id="rId22"/>
    <p:sldId id="1265" r:id="rId23"/>
    <p:sldId id="273" r:id="rId24"/>
    <p:sldId id="1271" r:id="rId25"/>
    <p:sldId id="1258" r:id="rId26"/>
    <p:sldId id="1276"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AE4"/>
    <a:srgbClr val="FAFFEB"/>
    <a:srgbClr val="BAC8B2"/>
    <a:srgbClr val="F6FADF"/>
    <a:srgbClr val="FAFFE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55" autoAdjust="0"/>
    <p:restoredTop sz="94660"/>
  </p:normalViewPr>
  <p:slideViewPr>
    <p:cSldViewPr snapToGrid="0" showGuides="1">
      <p:cViewPr varScale="1">
        <p:scale>
          <a:sx n="116" d="100"/>
          <a:sy n="116" d="100"/>
        </p:scale>
        <p:origin x="198" y="90"/>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412A11-2AB8-4268-9609-453ED01EFBC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337859-EDF7-4AC2-B361-0EEE2F72FA4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679FBF-CFFB-4FC1-B874-060C34CF7202}"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679FBF-CFFB-4FC1-B874-060C34CF7202}"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679FBF-CFFB-4FC1-B874-060C34CF7202}"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679FBF-CFFB-4FC1-B874-060C34CF7202}"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679FBF-CFFB-4FC1-B874-060C34CF720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679FBF-CFFB-4FC1-B874-060C34CF720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679FBF-CFFB-4FC1-B874-060C34CF720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679FBF-CFFB-4FC1-B874-060C34CF720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679FBF-CFFB-4FC1-B874-060C34CF720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679FBF-CFFB-4FC1-B874-060C34CF720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679FBF-CFFB-4FC1-B874-060C34CF7202}"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679FBF-CFFB-4FC1-B874-060C34CF7202}"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8679FBF-CFFB-4FC1-B874-060C34CF720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67A3D45-DBFC-466A-9640-50006B191C5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D028AA-7498-40E6-9E4D-A34A8375D672}"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67A3D45-DBFC-466A-9640-50006B191C5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D028AA-7498-40E6-9E4D-A34A8375D672}"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67A3D45-DBFC-466A-9640-50006B191C5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D028AA-7498-40E6-9E4D-A34A8375D672}"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grpSp>
        <p:nvGrpSpPr>
          <p:cNvPr id="2" name="组 1"/>
          <p:cNvGrpSpPr/>
          <p:nvPr userDrawn="1"/>
        </p:nvGrpSpPr>
        <p:grpSpPr>
          <a:xfrm>
            <a:off x="351550" y="627927"/>
            <a:ext cx="292567" cy="2185334"/>
            <a:chOff x="1323824" y="3429000"/>
            <a:chExt cx="292567" cy="2185334"/>
          </a:xfrm>
        </p:grpSpPr>
        <p:sp>
          <p:nvSpPr>
            <p:cNvPr id="3" name="Shape 2637"/>
            <p:cNvSpPr/>
            <p:nvPr/>
          </p:nvSpPr>
          <p:spPr>
            <a:xfrm>
              <a:off x="1387088" y="5309932"/>
              <a:ext cx="166039" cy="304402"/>
            </a:xfrm>
            <a:custGeom>
              <a:avLst/>
              <a:gdLst/>
              <a:ahLst/>
              <a:cxnLst>
                <a:cxn ang="0">
                  <a:pos x="wd2" y="hd2"/>
                </a:cxn>
                <a:cxn ang="5400000">
                  <a:pos x="wd2" y="hd2"/>
                </a:cxn>
                <a:cxn ang="10800000">
                  <a:pos x="wd2" y="hd2"/>
                </a:cxn>
                <a:cxn ang="16200000">
                  <a:pos x="wd2" y="hd2"/>
                </a:cxn>
              </a:cxnLst>
              <a:rect l="0" t="0" r="r" b="b"/>
              <a:pathLst>
                <a:path w="21600" h="21600" extrusionOk="0">
                  <a:moveTo>
                    <a:pt x="5400" y="8836"/>
                  </a:moveTo>
                  <a:lnTo>
                    <a:pt x="16200" y="8836"/>
                  </a:lnTo>
                  <a:lnTo>
                    <a:pt x="16200" y="11782"/>
                  </a:lnTo>
                  <a:cubicBezTo>
                    <a:pt x="16200" y="13409"/>
                    <a:pt x="13783" y="14727"/>
                    <a:pt x="10800" y="14727"/>
                  </a:cubicBezTo>
                  <a:cubicBezTo>
                    <a:pt x="7817" y="14727"/>
                    <a:pt x="5400" y="13409"/>
                    <a:pt x="5400" y="11782"/>
                  </a:cubicBezTo>
                  <a:cubicBezTo>
                    <a:pt x="5400" y="11782"/>
                    <a:pt x="5400" y="8836"/>
                    <a:pt x="5400" y="8836"/>
                  </a:cubicBezTo>
                  <a:close/>
                  <a:moveTo>
                    <a:pt x="5400" y="3927"/>
                  </a:moveTo>
                  <a:cubicBezTo>
                    <a:pt x="5400" y="2301"/>
                    <a:pt x="7817" y="982"/>
                    <a:pt x="10800" y="982"/>
                  </a:cubicBezTo>
                  <a:cubicBezTo>
                    <a:pt x="13783" y="982"/>
                    <a:pt x="16200" y="2301"/>
                    <a:pt x="16200" y="3927"/>
                  </a:cubicBezTo>
                  <a:lnTo>
                    <a:pt x="16200" y="7855"/>
                  </a:lnTo>
                  <a:lnTo>
                    <a:pt x="5400" y="7855"/>
                  </a:lnTo>
                  <a:cubicBezTo>
                    <a:pt x="5400" y="7855"/>
                    <a:pt x="5400" y="3927"/>
                    <a:pt x="5400" y="3927"/>
                  </a:cubicBezTo>
                  <a:close/>
                  <a:moveTo>
                    <a:pt x="10800" y="15709"/>
                  </a:moveTo>
                  <a:cubicBezTo>
                    <a:pt x="14777" y="15709"/>
                    <a:pt x="18000" y="13951"/>
                    <a:pt x="18000" y="11782"/>
                  </a:cubicBezTo>
                  <a:lnTo>
                    <a:pt x="18000" y="3927"/>
                  </a:lnTo>
                  <a:cubicBezTo>
                    <a:pt x="18000" y="1758"/>
                    <a:pt x="14777" y="0"/>
                    <a:pt x="10800" y="0"/>
                  </a:cubicBezTo>
                  <a:cubicBezTo>
                    <a:pt x="6823" y="0"/>
                    <a:pt x="3600" y="1758"/>
                    <a:pt x="3600" y="3927"/>
                  </a:cubicBezTo>
                  <a:lnTo>
                    <a:pt x="3600" y="11782"/>
                  </a:lnTo>
                  <a:cubicBezTo>
                    <a:pt x="3600" y="13951"/>
                    <a:pt x="6823" y="15709"/>
                    <a:pt x="10800" y="15709"/>
                  </a:cubicBezTo>
                  <a:moveTo>
                    <a:pt x="21600" y="11782"/>
                  </a:moveTo>
                  <a:lnTo>
                    <a:pt x="21600" y="10309"/>
                  </a:lnTo>
                  <a:cubicBezTo>
                    <a:pt x="21600" y="10038"/>
                    <a:pt x="21197" y="9818"/>
                    <a:pt x="20700" y="9818"/>
                  </a:cubicBezTo>
                  <a:cubicBezTo>
                    <a:pt x="20203" y="9818"/>
                    <a:pt x="19800" y="10038"/>
                    <a:pt x="19800" y="10309"/>
                  </a:cubicBezTo>
                  <a:lnTo>
                    <a:pt x="19800" y="11782"/>
                  </a:lnTo>
                  <a:cubicBezTo>
                    <a:pt x="19800" y="14493"/>
                    <a:pt x="15771" y="16691"/>
                    <a:pt x="10800" y="16691"/>
                  </a:cubicBezTo>
                  <a:cubicBezTo>
                    <a:pt x="5829" y="16691"/>
                    <a:pt x="1800" y="14493"/>
                    <a:pt x="1800" y="11782"/>
                  </a:cubicBezTo>
                  <a:lnTo>
                    <a:pt x="1800" y="10309"/>
                  </a:lnTo>
                  <a:cubicBezTo>
                    <a:pt x="1800" y="10038"/>
                    <a:pt x="1397" y="9818"/>
                    <a:pt x="900" y="9818"/>
                  </a:cubicBezTo>
                  <a:cubicBezTo>
                    <a:pt x="403" y="9818"/>
                    <a:pt x="0" y="10038"/>
                    <a:pt x="0" y="10309"/>
                  </a:cubicBezTo>
                  <a:lnTo>
                    <a:pt x="0" y="11782"/>
                  </a:lnTo>
                  <a:cubicBezTo>
                    <a:pt x="0" y="14870"/>
                    <a:pt x="4358" y="17398"/>
                    <a:pt x="9900" y="17648"/>
                  </a:cubicBezTo>
                  <a:lnTo>
                    <a:pt x="9900" y="20618"/>
                  </a:lnTo>
                  <a:lnTo>
                    <a:pt x="3600" y="20618"/>
                  </a:lnTo>
                  <a:cubicBezTo>
                    <a:pt x="3103" y="20618"/>
                    <a:pt x="2700" y="20838"/>
                    <a:pt x="2700" y="21110"/>
                  </a:cubicBezTo>
                  <a:cubicBezTo>
                    <a:pt x="2700" y="21381"/>
                    <a:pt x="3103" y="21600"/>
                    <a:pt x="3600" y="21600"/>
                  </a:cubicBezTo>
                  <a:lnTo>
                    <a:pt x="18000" y="21600"/>
                  </a:lnTo>
                  <a:cubicBezTo>
                    <a:pt x="18497" y="21600"/>
                    <a:pt x="18900" y="21381"/>
                    <a:pt x="18900" y="21110"/>
                  </a:cubicBezTo>
                  <a:cubicBezTo>
                    <a:pt x="18900" y="20838"/>
                    <a:pt x="18497" y="20618"/>
                    <a:pt x="18000" y="20618"/>
                  </a:cubicBezTo>
                  <a:lnTo>
                    <a:pt x="11700" y="20618"/>
                  </a:lnTo>
                  <a:lnTo>
                    <a:pt x="11700" y="17648"/>
                  </a:lnTo>
                  <a:cubicBezTo>
                    <a:pt x="17243" y="17398"/>
                    <a:pt x="21600" y="14870"/>
                    <a:pt x="21600" y="11782"/>
                  </a:cubicBezTo>
                </a:path>
              </a:pathLst>
            </a:custGeom>
            <a:solidFill>
              <a:schemeClr val="tx1">
                <a:lumMod val="50000"/>
                <a:lumOff val="50000"/>
              </a:schemeClr>
            </a:solidFill>
            <a:ln w="12700">
              <a:miter lim="400000"/>
            </a:ln>
          </p:spPr>
          <p:txBody>
            <a:bodyPr lIns="19045" tIns="19045" rIns="19045" bIns="19045"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 name="Shape 2639"/>
            <p:cNvSpPr/>
            <p:nvPr/>
          </p:nvSpPr>
          <p:spPr>
            <a:xfrm>
              <a:off x="1323824" y="4381415"/>
              <a:ext cx="292567" cy="186179"/>
            </a:xfrm>
            <a:custGeom>
              <a:avLst/>
              <a:gdLst/>
              <a:ahLst/>
              <a:cxnLst>
                <a:cxn ang="0">
                  <a:pos x="wd2" y="hd2"/>
                </a:cxn>
                <a:cxn ang="5400000">
                  <a:pos x="wd2" y="hd2"/>
                </a:cxn>
                <a:cxn ang="10800000">
                  <a:pos x="wd2" y="hd2"/>
                </a:cxn>
                <a:cxn ang="16200000">
                  <a:pos x="wd2" y="hd2"/>
                </a:cxn>
              </a:cxnLst>
              <a:rect l="0" t="0" r="r" b="b"/>
              <a:pathLst>
                <a:path w="21600" h="21600" extrusionOk="0">
                  <a:moveTo>
                    <a:pt x="13255" y="3086"/>
                  </a:moveTo>
                  <a:cubicBezTo>
                    <a:pt x="12984" y="3086"/>
                    <a:pt x="12764" y="3432"/>
                    <a:pt x="12764" y="3857"/>
                  </a:cubicBezTo>
                  <a:cubicBezTo>
                    <a:pt x="12764" y="4284"/>
                    <a:pt x="12984" y="4629"/>
                    <a:pt x="13255" y="4629"/>
                  </a:cubicBezTo>
                  <a:cubicBezTo>
                    <a:pt x="13525" y="4629"/>
                    <a:pt x="13745" y="4284"/>
                    <a:pt x="13745" y="3857"/>
                  </a:cubicBezTo>
                  <a:cubicBezTo>
                    <a:pt x="13745" y="3432"/>
                    <a:pt x="13525" y="3086"/>
                    <a:pt x="13255" y="3086"/>
                  </a:cubicBezTo>
                  <a:moveTo>
                    <a:pt x="20618" y="16495"/>
                  </a:moveTo>
                  <a:lnTo>
                    <a:pt x="15709" y="12638"/>
                  </a:lnTo>
                  <a:lnTo>
                    <a:pt x="15709" y="8963"/>
                  </a:lnTo>
                  <a:lnTo>
                    <a:pt x="20618" y="5105"/>
                  </a:lnTo>
                  <a:cubicBezTo>
                    <a:pt x="20618" y="5105"/>
                    <a:pt x="20618" y="16495"/>
                    <a:pt x="20618" y="16495"/>
                  </a:cubicBezTo>
                  <a:close/>
                  <a:moveTo>
                    <a:pt x="14727" y="16971"/>
                  </a:moveTo>
                  <a:lnTo>
                    <a:pt x="982" y="16971"/>
                  </a:lnTo>
                  <a:lnTo>
                    <a:pt x="982" y="3086"/>
                  </a:lnTo>
                  <a:cubicBezTo>
                    <a:pt x="982" y="2234"/>
                    <a:pt x="1422" y="1543"/>
                    <a:pt x="1964" y="1543"/>
                  </a:cubicBezTo>
                  <a:lnTo>
                    <a:pt x="13745" y="1543"/>
                  </a:lnTo>
                  <a:cubicBezTo>
                    <a:pt x="14287" y="1543"/>
                    <a:pt x="14727" y="2234"/>
                    <a:pt x="14727" y="3086"/>
                  </a:cubicBezTo>
                  <a:cubicBezTo>
                    <a:pt x="14727" y="3086"/>
                    <a:pt x="14727" y="16971"/>
                    <a:pt x="14727" y="16971"/>
                  </a:cubicBezTo>
                  <a:close/>
                  <a:moveTo>
                    <a:pt x="13745" y="20057"/>
                  </a:moveTo>
                  <a:lnTo>
                    <a:pt x="1964" y="20057"/>
                  </a:lnTo>
                  <a:cubicBezTo>
                    <a:pt x="1422" y="20057"/>
                    <a:pt x="982" y="19367"/>
                    <a:pt x="982" y="18514"/>
                  </a:cubicBezTo>
                  <a:lnTo>
                    <a:pt x="14727" y="18514"/>
                  </a:lnTo>
                  <a:cubicBezTo>
                    <a:pt x="14727" y="19367"/>
                    <a:pt x="14287" y="20057"/>
                    <a:pt x="13745" y="20057"/>
                  </a:cubicBezTo>
                  <a:moveTo>
                    <a:pt x="21109" y="3086"/>
                  </a:moveTo>
                  <a:cubicBezTo>
                    <a:pt x="21030" y="3086"/>
                    <a:pt x="20958" y="3122"/>
                    <a:pt x="20892" y="3175"/>
                  </a:cubicBezTo>
                  <a:lnTo>
                    <a:pt x="20890" y="3167"/>
                  </a:lnTo>
                  <a:lnTo>
                    <a:pt x="15709" y="7237"/>
                  </a:lnTo>
                  <a:lnTo>
                    <a:pt x="15709" y="3086"/>
                  </a:lnTo>
                  <a:cubicBezTo>
                    <a:pt x="15709" y="1382"/>
                    <a:pt x="14830" y="0"/>
                    <a:pt x="13745" y="0"/>
                  </a:cubicBezTo>
                  <a:lnTo>
                    <a:pt x="1964" y="0"/>
                  </a:lnTo>
                  <a:cubicBezTo>
                    <a:pt x="879" y="0"/>
                    <a:pt x="0" y="1382"/>
                    <a:pt x="0" y="3086"/>
                  </a:cubicBezTo>
                  <a:lnTo>
                    <a:pt x="0" y="18514"/>
                  </a:lnTo>
                  <a:cubicBezTo>
                    <a:pt x="0" y="20219"/>
                    <a:pt x="879" y="21600"/>
                    <a:pt x="1964" y="21600"/>
                  </a:cubicBezTo>
                  <a:lnTo>
                    <a:pt x="13745" y="21600"/>
                  </a:lnTo>
                  <a:cubicBezTo>
                    <a:pt x="14830" y="21600"/>
                    <a:pt x="15709" y="20219"/>
                    <a:pt x="15709" y="18514"/>
                  </a:cubicBezTo>
                  <a:lnTo>
                    <a:pt x="15709" y="14363"/>
                  </a:lnTo>
                  <a:lnTo>
                    <a:pt x="20890" y="18433"/>
                  </a:lnTo>
                  <a:lnTo>
                    <a:pt x="20892" y="18427"/>
                  </a:lnTo>
                  <a:cubicBezTo>
                    <a:pt x="20958" y="18478"/>
                    <a:pt x="21030" y="18514"/>
                    <a:pt x="21109" y="18514"/>
                  </a:cubicBezTo>
                  <a:cubicBezTo>
                    <a:pt x="21380" y="18514"/>
                    <a:pt x="21600" y="18170"/>
                    <a:pt x="21600" y="17743"/>
                  </a:cubicBezTo>
                  <a:lnTo>
                    <a:pt x="21600" y="3857"/>
                  </a:lnTo>
                  <a:cubicBezTo>
                    <a:pt x="21600" y="3432"/>
                    <a:pt x="21380" y="3086"/>
                    <a:pt x="21109" y="3086"/>
                  </a:cubicBezTo>
                  <a:moveTo>
                    <a:pt x="10309" y="6171"/>
                  </a:moveTo>
                  <a:cubicBezTo>
                    <a:pt x="10038" y="6171"/>
                    <a:pt x="9818" y="5827"/>
                    <a:pt x="9818" y="5400"/>
                  </a:cubicBezTo>
                  <a:cubicBezTo>
                    <a:pt x="9818" y="4974"/>
                    <a:pt x="10038" y="4629"/>
                    <a:pt x="10309" y="4629"/>
                  </a:cubicBezTo>
                  <a:cubicBezTo>
                    <a:pt x="10580" y="4629"/>
                    <a:pt x="10800" y="4974"/>
                    <a:pt x="10800" y="5400"/>
                  </a:cubicBezTo>
                  <a:cubicBezTo>
                    <a:pt x="10800" y="5827"/>
                    <a:pt x="10580" y="6171"/>
                    <a:pt x="10309" y="6171"/>
                  </a:cubicBezTo>
                  <a:moveTo>
                    <a:pt x="10309" y="3086"/>
                  </a:moveTo>
                  <a:cubicBezTo>
                    <a:pt x="9496" y="3086"/>
                    <a:pt x="8836" y="4123"/>
                    <a:pt x="8836" y="5400"/>
                  </a:cubicBezTo>
                  <a:cubicBezTo>
                    <a:pt x="8836" y="6678"/>
                    <a:pt x="9496" y="7714"/>
                    <a:pt x="10309" y="7714"/>
                  </a:cubicBezTo>
                  <a:cubicBezTo>
                    <a:pt x="11123" y="7714"/>
                    <a:pt x="11782" y="6678"/>
                    <a:pt x="11782" y="5400"/>
                  </a:cubicBezTo>
                  <a:cubicBezTo>
                    <a:pt x="11782" y="4123"/>
                    <a:pt x="11123" y="3086"/>
                    <a:pt x="10309" y="3086"/>
                  </a:cubicBezTo>
                </a:path>
              </a:pathLst>
            </a:custGeom>
            <a:solidFill>
              <a:schemeClr val="tx1">
                <a:lumMod val="50000"/>
                <a:lumOff val="50000"/>
              </a:schemeClr>
            </a:solidFill>
            <a:ln w="12700">
              <a:miter lim="400000"/>
            </a:ln>
          </p:spPr>
          <p:txBody>
            <a:bodyPr lIns="19045" tIns="19045" rIns="19045" bIns="19045"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5" name="Shape 2645"/>
            <p:cNvSpPr/>
            <p:nvPr/>
          </p:nvSpPr>
          <p:spPr>
            <a:xfrm>
              <a:off x="1325680" y="3429000"/>
              <a:ext cx="288854" cy="210076"/>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chemeClr val="tx1">
                <a:lumMod val="50000"/>
                <a:lumOff val="50000"/>
              </a:schemeClr>
            </a:solidFill>
            <a:ln w="12700">
              <a:miter lim="400000"/>
            </a:ln>
          </p:spPr>
          <p:txBody>
            <a:bodyPr lIns="19045" tIns="19045" rIns="19045" bIns="19045"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cxnSp>
        <p:nvCxnSpPr>
          <p:cNvPr id="6" name="直线连接符 5"/>
          <p:cNvCxnSpPr/>
          <p:nvPr userDrawn="1"/>
        </p:nvCxnSpPr>
        <p:spPr>
          <a:xfrm>
            <a:off x="497833" y="3429000"/>
            <a:ext cx="0" cy="342900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67A3D45-DBFC-466A-9640-50006B191C5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D028AA-7498-40E6-9E4D-A34A8375D672}"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667A3D45-DBFC-466A-9640-50006B191C5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D028AA-7498-40E6-9E4D-A34A8375D672}"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667A3D45-DBFC-466A-9640-50006B191C5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BD028AA-7498-40E6-9E4D-A34A8375D672}"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667A3D45-DBFC-466A-9640-50006B191C5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BD028AA-7498-40E6-9E4D-A34A8375D672}"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67A3D45-DBFC-466A-9640-50006B191C5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BD028AA-7498-40E6-9E4D-A34A8375D672}"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67A3D45-DBFC-466A-9640-50006B191C5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BD028AA-7498-40E6-9E4D-A34A8375D672}"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667A3D45-DBFC-466A-9640-50006B191C5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BD028AA-7498-40E6-9E4D-A34A8375D672}"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667A3D45-DBFC-466A-9640-50006B191C5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BD028AA-7498-40E6-9E4D-A34A8375D672}"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7A3D45-DBFC-466A-9640-50006B191C5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D028AA-7498-40E6-9E4D-A34A8375D67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jpeg"/><Relationship Id="rId1" Type="http://schemas.openxmlformats.org/officeDocument/2006/relationships/image" Target="../media/image2.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7.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microsoft.com/office/2007/relationships/hdphoto" Target="../media/image22.wdp"/><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jpeg"/><Relationship Id="rId1" Type="http://schemas.openxmlformats.org/officeDocument/2006/relationships/image" Target="../media/image2.jpe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jpeg"/><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jpeg"/><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FE9"/>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369291"/>
            <a:ext cx="12192000" cy="5541818"/>
          </a:xfrm>
          <a:prstGeom prst="rect">
            <a:avLst/>
          </a:prstGeom>
        </p:spPr>
      </p:pic>
      <p:sp>
        <p:nvSpPr>
          <p:cNvPr id="6" name="矩形 5"/>
          <p:cNvSpPr/>
          <p:nvPr/>
        </p:nvSpPr>
        <p:spPr>
          <a:xfrm>
            <a:off x="3651342" y="983103"/>
            <a:ext cx="6510381" cy="3282932"/>
          </a:xfrm>
          <a:prstGeom prst="rect">
            <a:avLst/>
          </a:prstGeom>
          <a:solidFill>
            <a:schemeClr val="bg1"/>
          </a:solidFill>
          <a:ln>
            <a:noFill/>
          </a:ln>
          <a:effectLst>
            <a:outerShdw blurRad="1524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文本框 6"/>
          <p:cNvSpPr txBox="1"/>
          <p:nvPr/>
        </p:nvSpPr>
        <p:spPr>
          <a:xfrm>
            <a:off x="4137933" y="1426525"/>
            <a:ext cx="5537200" cy="1015663"/>
          </a:xfrm>
          <a:prstGeom prst="rect">
            <a:avLst/>
          </a:prstGeom>
          <a:noFill/>
        </p:spPr>
        <p:txBody>
          <a:bodyPr wrap="square" rtlCol="0">
            <a:spAutoFit/>
          </a:bodyPr>
          <a:lstStyle/>
          <a:p>
            <a:r>
              <a:rPr lang="zh-CN" altLang="en-US" sz="6000" b="1" dirty="0">
                <a:solidFill>
                  <a:schemeClr val="bg2">
                    <a:lumMod val="25000"/>
                  </a:schemeClr>
                </a:solidFill>
                <a:latin typeface="微软雅黑 Light" panose="020B0502040204020203" pitchFamily="34" charset="-122"/>
                <a:ea typeface="微软雅黑 Light" panose="020B0502040204020203" pitchFamily="34" charset="-122"/>
              </a:rPr>
              <a:t>简约   室内设计 </a:t>
            </a:r>
            <a:endParaRPr lang="zh-CN" altLang="en-US" sz="6000" b="1" dirty="0">
              <a:solidFill>
                <a:schemeClr val="bg2">
                  <a:lumMod val="25000"/>
                </a:schemeClr>
              </a:solidFill>
              <a:latin typeface="微软雅黑 Light" panose="020B0502040204020203" pitchFamily="34" charset="-122"/>
              <a:ea typeface="微软雅黑 Light" panose="020B0502040204020203" pitchFamily="34" charset="-122"/>
            </a:endParaRPr>
          </a:p>
        </p:txBody>
      </p:sp>
      <p:sp>
        <p:nvSpPr>
          <p:cNvPr id="8" name="椭圆 7"/>
          <p:cNvSpPr/>
          <p:nvPr/>
        </p:nvSpPr>
        <p:spPr>
          <a:xfrm>
            <a:off x="6017533" y="1820054"/>
            <a:ext cx="203200" cy="2032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137933" y="2552530"/>
            <a:ext cx="4119269" cy="414665"/>
          </a:xfrm>
          <a:prstGeom prst="rect">
            <a:avLst/>
          </a:prstGeom>
        </p:spPr>
        <p:txBody>
          <a:bodyPr wrap="none">
            <a:spAutoFit/>
          </a:bodyPr>
          <a:lstStyle/>
          <a:p>
            <a:pPr algn="ctr" fontAlgn="base">
              <a:lnSpc>
                <a:spcPct val="130000"/>
              </a:lnSpc>
              <a:spcBef>
                <a:spcPct val="0"/>
              </a:spcBef>
              <a:spcAft>
                <a:spcPct val="0"/>
              </a:spcAft>
            </a:pPr>
            <a:r>
              <a:rPr lang="en-US" altLang="zh-CN" b="1" dirty="0">
                <a:solidFill>
                  <a:schemeClr val="bg1">
                    <a:lumMod val="65000"/>
                  </a:schemeClr>
                </a:solidFill>
                <a:latin typeface="Open Sans" panose="020B0606030504020204" pitchFamily="34" charset="0"/>
                <a:cs typeface="Open Sans" panose="020B0606030504020204" pitchFamily="34" charset="0"/>
              </a:rPr>
              <a:t>THIS IS YOUR CREATIVE SOLUTIONS</a:t>
            </a:r>
            <a:endParaRPr lang="en-US" altLang="zh-CN" b="1" dirty="0">
              <a:solidFill>
                <a:schemeClr val="bg1">
                  <a:lumMod val="65000"/>
                </a:schemeClr>
              </a:solidFill>
              <a:latin typeface="Open Sans" panose="020B0606030504020204" pitchFamily="34" charset="0"/>
              <a:cs typeface="Open Sans" panose="020B0606030504020204" pitchFamily="34" charset="0"/>
            </a:endParaRPr>
          </a:p>
        </p:txBody>
      </p:sp>
      <p:sp>
        <p:nvSpPr>
          <p:cNvPr id="12" name="矩形 11"/>
          <p:cNvSpPr/>
          <p:nvPr/>
        </p:nvSpPr>
        <p:spPr>
          <a:xfrm>
            <a:off x="4214133" y="3174821"/>
            <a:ext cx="4043069" cy="414665"/>
          </a:xfrm>
          <a:prstGeom prst="rect">
            <a:avLst/>
          </a:prstGeom>
          <a:solidFill>
            <a:srgbClr val="F6F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4214133" y="3213795"/>
            <a:ext cx="2358854" cy="337185"/>
          </a:xfrm>
          <a:prstGeom prst="rect">
            <a:avLst/>
          </a:prstGeom>
          <a:noFill/>
        </p:spPr>
        <p:txBody>
          <a:bodyPr wrap="square" rtlCol="0">
            <a:spAutoFit/>
          </a:bodyPr>
          <a:lstStyle/>
          <a:p>
            <a:r>
              <a:rPr lang="zh-CN" altLang="en-US" sz="1600" dirty="0"/>
              <a:t>汇报人</a:t>
            </a:r>
            <a:r>
              <a:rPr lang="zh-CN" altLang="en-US" sz="1600" dirty="0" smtClean="0"/>
              <a:t>：</a:t>
            </a:r>
            <a:r>
              <a:rPr lang="en-US" altLang="zh-CN" sz="1600" dirty="0" smtClean="0"/>
              <a:t>XXX</a:t>
            </a:r>
            <a:endParaRPr lang="en-US" altLang="zh-CN" sz="1600" dirty="0" smtClean="0"/>
          </a:p>
        </p:txBody>
      </p:sp>
      <p:sp>
        <p:nvSpPr>
          <p:cNvPr id="14" name="文本框 13"/>
          <p:cNvSpPr txBox="1"/>
          <p:nvPr/>
        </p:nvSpPr>
        <p:spPr>
          <a:xfrm>
            <a:off x="6411713" y="3213795"/>
            <a:ext cx="1791731" cy="338554"/>
          </a:xfrm>
          <a:prstGeom prst="rect">
            <a:avLst/>
          </a:prstGeom>
          <a:noFill/>
        </p:spPr>
        <p:txBody>
          <a:bodyPr wrap="square" rtlCol="0">
            <a:spAutoFit/>
          </a:bodyPr>
          <a:lstStyle/>
          <a:p>
            <a:r>
              <a:rPr lang="zh-CN" altLang="en-US" sz="1600" dirty="0"/>
              <a:t>时间：</a:t>
            </a:r>
            <a:r>
              <a:rPr lang="en-US" altLang="zh-CN" sz="1600" dirty="0"/>
              <a:t>XX</a:t>
            </a:r>
            <a:r>
              <a:rPr lang="zh-CN" altLang="en-US" sz="1600" dirty="0"/>
              <a:t>年</a:t>
            </a:r>
            <a:r>
              <a:rPr lang="en-US" altLang="zh-CN" sz="1600" dirty="0"/>
              <a:t>XX</a:t>
            </a:r>
            <a:r>
              <a:rPr lang="zh-CN" altLang="en-US" sz="1600" dirty="0"/>
              <a:t>月</a:t>
            </a:r>
            <a:endParaRPr lang="zh-CN" altLang="en-US" sz="1600" dirty="0"/>
          </a:p>
        </p:txBody>
      </p:sp>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11" grpId="0"/>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057275" y="-463550"/>
            <a:ext cx="4394200" cy="7785735"/>
          </a:xfrm>
          <a:prstGeom prst="rect">
            <a:avLst/>
          </a:prstGeom>
          <a:noFill/>
        </p:spPr>
        <p:txBody>
          <a:bodyPr wrap="square" rtlCol="0">
            <a:spAutoFit/>
          </a:bodyPr>
          <a:lstStyle/>
          <a:p>
            <a:pPr algn="ctr"/>
            <a:r>
              <a:rPr lang="en-US" altLang="zh-CN" sz="50000" dirty="0">
                <a:solidFill>
                  <a:srgbClr val="FAFFEB"/>
                </a:solidFill>
                <a:latin typeface="Forte" panose="03060902040502070203" charset="0"/>
              </a:rPr>
              <a:t>T</a:t>
            </a:r>
            <a:endParaRPr lang="en-US" altLang="zh-CN" sz="50000" dirty="0">
              <a:solidFill>
                <a:srgbClr val="FAFFEB"/>
              </a:solidFill>
              <a:latin typeface="Forte" panose="03060902040502070203" charset="0"/>
            </a:endParaRPr>
          </a:p>
        </p:txBody>
      </p:sp>
      <p:sp>
        <p:nvSpPr>
          <p:cNvPr id="16" name="文本框 15"/>
          <p:cNvSpPr txBox="1"/>
          <p:nvPr/>
        </p:nvSpPr>
        <p:spPr>
          <a:xfrm>
            <a:off x="1150620" y="2474595"/>
            <a:ext cx="4206875" cy="2399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a:p>
            <a:pPr algn="ctr" fontAlgn="auto">
              <a:lnSpc>
                <a:spcPct val="150000"/>
              </a:lnSpc>
            </a:pPr>
            <a:endParaRPr lang="zh-CN" altLang="en-US" sz="1000" dirty="0">
              <a:solidFill>
                <a:schemeClr val="tx1"/>
              </a:solidFill>
              <a:latin typeface="华文细黑" panose="02010600040101010101" charset="-122"/>
              <a:ea typeface="华文细黑" panose="02010600040101010101" charset="-122"/>
              <a:sym typeface="+mn-ea"/>
            </a:endParaRPr>
          </a:p>
          <a:p>
            <a:pPr algn="ctr"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 And I've waited longer for you than I've waited for any woman.</a:t>
            </a:r>
            <a:r>
              <a:rPr lang="zh-CN" altLang="en-US" sz="1000" dirty="0">
                <a:latin typeface="华文细黑" panose="02010600040101010101" charset="-122"/>
                <a:ea typeface="华文细黑" panose="02010600040101010101" charset="-122"/>
                <a:sym typeface="+mn-ea"/>
              </a:rPr>
              <a:t>I love you more than I've ever loved any woman. And I've waited longer for you than I've waited for any woman.</a:t>
            </a:r>
            <a:endParaRPr lang="zh-CN" altLang="en-US" sz="1000" dirty="0">
              <a:latin typeface="华文细黑" panose="02010600040101010101" charset="-122"/>
              <a:ea typeface="华文细黑" panose="02010600040101010101" charset="-122"/>
              <a:sym typeface="+mn-ea"/>
            </a:endParaRPr>
          </a:p>
          <a:p>
            <a:pPr algn="ctr" fontAlgn="auto">
              <a:lnSpc>
                <a:spcPct val="150000"/>
              </a:lnSpc>
            </a:pPr>
            <a:endParaRPr lang="zh-CN" altLang="en-US" sz="1000" dirty="0">
              <a:solidFill>
                <a:schemeClr val="tx1"/>
              </a:solidFill>
              <a:latin typeface="华文细黑" panose="02010600040101010101" charset="-122"/>
              <a:ea typeface="华文细黑" panose="02010600040101010101" charset="-122"/>
              <a:sym typeface="+mn-ea"/>
            </a:endParaRPr>
          </a:p>
          <a:p>
            <a:pPr algn="ctr" fontAlgn="auto">
              <a:lnSpc>
                <a:spcPct val="150000"/>
              </a:lnSpc>
            </a:pPr>
            <a:r>
              <a:rPr lang="zh-CN" altLang="en-US" sz="1000" dirty="0">
                <a:latin typeface="华文细黑" panose="02010600040101010101" charset="-122"/>
                <a:ea typeface="华文细黑" panose="02010600040101010101" charset="-122"/>
                <a:sym typeface="+mn-ea"/>
              </a:rPr>
              <a:t>I love you more than I've ever loved any woman.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p:txBody>
      </p:sp>
      <p:sp>
        <p:nvSpPr>
          <p:cNvPr id="8" name="文本框 7"/>
          <p:cNvSpPr txBox="1"/>
          <p:nvPr/>
        </p:nvSpPr>
        <p:spPr>
          <a:xfrm>
            <a:off x="1769745" y="1982470"/>
            <a:ext cx="2969895" cy="36144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600" b="1" dirty="0">
                <a:solidFill>
                  <a:schemeClr val="tx1"/>
                </a:solidFill>
                <a:latin typeface="华文细黑" panose="02010600040101010101" charset="-122"/>
                <a:ea typeface="华文细黑" panose="02010600040101010101" charset="-122"/>
                <a:sym typeface="+mn-ea"/>
              </a:rPr>
              <a:t>点此替换文本</a:t>
            </a:r>
            <a:endParaRPr lang="zh-CN" altLang="en-US" sz="1600" b="1" dirty="0">
              <a:solidFill>
                <a:schemeClr val="tx1"/>
              </a:solidFill>
              <a:latin typeface="华文细黑" panose="02010600040101010101" charset="-122"/>
              <a:ea typeface="华文细黑" panose="02010600040101010101" charset="-122"/>
              <a:sym typeface="+mn-ea"/>
            </a:endParaRPr>
          </a:p>
        </p:txBody>
      </p:sp>
      <p:sp>
        <p:nvSpPr>
          <p:cNvPr id="2" name="矩形 1"/>
          <p:cNvSpPr/>
          <p:nvPr/>
        </p:nvSpPr>
        <p:spPr>
          <a:xfrm>
            <a:off x="6101080" y="5052060"/>
            <a:ext cx="6080760" cy="946785"/>
          </a:xfrm>
          <a:prstGeom prst="rect">
            <a:avLst/>
          </a:prstGeom>
          <a:solidFill>
            <a:srgbClr val="CAC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6306185" y="787400"/>
            <a:ext cx="4091940" cy="2426335"/>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306185" y="3355975"/>
            <a:ext cx="4091940" cy="2426335"/>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000"/>
                            </p:stCondLst>
                            <p:childTnLst>
                              <p:par>
                                <p:cTn id="15" presetID="14" presetClass="entr" presetSubtype="5" fill="hold" grpId="1"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vertical)">
                                      <p:cBhvr>
                                        <p:cTn id="17" dur="500"/>
                                        <p:tgtEl>
                                          <p:spTgt spid="16"/>
                                        </p:tgtEl>
                                      </p:cBhvr>
                                    </p:animEffect>
                                  </p:childTnLst>
                                </p:cTn>
                              </p:par>
                            </p:childTnLst>
                          </p:cTn>
                        </p:par>
                        <p:par>
                          <p:cTn id="18" fill="hold">
                            <p:stCondLst>
                              <p:cond delay="1500"/>
                            </p:stCondLst>
                            <p:childTnLst>
                              <p:par>
                                <p:cTn id="19" presetID="22" presetClass="entr" presetSubtype="2"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right)">
                                      <p:cBhvr>
                                        <p:cTn id="21" dur="500"/>
                                        <p:tgtEl>
                                          <p:spTgt spid="2"/>
                                        </p:tgtEl>
                                      </p:cBhvr>
                                    </p:animEffect>
                                  </p:childTnLst>
                                </p:cTn>
                              </p:par>
                            </p:childTnLst>
                          </p:cTn>
                        </p:par>
                        <p:par>
                          <p:cTn id="22" fill="hold">
                            <p:stCondLst>
                              <p:cond delay="2000"/>
                            </p:stCondLst>
                            <p:childTnLst>
                              <p:par>
                                <p:cTn id="23" presetID="47"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29"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ppt_x</p:attrName>
                                        </p:attrNameLst>
                                      </p:cBhvr>
                                      <p:tavLst>
                                        <p:tav tm="0">
                                          <p:val>
                                            <p:strVal val="#ppt_x-.2"/>
                                          </p:val>
                                        </p:tav>
                                        <p:tav tm="100000">
                                          <p:val>
                                            <p:strVal val="#ppt_x"/>
                                          </p:val>
                                        </p:tav>
                                      </p:tavLst>
                                    </p:anim>
                                    <p:anim calcmode="lin" valueType="num">
                                      <p:cBhvr>
                                        <p:cTn id="32"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6" grpId="1"/>
      <p:bldP spid="8" grpId="0"/>
      <p:bldP spid="2" grpId="0" bldLvl="0" animBg="1"/>
      <p:bldP spid="5" grpId="0" bldLvl="0" animBg="1"/>
      <p:bldP spid="7"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094095" y="-10160"/>
            <a:ext cx="3810" cy="6878320"/>
          </a:xfrm>
          <a:prstGeom prst="line">
            <a:avLst/>
          </a:prstGeom>
          <a:ln w="12700">
            <a:solidFill>
              <a:srgbClr val="D4EAF5"/>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6097905" y="920115"/>
            <a:ext cx="114300" cy="2369820"/>
          </a:xfrm>
          <a:prstGeom prst="rect">
            <a:avLst/>
          </a:prstGeom>
          <a:solidFill>
            <a:srgbClr val="CAC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687070" y="4344670"/>
            <a:ext cx="4803140" cy="14763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ct val="150000"/>
              </a:lnSpc>
            </a:pPr>
            <a:r>
              <a:rPr lang="zh-CN" altLang="en-US" sz="1000" dirty="0">
                <a:solidFill>
                  <a:srgbClr val="353535"/>
                </a:solidFill>
                <a:latin typeface="华文细黑" panose="02010600040101010101" charset="-122"/>
                <a:ea typeface="华文细黑" panose="02010600040101010101" charset="-122"/>
                <a:sym typeface="+mn-ea"/>
              </a:rPr>
              <a:t>I love you more than I've ever loved any woman</a:t>
            </a:r>
            <a:r>
              <a:rPr lang="zh-CN" altLang="en-US" sz="1000">
                <a:solidFill>
                  <a:srgbClr val="353535"/>
                </a:solidFill>
                <a:latin typeface="华文细黑" panose="02010600040101010101" charset="-122"/>
                <a:ea typeface="华文细黑" panose="02010600040101010101" charset="-122"/>
                <a:sym typeface="+mn-ea"/>
              </a:rPr>
              <a:t>. And I've waited longer for you than I've waited for any woman.</a:t>
            </a:r>
            <a:endParaRPr lang="zh-CN" altLang="en-US" sz="1000" dirty="0">
              <a:solidFill>
                <a:srgbClr val="353535"/>
              </a:solidFill>
              <a:latin typeface="华文细黑" panose="02010600040101010101" charset="-122"/>
              <a:ea typeface="华文细黑" panose="02010600040101010101" charset="-122"/>
              <a:sym typeface="+mn-ea"/>
            </a:endParaRPr>
          </a:p>
          <a:p>
            <a:pPr algn="l" fontAlgn="auto">
              <a:lnSpc>
                <a:spcPct val="150000"/>
              </a:lnSpc>
            </a:pPr>
            <a:endParaRPr lang="zh-CN" altLang="en-US" sz="1000" dirty="0">
              <a:solidFill>
                <a:srgbClr val="353535"/>
              </a:solidFill>
              <a:latin typeface="华文细黑" panose="02010600040101010101" charset="-122"/>
              <a:ea typeface="华文细黑" panose="02010600040101010101" charset="-122"/>
              <a:sym typeface="+mn-ea"/>
            </a:endParaRPr>
          </a:p>
          <a:p>
            <a:pPr algn="l" fontAlgn="auto">
              <a:lnSpc>
                <a:spcPct val="150000"/>
              </a:lnSpc>
            </a:pPr>
            <a:r>
              <a:rPr lang="zh-CN" altLang="en-US" sz="1000" dirty="0">
                <a:solidFill>
                  <a:srgbClr val="353535"/>
                </a:solidFill>
                <a:latin typeface="华文细黑" panose="02010600040101010101" charset="-122"/>
                <a:ea typeface="华文细黑" panose="02010600040101010101" charset="-122"/>
                <a:sym typeface="+mn-ea"/>
              </a:rPr>
              <a:t>I love you more than I've ever loved any woman</a:t>
            </a:r>
            <a:r>
              <a:rPr lang="zh-CN" altLang="en-US" sz="1000">
                <a:solidFill>
                  <a:srgbClr val="353535"/>
                </a:solidFill>
                <a:latin typeface="华文细黑" panose="02010600040101010101" charset="-122"/>
                <a:ea typeface="华文细黑" panose="02010600040101010101" charset="-122"/>
                <a:sym typeface="+mn-ea"/>
              </a:rPr>
              <a:t>. And I've waited longer for you than I've waited for any woman.I </a:t>
            </a:r>
            <a:r>
              <a:rPr lang="zh-CN" altLang="en-US" sz="1000" dirty="0">
                <a:solidFill>
                  <a:srgbClr val="353535"/>
                </a:solidFill>
                <a:latin typeface="华文细黑" panose="02010600040101010101" charset="-122"/>
                <a:ea typeface="华文细黑" panose="02010600040101010101" charset="-122"/>
                <a:sym typeface="+mn-ea"/>
              </a:rPr>
              <a:t>love you more than I've ever loved any woman</a:t>
            </a:r>
            <a:r>
              <a:rPr lang="zh-CN" altLang="en-US" sz="1000">
                <a:solidFill>
                  <a:srgbClr val="353535"/>
                </a:solidFill>
                <a:latin typeface="华文细黑" panose="02010600040101010101" charset="-122"/>
                <a:ea typeface="华文细黑" panose="02010600040101010101" charset="-122"/>
                <a:sym typeface="+mn-ea"/>
              </a:rPr>
              <a:t>. And I've waited longer for you than I've waited for any woman.</a:t>
            </a:r>
            <a:endParaRPr lang="zh-CN" altLang="en-US" sz="1000" dirty="0">
              <a:solidFill>
                <a:srgbClr val="353535"/>
              </a:solidFill>
              <a:latin typeface="华文细黑" panose="02010600040101010101" charset="-122"/>
              <a:ea typeface="华文细黑" panose="02010600040101010101" charset="-122"/>
              <a:sym typeface="+mn-ea"/>
            </a:endParaRPr>
          </a:p>
        </p:txBody>
      </p:sp>
      <p:sp>
        <p:nvSpPr>
          <p:cNvPr id="14" name="文本框 13"/>
          <p:cNvSpPr txBox="1"/>
          <p:nvPr/>
        </p:nvSpPr>
        <p:spPr>
          <a:xfrm>
            <a:off x="687070" y="2868295"/>
            <a:ext cx="3324860" cy="627864"/>
          </a:xfrm>
          <a:prstGeom prst="rect">
            <a:avLst/>
          </a:prstGeom>
          <a:noFill/>
        </p:spPr>
        <p:txBody>
          <a:bodyPr wrap="square" rtlCol="0">
            <a:spAutoFit/>
          </a:bodyPr>
          <a:lstStyle/>
          <a:p>
            <a:pPr algn="l">
              <a:lnSpc>
                <a:spcPct val="140000"/>
              </a:lnSpc>
            </a:pPr>
            <a:r>
              <a:rPr lang="zh-CN" altLang="en-US" sz="2800" dirty="0">
                <a:latin typeface="华文细黑" panose="02010600040101010101" charset="-122"/>
                <a:ea typeface="华文细黑" panose="02010600040101010101" charset="-122"/>
              </a:rPr>
              <a:t>点此替换文本</a:t>
            </a:r>
            <a:endParaRPr lang="zh-CN" altLang="en-US" sz="2800" dirty="0">
              <a:latin typeface="华文细黑" panose="02010600040101010101" charset="-122"/>
              <a:ea typeface="华文细黑" panose="02010600040101010101" charset="-122"/>
            </a:endParaRPr>
          </a:p>
        </p:txBody>
      </p:sp>
      <p:sp>
        <p:nvSpPr>
          <p:cNvPr id="6" name="圆角矩形 5"/>
          <p:cNvSpPr/>
          <p:nvPr/>
        </p:nvSpPr>
        <p:spPr>
          <a:xfrm rot="2760000">
            <a:off x="7094855" y="1093470"/>
            <a:ext cx="838200" cy="838200"/>
          </a:xfrm>
          <a:prstGeom prst="roundRect">
            <a:avLst/>
          </a:prstGeom>
          <a:blipFill rotWithShape="0">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rot="2760000">
            <a:off x="7094855" y="3041802"/>
            <a:ext cx="838200" cy="838200"/>
          </a:xfrm>
          <a:prstGeom prst="roundRect">
            <a:avLst/>
          </a:prstGeom>
          <a:solidFill>
            <a:srgbClr val="FAFF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rot="2760000">
            <a:off x="7094855" y="4922520"/>
            <a:ext cx="838200" cy="838200"/>
          </a:xfrm>
          <a:prstGeom prst="round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8218805" y="1120775"/>
            <a:ext cx="3367405" cy="12184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ct val="150000"/>
              </a:lnSpc>
            </a:pPr>
            <a:r>
              <a:rPr lang="zh-CN" altLang="en-US" sz="2000" dirty="0">
                <a:solidFill>
                  <a:schemeClr val="tx1"/>
                </a:solidFill>
                <a:latin typeface="华文细黑" panose="02010600040101010101" charset="-122"/>
                <a:ea typeface="华文细黑" panose="02010600040101010101" charset="-122"/>
                <a:sym typeface="+mn-ea"/>
              </a:rPr>
              <a:t>点此替换文本</a:t>
            </a:r>
            <a:endParaRPr lang="en-US" altLang="zh-CN" sz="2000" dirty="0">
              <a:solidFill>
                <a:schemeClr val="tx1"/>
              </a:solidFill>
              <a:latin typeface="华文细黑" panose="02010600040101010101" charset="-122"/>
              <a:ea typeface="华文细黑" panose="02010600040101010101" charset="-122"/>
              <a:sym typeface="+mn-ea"/>
            </a:endParaRPr>
          </a:p>
          <a:p>
            <a:pPr algn="l"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p:txBody>
      </p:sp>
      <p:sp>
        <p:nvSpPr>
          <p:cNvPr id="11" name="文本框 10"/>
          <p:cNvSpPr txBox="1"/>
          <p:nvPr/>
        </p:nvSpPr>
        <p:spPr>
          <a:xfrm>
            <a:off x="8218805" y="3037205"/>
            <a:ext cx="3367405" cy="12184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000" dirty="0">
                <a:latin typeface="华文细黑" panose="02010600040101010101" charset="-122"/>
                <a:ea typeface="华文细黑" panose="02010600040101010101" charset="-122"/>
                <a:sym typeface="+mn-ea"/>
              </a:rPr>
              <a:t>点此替换文本</a:t>
            </a:r>
            <a:endParaRPr lang="en-US" altLang="zh-CN" sz="2000" dirty="0">
              <a:latin typeface="华文细黑" panose="02010600040101010101" charset="-122"/>
              <a:ea typeface="华文细黑" panose="02010600040101010101" charset="-122"/>
              <a:sym typeface="+mn-ea"/>
            </a:endParaRPr>
          </a:p>
          <a:p>
            <a:pPr>
              <a:lnSpc>
                <a:spcPct val="150000"/>
              </a:lnSpc>
            </a:pPr>
            <a:r>
              <a:rPr lang="zh-CN" altLang="en-US" sz="1000" dirty="0">
                <a:latin typeface="华文细黑" panose="02010600040101010101" charset="-122"/>
                <a:ea typeface="华文细黑" panose="02010600040101010101" charset="-122"/>
                <a:sym typeface="+mn-ea"/>
              </a:rPr>
              <a:t>I love you more than I've ever loved any woman. And I've waited longer for you than I've waited for any woman.</a:t>
            </a:r>
            <a:endParaRPr lang="zh-CN" altLang="en-US" sz="1000" dirty="0">
              <a:latin typeface="华文细黑" panose="02010600040101010101" charset="-122"/>
              <a:ea typeface="华文细黑" panose="02010600040101010101" charset="-122"/>
              <a:sym typeface="+mn-ea"/>
            </a:endParaRPr>
          </a:p>
        </p:txBody>
      </p:sp>
      <p:sp>
        <p:nvSpPr>
          <p:cNvPr id="12" name="文本框 11"/>
          <p:cNvSpPr txBox="1"/>
          <p:nvPr/>
        </p:nvSpPr>
        <p:spPr>
          <a:xfrm>
            <a:off x="8345805" y="4949825"/>
            <a:ext cx="3367405" cy="12184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000" dirty="0">
                <a:latin typeface="华文细黑" panose="02010600040101010101" charset="-122"/>
                <a:ea typeface="华文细黑" panose="02010600040101010101" charset="-122"/>
                <a:sym typeface="+mn-ea"/>
              </a:rPr>
              <a:t>点此替换文本</a:t>
            </a:r>
            <a:endParaRPr lang="en-US" altLang="zh-CN" sz="2000" dirty="0">
              <a:latin typeface="华文细黑" panose="02010600040101010101" charset="-122"/>
              <a:ea typeface="华文细黑" panose="02010600040101010101" charset="-122"/>
              <a:sym typeface="+mn-ea"/>
            </a:endParaRPr>
          </a:p>
          <a:p>
            <a:pPr>
              <a:lnSpc>
                <a:spcPct val="150000"/>
              </a:lnSpc>
            </a:pPr>
            <a:r>
              <a:rPr lang="zh-CN" altLang="en-US" sz="1000" dirty="0">
                <a:latin typeface="华文细黑" panose="02010600040101010101" charset="-122"/>
                <a:ea typeface="华文细黑" panose="02010600040101010101" charset="-122"/>
                <a:sym typeface="+mn-ea"/>
              </a:rPr>
              <a:t>I love you more than I've ever loved any woman. And I've waited longer for you than I've waited for any woman.</a:t>
            </a:r>
            <a:endParaRPr lang="zh-CN" altLang="en-US" sz="1000" dirty="0">
              <a:latin typeface="华文细黑" panose="02010600040101010101" charset="-122"/>
              <a:ea typeface="华文细黑" panose="02010600040101010101" charset="-122"/>
              <a:sym typeface="+mn-ea"/>
            </a:endParaRP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2"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Right)">
                                      <p:cBhvr>
                                        <p:cTn id="7" dur="500"/>
                                        <p:tgtEl>
                                          <p:spTgt spid="14"/>
                                        </p:tgtEl>
                                      </p:cBhvr>
                                    </p:animEffect>
                                  </p:childTnLst>
                                </p:cTn>
                              </p:par>
                            </p:childTnLst>
                          </p:cTn>
                        </p:par>
                        <p:par>
                          <p:cTn id="8" fill="hold">
                            <p:stCondLst>
                              <p:cond delay="500"/>
                            </p:stCondLst>
                            <p:childTnLst>
                              <p:par>
                                <p:cTn id="9" presetID="14" presetClass="entr" presetSubtype="5" fill="hold" grpId="1"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vertical)">
                                      <p:cBhvr>
                                        <p:cTn id="11" dur="500"/>
                                        <p:tgtEl>
                                          <p:spTgt spid="1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2500"/>
                            </p:stCondLst>
                            <p:childTnLst>
                              <p:par>
                                <p:cTn id="29" presetID="14" presetClass="entr" presetSubtype="5" fill="hold" grpId="1"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vertical)">
                                      <p:cBhvr>
                                        <p:cTn id="31" dur="500"/>
                                        <p:tgtEl>
                                          <p:spTgt spid="9"/>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par>
                          <p:cTn id="38" fill="hold">
                            <p:stCondLst>
                              <p:cond delay="3500"/>
                            </p:stCondLst>
                            <p:childTnLst>
                              <p:par>
                                <p:cTn id="39" presetID="14" presetClass="entr" presetSubtype="5" fill="hold" grpId="1"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randombar(vertical)">
                                      <p:cBhvr>
                                        <p:cTn id="41" dur="500"/>
                                        <p:tgtEl>
                                          <p:spTgt spid="11"/>
                                        </p:tgtEl>
                                      </p:cBhvr>
                                    </p:animEffect>
                                  </p:childTnLst>
                                </p:cTn>
                              </p:par>
                            </p:childTnLst>
                          </p:cTn>
                        </p:par>
                        <p:par>
                          <p:cTn id="42" fill="hold">
                            <p:stCondLst>
                              <p:cond delay="4000"/>
                            </p:stCondLst>
                            <p:childTnLst>
                              <p:par>
                                <p:cTn id="43" presetID="53" presetClass="entr" presetSubtype="16"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childTnLst>
                          </p:cTn>
                        </p:par>
                        <p:par>
                          <p:cTn id="48" fill="hold">
                            <p:stCondLst>
                              <p:cond delay="4500"/>
                            </p:stCondLst>
                            <p:childTnLst>
                              <p:par>
                                <p:cTn id="49" presetID="14" presetClass="entr" presetSubtype="5" fill="hold" grpId="1"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randombar(vertical)">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6" grpId="0"/>
      <p:bldP spid="16" grpId="1"/>
      <p:bldP spid="14" grpId="0"/>
      <p:bldP spid="14" grpId="1"/>
      <p:bldP spid="14" grpId="2"/>
      <p:bldP spid="6" grpId="0" animBg="1"/>
      <p:bldP spid="7" grpId="0" animBg="1"/>
      <p:bldP spid="8" grpId="0" animBg="1"/>
      <p:bldP spid="9" grpId="0"/>
      <p:bldP spid="9" grpId="1"/>
      <p:bldP spid="11" grpId="0"/>
      <p:bldP spid="11" grpId="1"/>
      <p:bldP spid="12" grpId="0"/>
      <p:bldP spid="1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75310" y="486410"/>
            <a:ext cx="5401945" cy="2834005"/>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75310" y="3526790"/>
            <a:ext cx="5401945" cy="2834005"/>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207760" y="486410"/>
            <a:ext cx="5401945" cy="5874385"/>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229475" y="1637665"/>
            <a:ext cx="3359150" cy="3571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6935152" y="2446935"/>
            <a:ext cx="3947160" cy="1938020"/>
          </a:xfrm>
          <a:prstGeom prst="rect">
            <a:avLst/>
          </a:prstGeom>
          <a:noFill/>
        </p:spPr>
        <p:txBody>
          <a:bodyPr wrap="square" rtlCol="0">
            <a:spAutoFit/>
          </a:bodyPr>
          <a:lstStyle/>
          <a:p>
            <a:pPr algn="ctr"/>
            <a:r>
              <a:rPr lang="en-US" altLang="zh-CN" sz="12000">
                <a:solidFill>
                  <a:schemeClr val="bg1">
                    <a:lumMod val="85000"/>
                  </a:schemeClr>
                </a:solidFill>
                <a:latin typeface="Forte" panose="03060902040502070203" charset="0"/>
              </a:rPr>
              <a:t>ART</a:t>
            </a:r>
            <a:endParaRPr lang="en-US" altLang="zh-CN" sz="12000">
              <a:solidFill>
                <a:schemeClr val="bg1">
                  <a:lumMod val="85000"/>
                </a:schemeClr>
              </a:solidFill>
              <a:latin typeface="Forte" panose="03060902040502070203" charset="0"/>
            </a:endParaRPr>
          </a:p>
        </p:txBody>
      </p:sp>
      <p:sp>
        <p:nvSpPr>
          <p:cNvPr id="20" name="文本框 19"/>
          <p:cNvSpPr txBox="1"/>
          <p:nvPr/>
        </p:nvSpPr>
        <p:spPr>
          <a:xfrm>
            <a:off x="7469505" y="1984784"/>
            <a:ext cx="2879090" cy="286232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000" dirty="0">
                <a:latin typeface="华文细黑" panose="02010600040101010101" charset="-122"/>
                <a:ea typeface="华文细黑" panose="02010600040101010101" charset="-122"/>
                <a:sym typeface="+mn-ea"/>
              </a:rPr>
              <a:t>点此替换文本</a:t>
            </a:r>
            <a:endParaRPr lang="en-US" altLang="zh-CN" sz="2000" dirty="0">
              <a:latin typeface="华文细黑" panose="02010600040101010101" charset="-122"/>
              <a:ea typeface="华文细黑" panose="02010600040101010101" charset="-122"/>
              <a:sym typeface="+mn-ea"/>
            </a:endParaRPr>
          </a:p>
          <a:p>
            <a:pPr algn="ctr"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a:p>
            <a:pPr algn="ctr" fontAlgn="auto">
              <a:lnSpc>
                <a:spcPct val="150000"/>
              </a:lnSpc>
            </a:pPr>
            <a:endParaRPr lang="zh-CN" altLang="en-US" sz="1000" dirty="0">
              <a:solidFill>
                <a:schemeClr val="tx1"/>
              </a:solidFill>
              <a:latin typeface="华文细黑" panose="02010600040101010101" charset="-122"/>
              <a:ea typeface="华文细黑" panose="02010600040101010101" charset="-122"/>
              <a:sym typeface="+mn-ea"/>
            </a:endParaRPr>
          </a:p>
          <a:p>
            <a:pPr algn="ctr"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 And I've waited longer for you than I've waited for any woman.</a:t>
            </a:r>
            <a:r>
              <a:rPr lang="zh-CN" altLang="en-US" sz="1000" dirty="0">
                <a:latin typeface="华文细黑" panose="02010600040101010101" charset="-122"/>
                <a:ea typeface="华文细黑" panose="02010600040101010101" charset="-122"/>
                <a:sym typeface="+mn-ea"/>
              </a:rPr>
              <a:t>I love you more than I've ever loved any woman.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5"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vertical)">
                                      <p:cBhvr>
                                        <p:cTn id="18" dur="500"/>
                                        <p:tgtEl>
                                          <p:spTgt spid="6"/>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childTnLst>
                          </p:cTn>
                        </p:par>
                        <p:par>
                          <p:cTn id="29" fill="hold">
                            <p:stCondLst>
                              <p:cond delay="2500"/>
                            </p:stCondLst>
                            <p:childTnLst>
                              <p:par>
                                <p:cTn id="30" presetID="14" presetClass="entr" presetSubtype="5" fill="hold" grpId="1"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9" grpId="0"/>
      <p:bldP spid="20" grpId="0"/>
      <p:bldP spid="2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95" y="5027295"/>
            <a:ext cx="6080760" cy="946785"/>
          </a:xfrm>
          <a:prstGeom prst="rect">
            <a:avLst/>
          </a:prstGeom>
          <a:solidFill>
            <a:srgbClr val="CAC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7100570" y="-463550"/>
            <a:ext cx="4394200" cy="7785735"/>
          </a:xfrm>
          <a:prstGeom prst="rect">
            <a:avLst/>
          </a:prstGeom>
          <a:noFill/>
        </p:spPr>
        <p:txBody>
          <a:bodyPr wrap="square" rtlCol="0">
            <a:spAutoFit/>
          </a:bodyPr>
          <a:lstStyle/>
          <a:p>
            <a:pPr algn="ctr"/>
            <a:r>
              <a:rPr lang="en-US" altLang="zh-CN" sz="50000" dirty="0">
                <a:solidFill>
                  <a:srgbClr val="FAFFEB"/>
                </a:solidFill>
                <a:latin typeface="Forte" panose="03060902040502070203" charset="0"/>
              </a:rPr>
              <a:t>O</a:t>
            </a:r>
            <a:endParaRPr lang="en-US" altLang="zh-CN" sz="50000" dirty="0">
              <a:solidFill>
                <a:srgbClr val="FAFFEB"/>
              </a:solidFill>
              <a:latin typeface="Forte" panose="03060902040502070203" charset="0"/>
            </a:endParaRPr>
          </a:p>
        </p:txBody>
      </p:sp>
      <p:sp>
        <p:nvSpPr>
          <p:cNvPr id="16" name="文本框 15"/>
          <p:cNvSpPr txBox="1"/>
          <p:nvPr/>
        </p:nvSpPr>
        <p:spPr>
          <a:xfrm>
            <a:off x="7193915" y="2474595"/>
            <a:ext cx="4206875" cy="2399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a:p>
            <a:pPr algn="ctr" fontAlgn="auto">
              <a:lnSpc>
                <a:spcPct val="150000"/>
              </a:lnSpc>
            </a:pPr>
            <a:endParaRPr lang="zh-CN" altLang="en-US" sz="1000" dirty="0">
              <a:solidFill>
                <a:schemeClr val="tx1"/>
              </a:solidFill>
              <a:latin typeface="华文细黑" panose="02010600040101010101" charset="-122"/>
              <a:ea typeface="华文细黑" panose="02010600040101010101" charset="-122"/>
              <a:sym typeface="+mn-ea"/>
            </a:endParaRPr>
          </a:p>
          <a:p>
            <a:pPr algn="ctr"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 And I've waited longer for you than I've waited for any woman.</a:t>
            </a:r>
            <a:r>
              <a:rPr lang="zh-CN" altLang="en-US" sz="1000" dirty="0">
                <a:latin typeface="华文细黑" panose="02010600040101010101" charset="-122"/>
                <a:ea typeface="华文细黑" panose="02010600040101010101" charset="-122"/>
                <a:sym typeface="+mn-ea"/>
              </a:rPr>
              <a:t>I love you more than I've ever loved any woman. And I've waited longer for you than I've waited for any woman.</a:t>
            </a:r>
            <a:endParaRPr lang="zh-CN" altLang="en-US" sz="1000" dirty="0">
              <a:latin typeface="华文细黑" panose="02010600040101010101" charset="-122"/>
              <a:ea typeface="华文细黑" panose="02010600040101010101" charset="-122"/>
              <a:sym typeface="+mn-ea"/>
            </a:endParaRPr>
          </a:p>
          <a:p>
            <a:pPr algn="ctr" fontAlgn="auto">
              <a:lnSpc>
                <a:spcPct val="150000"/>
              </a:lnSpc>
            </a:pPr>
            <a:endParaRPr lang="zh-CN" altLang="en-US" sz="1000" dirty="0">
              <a:solidFill>
                <a:schemeClr val="tx1"/>
              </a:solidFill>
              <a:latin typeface="华文细黑" panose="02010600040101010101" charset="-122"/>
              <a:ea typeface="华文细黑" panose="02010600040101010101" charset="-122"/>
              <a:sym typeface="+mn-ea"/>
            </a:endParaRPr>
          </a:p>
          <a:p>
            <a:pPr algn="ctr" fontAlgn="auto">
              <a:lnSpc>
                <a:spcPct val="150000"/>
              </a:lnSpc>
            </a:pPr>
            <a:r>
              <a:rPr lang="zh-CN" altLang="en-US" sz="1000" dirty="0">
                <a:latin typeface="华文细黑" panose="02010600040101010101" charset="-122"/>
                <a:ea typeface="华文细黑" panose="02010600040101010101" charset="-122"/>
                <a:sym typeface="+mn-ea"/>
              </a:rPr>
              <a:t>I love you more than I've ever loved any woman.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p:txBody>
      </p:sp>
      <p:sp>
        <p:nvSpPr>
          <p:cNvPr id="8" name="文本框 7"/>
          <p:cNvSpPr txBox="1"/>
          <p:nvPr/>
        </p:nvSpPr>
        <p:spPr>
          <a:xfrm>
            <a:off x="7813040" y="1982470"/>
            <a:ext cx="2969895" cy="36144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600" b="1" dirty="0">
                <a:solidFill>
                  <a:schemeClr val="tx1"/>
                </a:solidFill>
                <a:latin typeface="华文细黑" panose="02010600040101010101" charset="-122"/>
                <a:ea typeface="华文细黑" panose="02010600040101010101" charset="-122"/>
                <a:sym typeface="+mn-ea"/>
              </a:rPr>
              <a:t>点此替换文本</a:t>
            </a:r>
            <a:endParaRPr lang="zh-CN" altLang="en-US" sz="1600" b="1" dirty="0">
              <a:solidFill>
                <a:schemeClr val="tx1"/>
              </a:solidFill>
              <a:latin typeface="华文细黑" panose="02010600040101010101" charset="-122"/>
              <a:ea typeface="华文细黑" panose="02010600040101010101" charset="-122"/>
              <a:sym typeface="+mn-ea"/>
            </a:endParaRPr>
          </a:p>
        </p:txBody>
      </p:sp>
      <p:grpSp>
        <p:nvGrpSpPr>
          <p:cNvPr id="12" name="组合 11"/>
          <p:cNvGrpSpPr/>
          <p:nvPr/>
        </p:nvGrpSpPr>
        <p:grpSpPr>
          <a:xfrm>
            <a:off x="906780" y="805180"/>
            <a:ext cx="4902835" cy="4885055"/>
            <a:chOff x="9895" y="1739"/>
            <a:chExt cx="7721" cy="7693"/>
          </a:xfrm>
          <a:blipFill rotWithShape="1">
            <a:blip r:embed="rId1"/>
            <a:stretch>
              <a:fillRect/>
            </a:stretch>
          </a:blipFill>
        </p:grpSpPr>
        <p:sp>
          <p:nvSpPr>
            <p:cNvPr id="3" name="矩形 2"/>
            <p:cNvSpPr/>
            <p:nvPr/>
          </p:nvSpPr>
          <p:spPr>
            <a:xfrm>
              <a:off x="9895" y="1739"/>
              <a:ext cx="3801" cy="3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3816" y="1739"/>
              <a:ext cx="3801" cy="3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9895" y="5646"/>
              <a:ext cx="3801" cy="3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3816" y="5646"/>
              <a:ext cx="3801" cy="3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4" presetClass="entr" presetSubtype="5"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vertical)">
                                      <p:cBhvr>
                                        <p:cTn id="11" dur="500"/>
                                        <p:tgtEl>
                                          <p:spTgt spid="12"/>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14" presetClass="entr" presetSubtype="5" fill="hold" grpId="1"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vertic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0" grpId="0"/>
      <p:bldP spid="16" grpId="0"/>
      <p:bldP spid="16" grpId="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8"/>
          <p:cNvSpPr/>
          <p:nvPr/>
        </p:nvSpPr>
        <p:spPr>
          <a:xfrm>
            <a:off x="4559632" y="978989"/>
            <a:ext cx="3445378" cy="2454021"/>
          </a:xfrm>
          <a:prstGeom prst="rect">
            <a:avLst/>
          </a:prstGeom>
          <a:noFill/>
          <a:ln w="38100">
            <a:solidFill>
              <a:srgbClr val="434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A9B7E1"/>
              </a:solidFill>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59633" y="3689684"/>
            <a:ext cx="3445378" cy="2296919"/>
          </a:xfrm>
          <a:prstGeom prst="rect">
            <a:avLst/>
          </a:prstGeom>
        </p:spPr>
      </p:pic>
      <p:sp>
        <p:nvSpPr>
          <p:cNvPr id="5" name="TextBox 9"/>
          <p:cNvSpPr txBox="1"/>
          <p:nvPr/>
        </p:nvSpPr>
        <p:spPr>
          <a:xfrm>
            <a:off x="3966879" y="1291968"/>
            <a:ext cx="4817610" cy="830997"/>
          </a:xfrm>
          <a:prstGeom prst="rect">
            <a:avLst/>
          </a:prstGeom>
          <a:noFill/>
        </p:spPr>
        <p:txBody>
          <a:bodyPr wrap="square" rtlCol="0">
            <a:spAutoFit/>
          </a:bodyPr>
          <a:lstStyle/>
          <a:p>
            <a:r>
              <a:rPr lang="en-US" sz="4800" b="1" i="1" dirty="0">
                <a:solidFill>
                  <a:srgbClr val="434343"/>
                </a:solidFill>
                <a:latin typeface="Avenir Next Demi Bold" charset="0"/>
                <a:ea typeface="Avenir Next Demi Bold" charset="0"/>
                <a:cs typeface="Avenir Next Demi Bold" charset="0"/>
              </a:rPr>
              <a:t>PART THREE</a:t>
            </a:r>
            <a:endParaRPr lang="en-US" sz="4800" b="1" i="1" dirty="0">
              <a:solidFill>
                <a:srgbClr val="434343"/>
              </a:solidFill>
              <a:latin typeface="Avenir Next Demi Bold" charset="0"/>
              <a:ea typeface="Avenir Next Demi Bold" charset="0"/>
              <a:cs typeface="Avenir Next Demi Bold" charset="0"/>
            </a:endParaRPr>
          </a:p>
        </p:txBody>
      </p:sp>
      <p:sp>
        <p:nvSpPr>
          <p:cNvPr id="7" name="TextBox 41"/>
          <p:cNvSpPr txBox="1"/>
          <p:nvPr/>
        </p:nvSpPr>
        <p:spPr>
          <a:xfrm>
            <a:off x="943644" y="3689684"/>
            <a:ext cx="3285892" cy="1938992"/>
          </a:xfrm>
          <a:prstGeom prst="rect">
            <a:avLst/>
          </a:prstGeom>
          <a:noFill/>
        </p:spPr>
        <p:txBody>
          <a:bodyPr wrap="square" rtlCol="0">
            <a:spAutoFit/>
          </a:bodyPr>
          <a:lstStyle/>
          <a:p>
            <a:pPr>
              <a:lnSpc>
                <a:spcPct val="200000"/>
              </a:lnSpc>
            </a:pPr>
            <a:r>
              <a:rPr lang="en-US" sz="1200" i="1" dirty="0">
                <a:solidFill>
                  <a:srgbClr val="AEACAC"/>
                </a:solidFill>
                <a:latin typeface="Avenir Next" charset="0"/>
                <a:ea typeface="Avenir Next" charset="0"/>
                <a:cs typeface="Avenir Next" charset="0"/>
              </a:rPr>
              <a:t>Entrepreneurial activities differ substantially depending on the type of organization and creativity involved. Entrepreneurship ranges in scale from solo, part-time projects to large-scale undertakings that create many jobs. </a:t>
            </a:r>
            <a:endParaRPr lang="en-US" sz="1200" i="1" dirty="0">
              <a:solidFill>
                <a:srgbClr val="AEACAC"/>
              </a:solidFill>
              <a:latin typeface="Avenir Next" charset="0"/>
              <a:ea typeface="Avenir Next" charset="0"/>
              <a:cs typeface="Avenir Next" charset="0"/>
            </a:endParaRPr>
          </a:p>
        </p:txBody>
      </p:sp>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68366"/>
          <a:stretch>
            <a:fillRect/>
          </a:stretch>
        </p:blipFill>
        <p:spPr>
          <a:xfrm>
            <a:off x="8335106" y="1369291"/>
            <a:ext cx="3856893" cy="5541818"/>
          </a:xfrm>
          <a:prstGeom prst="rect">
            <a:avLst/>
          </a:prstGeom>
        </p:spPr>
      </p:pic>
      <p:sp>
        <p:nvSpPr>
          <p:cNvPr id="9" name="矩形 8"/>
          <p:cNvSpPr/>
          <p:nvPr/>
        </p:nvSpPr>
        <p:spPr>
          <a:xfrm>
            <a:off x="8335105" y="0"/>
            <a:ext cx="3856892" cy="1778000"/>
          </a:xfrm>
          <a:prstGeom prst="rect">
            <a:avLst/>
          </a:prstGeom>
          <a:solidFill>
            <a:srgbClr val="FAFF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cstate="print">
            <a:extLst>
              <a:ext uri="{28A0092B-C50C-407E-A947-70E740481C1C}">
                <a14:useLocalDpi xmlns:a14="http://schemas.microsoft.com/office/drawing/2010/main" val="0"/>
              </a:ext>
            </a:extLst>
          </a:blip>
          <a:srcRect r="25769"/>
          <a:stretch>
            <a:fillRect/>
          </a:stretch>
        </p:blipFill>
        <p:spPr>
          <a:xfrm>
            <a:off x="2199298" y="1610856"/>
            <a:ext cx="5912827" cy="4480660"/>
          </a:xfrm>
          <a:prstGeom prst="rect">
            <a:avLst/>
          </a:prstGeom>
        </p:spPr>
      </p:pic>
      <p:sp>
        <p:nvSpPr>
          <p:cNvPr id="6" name="TextBox 12"/>
          <p:cNvSpPr txBox="1"/>
          <p:nvPr/>
        </p:nvSpPr>
        <p:spPr>
          <a:xfrm>
            <a:off x="2350435" y="4894733"/>
            <a:ext cx="4441373" cy="1066959"/>
          </a:xfrm>
          <a:prstGeom prst="rect">
            <a:avLst/>
          </a:prstGeom>
          <a:noFill/>
        </p:spPr>
        <p:txBody>
          <a:bodyPr wrap="square" rtlCol="0">
            <a:spAutoFit/>
          </a:bodyPr>
          <a:lstStyle/>
          <a:p>
            <a:pPr>
              <a:lnSpc>
                <a:spcPts val="1850"/>
              </a:lnSpc>
            </a:pPr>
            <a:r>
              <a:rPr lang="en-US" sz="1200" i="1" dirty="0">
                <a:solidFill>
                  <a:schemeClr val="tx1">
                    <a:lumMod val="50000"/>
                    <a:lumOff val="50000"/>
                  </a:schemeClr>
                </a:solidFill>
                <a:latin typeface="Avenir Book Oblique" charset="0"/>
                <a:ea typeface="Avenir Book Oblique" charset="0"/>
                <a:cs typeface="Avenir Book Oblique" charset="0"/>
              </a:rPr>
              <a:t>Entrepreneurial activities differ substantially depending on the type of organization and creativity involved.. Entrepreneurial activities differ substantially depending on the type of organization and creativity involved.. </a:t>
            </a:r>
            <a:endParaRPr lang="en-US" sz="1200" i="1" dirty="0">
              <a:solidFill>
                <a:schemeClr val="tx1">
                  <a:lumMod val="50000"/>
                  <a:lumOff val="50000"/>
                </a:schemeClr>
              </a:solidFill>
              <a:latin typeface="Avenir Book Oblique" charset="0"/>
              <a:ea typeface="Avenir Book Oblique" charset="0"/>
              <a:cs typeface="Avenir Book Oblique" charset="0"/>
            </a:endParaRPr>
          </a:p>
        </p:txBody>
      </p:sp>
      <p:sp>
        <p:nvSpPr>
          <p:cNvPr id="7" name="TextBox 13"/>
          <p:cNvSpPr txBox="1"/>
          <p:nvPr/>
        </p:nvSpPr>
        <p:spPr>
          <a:xfrm>
            <a:off x="2350435" y="4248402"/>
            <a:ext cx="3429144" cy="646331"/>
          </a:xfrm>
          <a:prstGeom prst="rect">
            <a:avLst/>
          </a:prstGeom>
          <a:noFill/>
        </p:spPr>
        <p:txBody>
          <a:bodyPr wrap="none" rtlCol="0">
            <a:spAutoFit/>
          </a:bodyPr>
          <a:lstStyle/>
          <a:p>
            <a:r>
              <a:rPr lang="en-US" sz="3600" i="1" spc="300" dirty="0">
                <a:solidFill>
                  <a:schemeClr val="tx1">
                    <a:lumMod val="75000"/>
                    <a:lumOff val="25000"/>
                  </a:schemeClr>
                </a:solidFill>
                <a:latin typeface="Avenir Medium Oblique" charset="0"/>
                <a:ea typeface="Avenir Medium Oblique" charset="0"/>
                <a:cs typeface="Avenir Medium Oblique" charset="0"/>
              </a:rPr>
              <a:t>SOMETHING</a:t>
            </a:r>
            <a:endParaRPr lang="en-US" sz="3600" i="1" spc="300" dirty="0">
              <a:solidFill>
                <a:schemeClr val="tx1">
                  <a:lumMod val="75000"/>
                  <a:lumOff val="25000"/>
                </a:schemeClr>
              </a:solidFill>
              <a:latin typeface="Avenir Medium Oblique" charset="0"/>
              <a:ea typeface="Avenir Medium Oblique" charset="0"/>
              <a:cs typeface="Avenir Medium Oblique" charset="0"/>
            </a:endParaRPr>
          </a:p>
        </p:txBody>
      </p:sp>
      <p:cxnSp>
        <p:nvCxnSpPr>
          <p:cNvPr id="9" name="直线连接符 8"/>
          <p:cNvCxnSpPr/>
          <p:nvPr/>
        </p:nvCxnSpPr>
        <p:spPr>
          <a:xfrm>
            <a:off x="1398494" y="-188259"/>
            <a:ext cx="0" cy="443666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1149723" y="6359252"/>
            <a:ext cx="497541" cy="49754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6" name="组 15"/>
          <p:cNvGrpSpPr/>
          <p:nvPr/>
        </p:nvGrpSpPr>
        <p:grpSpPr>
          <a:xfrm>
            <a:off x="8482667" y="914712"/>
            <a:ext cx="3364192" cy="1201762"/>
            <a:chOff x="8765054" y="1102970"/>
            <a:chExt cx="2799418" cy="1201762"/>
          </a:xfrm>
        </p:grpSpPr>
        <p:sp>
          <p:nvSpPr>
            <p:cNvPr id="12" name="TextBox 4"/>
            <p:cNvSpPr txBox="1"/>
            <p:nvPr/>
          </p:nvSpPr>
          <p:spPr>
            <a:xfrm>
              <a:off x="9468907" y="1102970"/>
              <a:ext cx="1391718" cy="338554"/>
            </a:xfrm>
            <a:prstGeom prst="rect">
              <a:avLst/>
            </a:prstGeom>
            <a:noFill/>
          </p:spPr>
          <p:txBody>
            <a:bodyPr wrap="square" rtlCol="0">
              <a:spAutoFit/>
            </a:bodyPr>
            <a:lstStyle/>
            <a:p>
              <a:pPr algn="ctr"/>
              <a:r>
                <a:rPr lang="en-US" sz="1600" b="1" i="1" spc="300" dirty="0">
                  <a:solidFill>
                    <a:schemeClr val="tx1">
                      <a:lumMod val="75000"/>
                      <a:lumOff val="25000"/>
                    </a:schemeClr>
                  </a:solidFill>
                  <a:latin typeface="Avenir Heavy Oblique" charset="0"/>
                  <a:ea typeface="Avenir Heavy Oblique" charset="0"/>
                  <a:cs typeface="Avenir Heavy Oblique" charset="0"/>
                </a:rPr>
                <a:t>SHORT</a:t>
              </a:r>
              <a:endParaRPr lang="en-US" sz="1600" b="1" i="1" spc="300" dirty="0">
                <a:solidFill>
                  <a:schemeClr val="tx1">
                    <a:lumMod val="75000"/>
                    <a:lumOff val="25000"/>
                  </a:schemeClr>
                </a:solidFill>
                <a:latin typeface="Avenir Heavy Oblique" charset="0"/>
                <a:ea typeface="Avenir Heavy Oblique" charset="0"/>
                <a:cs typeface="Avenir Heavy Oblique" charset="0"/>
              </a:endParaRPr>
            </a:p>
          </p:txBody>
        </p:sp>
        <p:sp>
          <p:nvSpPr>
            <p:cNvPr id="13" name="TextBox 5"/>
            <p:cNvSpPr txBox="1"/>
            <p:nvPr/>
          </p:nvSpPr>
          <p:spPr>
            <a:xfrm>
              <a:off x="8765054" y="1473735"/>
              <a:ext cx="2799418" cy="830997"/>
            </a:xfrm>
            <a:prstGeom prst="rect">
              <a:avLst/>
            </a:prstGeom>
            <a:noFill/>
          </p:spPr>
          <p:txBody>
            <a:bodyPr wrap="square" rtlCol="0">
              <a:spAutoFit/>
            </a:bodyPr>
            <a:lstStyle/>
            <a:p>
              <a:pPr algn="ctr"/>
              <a:r>
                <a:rPr lang="en-US" sz="1200" i="1" dirty="0">
                  <a:solidFill>
                    <a:schemeClr val="tx1">
                      <a:lumMod val="50000"/>
                      <a:lumOff val="50000"/>
                    </a:schemeClr>
                  </a:solidFill>
                  <a:latin typeface="Avenir Book Oblique" charset="0"/>
                  <a:ea typeface="Avenir Book Oblique" charset="0"/>
                  <a:cs typeface="Avenir Book Oblique" charset="0"/>
                </a:rPr>
                <a:t>Entrepreneurial activities differ substantially depending on the type of organization and creativity involved. </a:t>
              </a:r>
              <a:endParaRPr lang="en-US" sz="1200" i="1" dirty="0">
                <a:solidFill>
                  <a:schemeClr val="tx1">
                    <a:lumMod val="50000"/>
                    <a:lumOff val="50000"/>
                  </a:schemeClr>
                </a:solidFill>
                <a:latin typeface="Avenir Book Oblique" charset="0"/>
                <a:ea typeface="Avenir Book Oblique" charset="0"/>
                <a:cs typeface="Avenir Book Oblique" charset="0"/>
              </a:endParaRPr>
            </a:p>
          </p:txBody>
        </p:sp>
      </p:grpSp>
      <p:grpSp>
        <p:nvGrpSpPr>
          <p:cNvPr id="17" name="组 16"/>
          <p:cNvGrpSpPr/>
          <p:nvPr/>
        </p:nvGrpSpPr>
        <p:grpSpPr>
          <a:xfrm>
            <a:off x="8482667" y="2510153"/>
            <a:ext cx="3364192" cy="1201762"/>
            <a:chOff x="8765054" y="2702347"/>
            <a:chExt cx="2799418" cy="1201762"/>
          </a:xfrm>
        </p:grpSpPr>
        <p:sp>
          <p:nvSpPr>
            <p:cNvPr id="14" name="TextBox 10"/>
            <p:cNvSpPr txBox="1"/>
            <p:nvPr/>
          </p:nvSpPr>
          <p:spPr>
            <a:xfrm>
              <a:off x="9060364" y="2702347"/>
              <a:ext cx="2208804" cy="338554"/>
            </a:xfrm>
            <a:prstGeom prst="rect">
              <a:avLst/>
            </a:prstGeom>
            <a:noFill/>
          </p:spPr>
          <p:txBody>
            <a:bodyPr wrap="square" rtlCol="0">
              <a:spAutoFit/>
            </a:bodyPr>
            <a:lstStyle/>
            <a:p>
              <a:pPr algn="ctr"/>
              <a:r>
                <a:rPr lang="en-US" sz="1600" b="1" i="1" spc="300" dirty="0">
                  <a:solidFill>
                    <a:schemeClr val="tx1">
                      <a:lumMod val="75000"/>
                      <a:lumOff val="25000"/>
                    </a:schemeClr>
                  </a:solidFill>
                  <a:latin typeface="Avenir Heavy Oblique" charset="0"/>
                  <a:ea typeface="Avenir Heavy Oblique" charset="0"/>
                  <a:cs typeface="Avenir Heavy Oblique" charset="0"/>
                </a:rPr>
                <a:t>LONG TERM</a:t>
              </a:r>
              <a:endParaRPr lang="en-US" sz="1600" b="1" i="1" spc="300" dirty="0">
                <a:solidFill>
                  <a:schemeClr val="tx1">
                    <a:lumMod val="75000"/>
                    <a:lumOff val="25000"/>
                  </a:schemeClr>
                </a:solidFill>
                <a:latin typeface="Avenir Heavy Oblique" charset="0"/>
                <a:ea typeface="Avenir Heavy Oblique" charset="0"/>
                <a:cs typeface="Avenir Heavy Oblique" charset="0"/>
              </a:endParaRPr>
            </a:p>
          </p:txBody>
        </p:sp>
        <p:sp>
          <p:nvSpPr>
            <p:cNvPr id="15" name="TextBox 11"/>
            <p:cNvSpPr txBox="1"/>
            <p:nvPr/>
          </p:nvSpPr>
          <p:spPr>
            <a:xfrm>
              <a:off x="8765054" y="3073112"/>
              <a:ext cx="2799418" cy="830997"/>
            </a:xfrm>
            <a:prstGeom prst="rect">
              <a:avLst/>
            </a:prstGeom>
            <a:noFill/>
          </p:spPr>
          <p:txBody>
            <a:bodyPr wrap="square" rtlCol="0">
              <a:spAutoFit/>
            </a:bodyPr>
            <a:lstStyle/>
            <a:p>
              <a:pPr algn="ctr"/>
              <a:r>
                <a:rPr lang="en-US" sz="1200" i="1" dirty="0">
                  <a:solidFill>
                    <a:schemeClr val="tx1">
                      <a:lumMod val="50000"/>
                      <a:lumOff val="50000"/>
                    </a:schemeClr>
                  </a:solidFill>
                  <a:latin typeface="Avenir Book Oblique" charset="0"/>
                  <a:ea typeface="Avenir Book Oblique" charset="0"/>
                  <a:cs typeface="Avenir Book Oblique" charset="0"/>
                </a:rPr>
                <a:t>Entrepreneurial activities differ substantially depending on the type of organization and creativity involved. </a:t>
              </a:r>
              <a:endParaRPr lang="en-US" sz="1200" i="1" dirty="0">
                <a:solidFill>
                  <a:schemeClr val="tx1">
                    <a:lumMod val="50000"/>
                    <a:lumOff val="50000"/>
                  </a:schemeClr>
                </a:solidFill>
                <a:latin typeface="Avenir Book Oblique" charset="0"/>
                <a:ea typeface="Avenir Book Oblique" charset="0"/>
                <a:cs typeface="Avenir Book Oblique" charset="0"/>
              </a:endParaRPr>
            </a:p>
          </p:txBody>
        </p:sp>
      </p:grpSp>
      <p:grpSp>
        <p:nvGrpSpPr>
          <p:cNvPr id="18" name="组 17"/>
          <p:cNvGrpSpPr/>
          <p:nvPr/>
        </p:nvGrpSpPr>
        <p:grpSpPr>
          <a:xfrm>
            <a:off x="8482667" y="4105594"/>
            <a:ext cx="3364192" cy="1201762"/>
            <a:chOff x="8765054" y="2702347"/>
            <a:chExt cx="2799418" cy="1201762"/>
          </a:xfrm>
        </p:grpSpPr>
        <p:sp>
          <p:nvSpPr>
            <p:cNvPr id="19" name="TextBox 10"/>
            <p:cNvSpPr txBox="1"/>
            <p:nvPr/>
          </p:nvSpPr>
          <p:spPr>
            <a:xfrm>
              <a:off x="9060364" y="2702347"/>
              <a:ext cx="2208804" cy="338554"/>
            </a:xfrm>
            <a:prstGeom prst="rect">
              <a:avLst/>
            </a:prstGeom>
            <a:noFill/>
          </p:spPr>
          <p:txBody>
            <a:bodyPr wrap="square" rtlCol="0">
              <a:spAutoFit/>
            </a:bodyPr>
            <a:lstStyle/>
            <a:p>
              <a:pPr algn="ctr"/>
              <a:r>
                <a:rPr lang="en-US" sz="1600" b="1" i="1" spc="300" dirty="0">
                  <a:solidFill>
                    <a:schemeClr val="tx1">
                      <a:lumMod val="75000"/>
                      <a:lumOff val="25000"/>
                    </a:schemeClr>
                  </a:solidFill>
                  <a:latin typeface="Avenir Heavy Oblique" charset="0"/>
                  <a:ea typeface="Avenir Heavy Oblique" charset="0"/>
                  <a:cs typeface="Avenir Heavy Oblique" charset="0"/>
                </a:rPr>
                <a:t>LONG TERM</a:t>
              </a:r>
              <a:endParaRPr lang="en-US" sz="1600" b="1" i="1" spc="300" dirty="0">
                <a:solidFill>
                  <a:schemeClr val="tx1">
                    <a:lumMod val="75000"/>
                    <a:lumOff val="25000"/>
                  </a:schemeClr>
                </a:solidFill>
                <a:latin typeface="Avenir Heavy Oblique" charset="0"/>
                <a:ea typeface="Avenir Heavy Oblique" charset="0"/>
                <a:cs typeface="Avenir Heavy Oblique" charset="0"/>
              </a:endParaRPr>
            </a:p>
          </p:txBody>
        </p:sp>
        <p:sp>
          <p:nvSpPr>
            <p:cNvPr id="20" name="TextBox 11"/>
            <p:cNvSpPr txBox="1"/>
            <p:nvPr/>
          </p:nvSpPr>
          <p:spPr>
            <a:xfrm>
              <a:off x="8765054" y="3073112"/>
              <a:ext cx="2799418" cy="830997"/>
            </a:xfrm>
            <a:prstGeom prst="rect">
              <a:avLst/>
            </a:prstGeom>
            <a:noFill/>
          </p:spPr>
          <p:txBody>
            <a:bodyPr wrap="square" rtlCol="0">
              <a:spAutoFit/>
            </a:bodyPr>
            <a:lstStyle/>
            <a:p>
              <a:pPr algn="ctr"/>
              <a:r>
                <a:rPr lang="en-US" sz="1200" i="1" dirty="0">
                  <a:solidFill>
                    <a:schemeClr val="tx1">
                      <a:lumMod val="50000"/>
                      <a:lumOff val="50000"/>
                    </a:schemeClr>
                  </a:solidFill>
                  <a:latin typeface="Avenir Book Oblique" charset="0"/>
                  <a:ea typeface="Avenir Book Oblique" charset="0"/>
                  <a:cs typeface="Avenir Book Oblique" charset="0"/>
                </a:rPr>
                <a:t>Entrepreneurial activities differ substantially depending on the type of organization and creativity involved. </a:t>
              </a:r>
              <a:endParaRPr lang="en-US" sz="1200" i="1" dirty="0">
                <a:solidFill>
                  <a:schemeClr val="tx1">
                    <a:lumMod val="50000"/>
                    <a:lumOff val="50000"/>
                  </a:schemeClr>
                </a:solidFill>
                <a:latin typeface="Avenir Book Oblique" charset="0"/>
                <a:ea typeface="Avenir Book Oblique" charset="0"/>
                <a:cs typeface="Avenir Book Oblique" charset="0"/>
              </a:endParaRPr>
            </a:p>
          </p:txBody>
        </p:sp>
      </p:grpSp>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par>
                                <p:cTn id="23" presetID="14" presetClass="entr" presetSubtype="1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par>
                                <p:cTn id="26" presetID="14" presetClass="entr" presetSubtype="1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extBox 9"/>
          <p:cNvSpPr txBox="1"/>
          <p:nvPr/>
        </p:nvSpPr>
        <p:spPr>
          <a:xfrm>
            <a:off x="6568274" y="124"/>
            <a:ext cx="4817610" cy="2308324"/>
          </a:xfrm>
          <a:prstGeom prst="rect">
            <a:avLst/>
          </a:prstGeom>
          <a:noFill/>
        </p:spPr>
        <p:txBody>
          <a:bodyPr wrap="square" rtlCol="0">
            <a:spAutoFit/>
          </a:bodyPr>
          <a:lstStyle/>
          <a:p>
            <a:r>
              <a:rPr lang="en-US" sz="4800" b="1" i="1" dirty="0">
                <a:solidFill>
                  <a:srgbClr val="434343"/>
                </a:solidFill>
                <a:latin typeface="Avenir Next Demi Bold" charset="0"/>
                <a:ea typeface="Avenir Next Demi Bold" charset="0"/>
                <a:cs typeface="Avenir Next Demi Bold" charset="0"/>
              </a:rPr>
              <a:t>FOUR PICTURES</a:t>
            </a:r>
            <a:endParaRPr lang="en-US" sz="4800" b="1" i="1" dirty="0">
              <a:solidFill>
                <a:srgbClr val="434343"/>
              </a:solidFill>
              <a:latin typeface="Avenir Next Demi Bold" charset="0"/>
              <a:ea typeface="Avenir Next Demi Bold" charset="0"/>
              <a:cs typeface="Avenir Next Demi Bold" charset="0"/>
            </a:endParaRPr>
          </a:p>
          <a:p>
            <a:r>
              <a:rPr lang="en-US" sz="4800" b="1" i="1" dirty="0">
                <a:solidFill>
                  <a:srgbClr val="434343"/>
                </a:solidFill>
                <a:latin typeface="Avenir Next Demi Bold" charset="0"/>
                <a:ea typeface="Avenir Next Demi Bold" charset="0"/>
                <a:cs typeface="Avenir Next Demi Bold" charset="0"/>
              </a:rPr>
              <a:t>ON THE LEFT</a:t>
            </a:r>
            <a:endParaRPr lang="en-US" sz="4800" b="1" i="1" dirty="0">
              <a:solidFill>
                <a:srgbClr val="434343"/>
              </a:solidFill>
              <a:latin typeface="Avenir Next Demi Bold" charset="0"/>
              <a:ea typeface="Avenir Next Demi Bold" charset="0"/>
              <a:cs typeface="Avenir Next Demi Bold" charset="0"/>
            </a:endParaRPr>
          </a:p>
          <a:p>
            <a:r>
              <a:rPr lang="en-US" sz="4800" b="1" i="1" dirty="0">
                <a:solidFill>
                  <a:srgbClr val="434343"/>
                </a:solidFill>
                <a:latin typeface="Avenir Next Demi Bold" charset="0"/>
                <a:ea typeface="Avenir Next Demi Bold" charset="0"/>
                <a:cs typeface="Avenir Next Demi Bold" charset="0"/>
              </a:rPr>
              <a:t>SIDE</a:t>
            </a:r>
            <a:endParaRPr lang="en-US" sz="4800" b="1" i="1" dirty="0">
              <a:solidFill>
                <a:srgbClr val="434343"/>
              </a:solidFill>
              <a:latin typeface="Avenir Next Demi Bold" charset="0"/>
              <a:ea typeface="Avenir Next Demi Bold" charset="0"/>
              <a:cs typeface="Avenir Next Demi Bold" charset="0"/>
            </a:endParaRPr>
          </a:p>
        </p:txBody>
      </p:sp>
      <p:sp>
        <p:nvSpPr>
          <p:cNvPr id="19" name="TextBox 10"/>
          <p:cNvSpPr txBox="1"/>
          <p:nvPr/>
        </p:nvSpPr>
        <p:spPr>
          <a:xfrm>
            <a:off x="6568274" y="2853135"/>
            <a:ext cx="4817610" cy="507831"/>
          </a:xfrm>
          <a:prstGeom prst="rect">
            <a:avLst/>
          </a:prstGeom>
          <a:noFill/>
        </p:spPr>
        <p:txBody>
          <a:bodyPr wrap="square" rtlCol="0">
            <a:spAutoFit/>
          </a:bodyPr>
          <a:lstStyle/>
          <a:p>
            <a:pPr>
              <a:lnSpc>
                <a:spcPct val="150000"/>
              </a:lnSpc>
            </a:pPr>
            <a:r>
              <a:rPr lang="en-US" sz="900" i="1" dirty="0">
                <a:solidFill>
                  <a:schemeClr val="bg1">
                    <a:lumMod val="50000"/>
                  </a:schemeClr>
                </a:solidFill>
                <a:latin typeface="Avenir Next" charset="0"/>
                <a:ea typeface="Avenir Next" charset="0"/>
                <a:cs typeface="Avenir Next" charset="0"/>
              </a:rPr>
              <a:t>Entrepreneurial activities differ substantially depending on the type of organization and creativity involved. Entrepreneurship ranges in</a:t>
            </a:r>
            <a:endParaRPr lang="en-US" sz="900" i="1" dirty="0">
              <a:solidFill>
                <a:schemeClr val="bg1">
                  <a:lumMod val="50000"/>
                </a:schemeClr>
              </a:solidFill>
              <a:latin typeface="Avenir Next" charset="0"/>
              <a:ea typeface="Avenir Next" charset="0"/>
              <a:cs typeface="Avenir Next" charset="0"/>
            </a:endParaRPr>
          </a:p>
        </p:txBody>
      </p:sp>
      <p:pic>
        <p:nvPicPr>
          <p:cNvPr id="23" name="Picture Placeholder 8"/>
          <p:cNvPicPr>
            <a:picLocks noChangeAspect="1"/>
          </p:cNvPicPr>
          <p:nvPr/>
        </p:nvPicPr>
        <p:blipFill>
          <a:blip r:embed="rId1" cstate="email"/>
          <a:srcRect t="13035" b="13035"/>
          <a:stretch>
            <a:fillRect/>
          </a:stretch>
        </p:blipFill>
        <p:spPr>
          <a:xfrm>
            <a:off x="3185606" y="3497192"/>
            <a:ext cx="3030525" cy="3360809"/>
          </a:xfrm>
          <a:prstGeom prst="rect">
            <a:avLst/>
          </a:prstGeom>
        </p:spPr>
      </p:pic>
      <p:pic>
        <p:nvPicPr>
          <p:cNvPr id="24" name="图片 23"/>
          <p:cNvPicPr>
            <a:picLocks noChangeAspect="1"/>
          </p:cNvPicPr>
          <p:nvPr/>
        </p:nvPicPr>
        <p:blipFill rotWithShape="1">
          <a:blip r:embed="rId2">
            <a:extLst>
              <a:ext uri="{28A0092B-C50C-407E-A947-70E740481C1C}">
                <a14:useLocalDpi xmlns:a14="http://schemas.microsoft.com/office/drawing/2010/main" val="0"/>
              </a:ext>
            </a:extLst>
          </a:blip>
          <a:srcRect l="7436" r="1919"/>
          <a:stretch>
            <a:fillRect/>
          </a:stretch>
        </p:blipFill>
        <p:spPr>
          <a:xfrm>
            <a:off x="0" y="3497192"/>
            <a:ext cx="3046420" cy="3360808"/>
          </a:xfrm>
          <a:prstGeom prst="rect">
            <a:avLst/>
          </a:prstGeom>
        </p:spPr>
      </p:pic>
      <p:pic>
        <p:nvPicPr>
          <p:cNvPr id="26" name="图片 25"/>
          <p:cNvPicPr>
            <a:picLocks noChangeAspect="1"/>
          </p:cNvPicPr>
          <p:nvPr/>
        </p:nvPicPr>
        <p:blipFill rotWithShape="1">
          <a:blip r:embed="rId3" cstate="print">
            <a:extLst>
              <a:ext uri="{28A0092B-C50C-407E-A947-70E740481C1C}">
                <a14:useLocalDpi xmlns:a14="http://schemas.microsoft.com/office/drawing/2010/main" val="0"/>
              </a:ext>
            </a:extLst>
          </a:blip>
          <a:srcRect t="9450" b="9450"/>
          <a:stretch>
            <a:fillRect/>
          </a:stretch>
        </p:blipFill>
        <p:spPr>
          <a:xfrm>
            <a:off x="0" y="0"/>
            <a:ext cx="6216131" cy="3360810"/>
          </a:xfrm>
          <a:prstGeom prst="rect">
            <a:avLst/>
          </a:prstGeom>
        </p:spPr>
      </p:pic>
      <p:pic>
        <p:nvPicPr>
          <p:cNvPr id="27" name="图片 26"/>
          <p:cNvPicPr>
            <a:picLocks noChangeAspect="1"/>
          </p:cNvPicPr>
          <p:nvPr/>
        </p:nvPicPr>
        <p:blipFill rotWithShape="1">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t="42419"/>
          <a:stretch>
            <a:fillRect/>
          </a:stretch>
        </p:blipFill>
        <p:spPr>
          <a:xfrm>
            <a:off x="6355316" y="3497192"/>
            <a:ext cx="5836683" cy="3360808"/>
          </a:xfrm>
          <a:prstGeom prst="rect">
            <a:avLst/>
          </a:prstGeom>
        </p:spPr>
      </p:pic>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060980" y="1808035"/>
            <a:ext cx="7509097" cy="4693024"/>
          </a:xfrm>
          <a:prstGeom prst="rect">
            <a:avLst/>
          </a:prstGeom>
        </p:spPr>
      </p:pic>
      <p:grpSp>
        <p:nvGrpSpPr>
          <p:cNvPr id="9" name="组 8"/>
          <p:cNvGrpSpPr/>
          <p:nvPr/>
        </p:nvGrpSpPr>
        <p:grpSpPr>
          <a:xfrm>
            <a:off x="1019175" y="3429000"/>
            <a:ext cx="5076825" cy="2689412"/>
            <a:chOff x="1019175" y="3429000"/>
            <a:chExt cx="5076825" cy="2689412"/>
          </a:xfrm>
        </p:grpSpPr>
        <p:sp>
          <p:nvSpPr>
            <p:cNvPr id="5" name="矩形 4"/>
            <p:cNvSpPr/>
            <p:nvPr/>
          </p:nvSpPr>
          <p:spPr>
            <a:xfrm>
              <a:off x="1019175" y="3429000"/>
              <a:ext cx="5076825" cy="26894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TextBox 22"/>
            <p:cNvSpPr txBox="1"/>
            <p:nvPr/>
          </p:nvSpPr>
          <p:spPr>
            <a:xfrm>
              <a:off x="1135715" y="3733677"/>
              <a:ext cx="4843743" cy="1682512"/>
            </a:xfrm>
            <a:prstGeom prst="rect">
              <a:avLst/>
            </a:prstGeom>
            <a:noFill/>
          </p:spPr>
          <p:txBody>
            <a:bodyPr wrap="square" rtlCol="0">
              <a:spAutoFit/>
            </a:bodyPr>
            <a:lstStyle/>
            <a:p>
              <a:pPr>
                <a:lnSpc>
                  <a:spcPts val="3140"/>
                </a:lnSpc>
              </a:pPr>
              <a:r>
                <a:rPr lang="en-US" sz="1600" i="1" dirty="0">
                  <a:solidFill>
                    <a:schemeClr val="tx1">
                      <a:lumMod val="50000"/>
                      <a:lumOff val="50000"/>
                    </a:schemeClr>
                  </a:solidFill>
                  <a:latin typeface="Avenir Book Oblique" charset="0"/>
                  <a:ea typeface="Avenir Book Oblique" charset="0"/>
                  <a:cs typeface="Avenir Book Oblique" charset="0"/>
                </a:rPr>
                <a:t>Entrepreneurial activities differ substantially depending on the type of organization and creativity involved. Entrepreneurship ranges in scale from solo, part-time projects to large-scale.</a:t>
              </a:r>
              <a:endParaRPr lang="en-US" sz="1600" i="1" dirty="0">
                <a:solidFill>
                  <a:schemeClr val="tx1">
                    <a:lumMod val="50000"/>
                    <a:lumOff val="50000"/>
                  </a:schemeClr>
                </a:solidFill>
                <a:latin typeface="Avenir Book Oblique" charset="0"/>
                <a:ea typeface="Avenir Book Oblique" charset="0"/>
                <a:cs typeface="Avenir Book Oblique" charset="0"/>
              </a:endParaRPr>
            </a:p>
          </p:txBody>
        </p:sp>
      </p:grpSp>
      <p:sp>
        <p:nvSpPr>
          <p:cNvPr id="6" name="TextBox 23"/>
          <p:cNvSpPr txBox="1"/>
          <p:nvPr/>
        </p:nvSpPr>
        <p:spPr>
          <a:xfrm>
            <a:off x="1135715" y="969262"/>
            <a:ext cx="4184864" cy="584775"/>
          </a:xfrm>
          <a:prstGeom prst="rect">
            <a:avLst/>
          </a:prstGeom>
          <a:noFill/>
        </p:spPr>
        <p:txBody>
          <a:bodyPr wrap="none" rtlCol="0">
            <a:spAutoFit/>
          </a:bodyPr>
          <a:lstStyle/>
          <a:p>
            <a:r>
              <a:rPr lang="en-US" sz="3200" i="1" dirty="0">
                <a:solidFill>
                  <a:schemeClr val="tx1">
                    <a:lumMod val="75000"/>
                    <a:lumOff val="25000"/>
                  </a:schemeClr>
                </a:solidFill>
                <a:latin typeface="Avenir Medium Oblique" charset="0"/>
                <a:ea typeface="Avenir Medium Oblique" charset="0"/>
                <a:cs typeface="Avenir Medium Oblique" charset="0"/>
              </a:rPr>
              <a:t>OUR LATEST WORKS</a:t>
            </a:r>
            <a:endParaRPr lang="en-US" sz="3200" i="1" dirty="0">
              <a:solidFill>
                <a:schemeClr val="tx1">
                  <a:lumMod val="75000"/>
                  <a:lumOff val="25000"/>
                </a:schemeClr>
              </a:solidFill>
              <a:latin typeface="Avenir Medium Oblique" charset="0"/>
              <a:ea typeface="Avenir Medium Oblique" charset="0"/>
              <a:cs typeface="Avenir Medium Oblique" charset="0"/>
            </a:endParaRPr>
          </a:p>
        </p:txBody>
      </p:sp>
      <p:sp>
        <p:nvSpPr>
          <p:cNvPr id="7" name="TextBox 24"/>
          <p:cNvSpPr txBox="1"/>
          <p:nvPr/>
        </p:nvSpPr>
        <p:spPr>
          <a:xfrm>
            <a:off x="1135715" y="1892379"/>
            <a:ext cx="6662644" cy="867930"/>
          </a:xfrm>
          <a:prstGeom prst="rect">
            <a:avLst/>
          </a:prstGeom>
          <a:noFill/>
        </p:spPr>
        <p:txBody>
          <a:bodyPr wrap="square" rtlCol="0">
            <a:spAutoFit/>
          </a:bodyPr>
          <a:lstStyle/>
          <a:p>
            <a:pPr algn="just">
              <a:lnSpc>
                <a:spcPct val="140000"/>
              </a:lnSpc>
            </a:pPr>
            <a:r>
              <a:rPr lang="en-US" altLang="zh-CN" sz="1200" i="1" dirty="0">
                <a:solidFill>
                  <a:schemeClr val="tx1">
                    <a:lumMod val="50000"/>
                    <a:lumOff val="50000"/>
                  </a:schemeClr>
                </a:solidFill>
                <a:latin typeface="Avenir Book Oblique" charset="0"/>
                <a:ea typeface="Avenir Book Oblique" charset="0"/>
                <a:cs typeface="Avenir Book Oblique" charset="0"/>
              </a:rPr>
              <a:t>A company is an association or collection of individuals, whether natural persons, legal persons, or a mixture of both. Company members share a common purpose and unite in order to focus their various talents.</a:t>
            </a:r>
            <a:endParaRPr lang="en-US" altLang="zh-CN" sz="1200" i="1" dirty="0">
              <a:solidFill>
                <a:schemeClr val="tx1">
                  <a:lumMod val="50000"/>
                  <a:lumOff val="50000"/>
                </a:schemeClr>
              </a:solidFill>
              <a:latin typeface="Avenir Book Oblique" charset="0"/>
              <a:ea typeface="Avenir Book Oblique" charset="0"/>
              <a:cs typeface="Avenir Book Oblique" charset="0"/>
            </a:endParaRPr>
          </a:p>
        </p:txBody>
      </p:sp>
      <p:sp>
        <p:nvSpPr>
          <p:cNvPr id="8" name="矩形 7"/>
          <p:cNvSpPr/>
          <p:nvPr/>
        </p:nvSpPr>
        <p:spPr>
          <a:xfrm>
            <a:off x="1171600" y="1548807"/>
            <a:ext cx="5076825" cy="2644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par>
                                <p:cTn id="29" presetID="3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057275" y="-463550"/>
            <a:ext cx="4394200" cy="7785735"/>
          </a:xfrm>
          <a:prstGeom prst="rect">
            <a:avLst/>
          </a:prstGeom>
          <a:noFill/>
        </p:spPr>
        <p:txBody>
          <a:bodyPr wrap="square" rtlCol="0">
            <a:spAutoFit/>
          </a:bodyPr>
          <a:lstStyle/>
          <a:p>
            <a:pPr algn="ctr"/>
            <a:r>
              <a:rPr lang="en-US" altLang="zh-CN" sz="50000" dirty="0">
                <a:solidFill>
                  <a:srgbClr val="FAFFEB"/>
                </a:solidFill>
                <a:latin typeface="Forte" panose="03060902040502070203" charset="0"/>
              </a:rPr>
              <a:t>W</a:t>
            </a:r>
            <a:endParaRPr lang="en-US" altLang="zh-CN" sz="50000" dirty="0">
              <a:solidFill>
                <a:srgbClr val="FAFFEB"/>
              </a:solidFill>
              <a:latin typeface="Forte" panose="03060902040502070203" charset="0"/>
            </a:endParaRPr>
          </a:p>
        </p:txBody>
      </p:sp>
      <p:sp>
        <p:nvSpPr>
          <p:cNvPr id="16" name="文本框 15"/>
          <p:cNvSpPr txBox="1"/>
          <p:nvPr/>
        </p:nvSpPr>
        <p:spPr>
          <a:xfrm>
            <a:off x="1150620" y="2474595"/>
            <a:ext cx="4206875" cy="2399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a:t>
            </a:r>
            <a:r>
              <a:rPr lang="zh-CN" altLang="en-US" sz="1000">
                <a:solidFill>
                  <a:schemeClr val="tx1"/>
                </a:solidFill>
                <a:latin typeface="华文细黑" panose="02010600040101010101" charset="-122"/>
                <a:ea typeface="华文细黑" panose="02010600040101010101" charset="-122"/>
                <a:sym typeface="+mn-ea"/>
              </a:rPr>
              <a:t>.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a:p>
            <a:pPr algn="ctr" fontAlgn="auto">
              <a:lnSpc>
                <a:spcPct val="150000"/>
              </a:lnSpc>
            </a:pPr>
            <a:endParaRPr lang="zh-CN" altLang="en-US" sz="1000" dirty="0">
              <a:solidFill>
                <a:schemeClr val="tx1"/>
              </a:solidFill>
              <a:latin typeface="华文细黑" panose="02010600040101010101" charset="-122"/>
              <a:ea typeface="华文细黑" panose="02010600040101010101" charset="-122"/>
              <a:sym typeface="+mn-ea"/>
            </a:endParaRPr>
          </a:p>
          <a:p>
            <a:pPr algn="ctr"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a:t>
            </a:r>
            <a:r>
              <a:rPr lang="zh-CN" altLang="en-US" sz="1000">
                <a:solidFill>
                  <a:schemeClr val="tx1"/>
                </a:solidFill>
                <a:latin typeface="华文细黑" panose="02010600040101010101" charset="-122"/>
                <a:ea typeface="华文细黑" panose="02010600040101010101" charset="-122"/>
                <a:sym typeface="+mn-ea"/>
              </a:rPr>
              <a:t>. And I've waited longer for you than I've waited for any woman.</a:t>
            </a:r>
            <a:r>
              <a:rPr lang="zh-CN" altLang="en-US" sz="1000">
                <a:latin typeface="华文细黑" panose="02010600040101010101" charset="-122"/>
                <a:ea typeface="华文细黑" panose="02010600040101010101" charset="-122"/>
                <a:sym typeface="+mn-ea"/>
              </a:rPr>
              <a:t>I </a:t>
            </a:r>
            <a:r>
              <a:rPr lang="zh-CN" altLang="en-US" sz="1000" dirty="0">
                <a:latin typeface="华文细黑" panose="02010600040101010101" charset="-122"/>
                <a:ea typeface="华文细黑" panose="02010600040101010101" charset="-122"/>
                <a:sym typeface="+mn-ea"/>
              </a:rPr>
              <a:t>love you more than I've ever loved any woman</a:t>
            </a:r>
            <a:r>
              <a:rPr lang="zh-CN" altLang="en-US" sz="1000">
                <a:latin typeface="华文细黑" panose="02010600040101010101" charset="-122"/>
                <a:ea typeface="华文细黑" panose="02010600040101010101" charset="-122"/>
                <a:sym typeface="+mn-ea"/>
              </a:rPr>
              <a:t>. And I've waited longer for you than I've waited for any woman.</a:t>
            </a:r>
            <a:endParaRPr lang="zh-CN" altLang="en-US" sz="1000" dirty="0">
              <a:latin typeface="华文细黑" panose="02010600040101010101" charset="-122"/>
              <a:ea typeface="华文细黑" panose="02010600040101010101" charset="-122"/>
              <a:sym typeface="+mn-ea"/>
            </a:endParaRPr>
          </a:p>
          <a:p>
            <a:pPr algn="ctr" fontAlgn="auto">
              <a:lnSpc>
                <a:spcPct val="150000"/>
              </a:lnSpc>
            </a:pPr>
            <a:endParaRPr lang="zh-CN" altLang="en-US" sz="1000" dirty="0">
              <a:solidFill>
                <a:schemeClr val="tx1"/>
              </a:solidFill>
              <a:latin typeface="华文细黑" panose="02010600040101010101" charset="-122"/>
              <a:ea typeface="华文细黑" panose="02010600040101010101" charset="-122"/>
              <a:sym typeface="+mn-ea"/>
            </a:endParaRPr>
          </a:p>
          <a:p>
            <a:pPr algn="ctr" fontAlgn="auto">
              <a:lnSpc>
                <a:spcPct val="150000"/>
              </a:lnSpc>
            </a:pPr>
            <a:r>
              <a:rPr lang="zh-CN" altLang="en-US" sz="1000" dirty="0">
                <a:latin typeface="华文细黑" panose="02010600040101010101" charset="-122"/>
                <a:ea typeface="华文细黑" panose="02010600040101010101" charset="-122"/>
                <a:sym typeface="+mn-ea"/>
              </a:rPr>
              <a:t>I love you more than I've ever loved any woman</a:t>
            </a:r>
            <a:r>
              <a:rPr lang="zh-CN" altLang="en-US" sz="1000">
                <a:latin typeface="华文细黑" panose="02010600040101010101" charset="-122"/>
                <a:ea typeface="华文细黑" panose="02010600040101010101" charset="-122"/>
                <a:sym typeface="+mn-ea"/>
              </a:rPr>
              <a:t>.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p:txBody>
      </p:sp>
      <p:sp>
        <p:nvSpPr>
          <p:cNvPr id="8" name="文本框 7"/>
          <p:cNvSpPr txBox="1"/>
          <p:nvPr/>
        </p:nvSpPr>
        <p:spPr>
          <a:xfrm>
            <a:off x="1769745" y="1982470"/>
            <a:ext cx="2969895" cy="36144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600" b="1" dirty="0">
                <a:solidFill>
                  <a:schemeClr val="tx1"/>
                </a:solidFill>
                <a:latin typeface="华文细黑" panose="02010600040101010101" charset="-122"/>
                <a:ea typeface="华文细黑" panose="02010600040101010101" charset="-122"/>
                <a:sym typeface="+mn-ea"/>
              </a:rPr>
              <a:t>点此替换文本</a:t>
            </a:r>
            <a:endParaRPr lang="zh-CN" altLang="en-US" sz="1600" b="1" dirty="0">
              <a:solidFill>
                <a:schemeClr val="tx1"/>
              </a:solidFill>
              <a:latin typeface="华文细黑" panose="02010600040101010101" charset="-122"/>
              <a:ea typeface="华文细黑" panose="02010600040101010101" charset="-122"/>
              <a:sym typeface="+mn-ea"/>
            </a:endParaRPr>
          </a:p>
        </p:txBody>
      </p:sp>
      <p:sp>
        <p:nvSpPr>
          <p:cNvPr id="2" name="矩形 1"/>
          <p:cNvSpPr/>
          <p:nvPr/>
        </p:nvSpPr>
        <p:spPr>
          <a:xfrm>
            <a:off x="6100445" y="856615"/>
            <a:ext cx="6080760" cy="946785"/>
          </a:xfrm>
          <a:prstGeom prst="rect">
            <a:avLst/>
          </a:prstGeom>
          <a:solidFill>
            <a:srgbClr val="CAC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6283325" y="1104265"/>
            <a:ext cx="4902835" cy="4885055"/>
            <a:chOff x="9895" y="1739"/>
            <a:chExt cx="7721" cy="7693"/>
          </a:xfrm>
          <a:blipFill rotWithShape="1">
            <a:blip r:embed="rId1"/>
            <a:stretch>
              <a:fillRect/>
            </a:stretch>
          </a:blipFill>
        </p:grpSpPr>
        <p:sp>
          <p:nvSpPr>
            <p:cNvPr id="3" name="矩形 2"/>
            <p:cNvSpPr/>
            <p:nvPr/>
          </p:nvSpPr>
          <p:spPr>
            <a:xfrm>
              <a:off x="9895" y="1739"/>
              <a:ext cx="3801" cy="3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3816" y="1739"/>
              <a:ext cx="3801" cy="3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9895" y="5646"/>
              <a:ext cx="3801" cy="3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3816" y="5646"/>
              <a:ext cx="3801" cy="3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000"/>
                            </p:stCondLst>
                            <p:childTnLst>
                              <p:par>
                                <p:cTn id="15" presetID="14" presetClass="entr" presetSubtype="5" fill="hold" grpId="1"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vertical)">
                                      <p:cBhvr>
                                        <p:cTn id="17" dur="500"/>
                                        <p:tgtEl>
                                          <p:spTgt spid="16"/>
                                        </p:tgtEl>
                                      </p:cBhvr>
                                    </p:animEffect>
                                  </p:childTnLst>
                                </p:cTn>
                              </p:par>
                            </p:childTnLst>
                          </p:cTn>
                        </p:par>
                        <p:par>
                          <p:cTn id="18" fill="hold">
                            <p:stCondLst>
                              <p:cond delay="1500"/>
                            </p:stCondLst>
                            <p:childTnLst>
                              <p:par>
                                <p:cTn id="19" presetID="22" presetClass="entr" presetSubtype="2"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right)">
                                      <p:cBhvr>
                                        <p:cTn id="21" dur="500"/>
                                        <p:tgtEl>
                                          <p:spTgt spid="2"/>
                                        </p:tgtEl>
                                      </p:cBhvr>
                                    </p:animEffect>
                                  </p:childTnLst>
                                </p:cTn>
                              </p:par>
                            </p:childTnLst>
                          </p:cTn>
                        </p:par>
                        <p:par>
                          <p:cTn id="22" fill="hold">
                            <p:stCondLst>
                              <p:cond delay="2000"/>
                            </p:stCondLst>
                            <p:childTnLst>
                              <p:par>
                                <p:cTn id="23" presetID="14" presetClass="entr" presetSubtype="5"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6" grpId="1"/>
      <p:bldP spid="8" grpId="0"/>
      <p:bldP spid="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1260475" y="11430"/>
            <a:ext cx="3175" cy="4131310"/>
          </a:xfrm>
          <a:prstGeom prst="line">
            <a:avLst/>
          </a:prstGeom>
          <a:ln w="12700">
            <a:solidFill>
              <a:srgbClr val="D4EAF5"/>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1260475" y="1326515"/>
            <a:ext cx="104775" cy="2059305"/>
          </a:xfrm>
          <a:prstGeom prst="rect">
            <a:avLst/>
          </a:prstGeom>
          <a:solidFill>
            <a:srgbClr val="CAC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866140" y="4384040"/>
            <a:ext cx="791845" cy="1477010"/>
          </a:xfrm>
          <a:prstGeom prst="rect">
            <a:avLst/>
          </a:prstGeom>
          <a:noFill/>
        </p:spPr>
        <p:txBody>
          <a:bodyPr vert="eaVert" wrap="square" rtlCol="0">
            <a:spAutoFit/>
          </a:bodyPr>
          <a:lstStyle/>
          <a:p>
            <a:pPr algn="l">
              <a:lnSpc>
                <a:spcPct val="110000"/>
              </a:lnSpc>
            </a:pPr>
            <a:r>
              <a:rPr lang="en-US" altLang="zh-CN">
                <a:latin typeface="华文细黑" panose="02010600040101010101" charset="-122"/>
                <a:ea typeface="华文细黑" panose="02010600040101010101" charset="-122"/>
                <a:sym typeface="+mn-ea"/>
              </a:rPr>
              <a:t>DESTIN</a:t>
            </a:r>
            <a:endParaRPr lang="en-US" altLang="zh-CN">
              <a:latin typeface="华文细黑" panose="02010600040101010101" charset="-122"/>
              <a:ea typeface="华文细黑" panose="02010600040101010101" charset="-122"/>
              <a:sym typeface="+mn-ea"/>
            </a:endParaRPr>
          </a:p>
          <a:p>
            <a:pPr algn="l">
              <a:lnSpc>
                <a:spcPct val="110000"/>
              </a:lnSpc>
            </a:pPr>
            <a:r>
              <a:rPr lang="en-US" altLang="zh-CN">
                <a:latin typeface="华文细黑" panose="02010600040101010101" charset="-122"/>
                <a:ea typeface="华文细黑" panose="02010600040101010101" charset="-122"/>
                <a:sym typeface="+mn-ea"/>
              </a:rPr>
              <a:t>FREEDOM</a:t>
            </a:r>
            <a:endParaRPr lang="zh-CN" altLang="en-US"/>
          </a:p>
        </p:txBody>
      </p:sp>
      <p:sp>
        <p:nvSpPr>
          <p:cNvPr id="7" name="矩形 6"/>
          <p:cNvSpPr/>
          <p:nvPr/>
        </p:nvSpPr>
        <p:spPr>
          <a:xfrm>
            <a:off x="7191375" y="987425"/>
            <a:ext cx="4373880" cy="2398395"/>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569210" y="987425"/>
            <a:ext cx="4373880" cy="2398395"/>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2569210" y="3601085"/>
            <a:ext cx="8995410" cy="4168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ct val="150000"/>
              </a:lnSpc>
            </a:pPr>
            <a:r>
              <a:rPr lang="zh-CN" altLang="en-US" sz="1600" dirty="0">
                <a:solidFill>
                  <a:schemeClr val="tx1"/>
                </a:solidFill>
                <a:latin typeface="华文细黑" panose="02010600040101010101" charset="-122"/>
                <a:ea typeface="华文细黑" panose="02010600040101010101" charset="-122"/>
                <a:sym typeface="+mn-ea"/>
              </a:rPr>
              <a:t>点此替换文本</a:t>
            </a:r>
            <a:endParaRPr lang="zh-CN" altLang="en-US" sz="1600" dirty="0">
              <a:solidFill>
                <a:schemeClr val="tx1"/>
              </a:solidFill>
              <a:latin typeface="华文细黑" panose="02010600040101010101" charset="-122"/>
              <a:ea typeface="华文细黑" panose="02010600040101010101" charset="-122"/>
              <a:sym typeface="+mn-ea"/>
            </a:endParaRPr>
          </a:p>
        </p:txBody>
      </p:sp>
      <p:sp>
        <p:nvSpPr>
          <p:cNvPr id="9" name="文本框 8"/>
          <p:cNvSpPr txBox="1"/>
          <p:nvPr/>
        </p:nvSpPr>
        <p:spPr>
          <a:xfrm>
            <a:off x="2569210" y="4279265"/>
            <a:ext cx="4373880" cy="17068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a:t>
            </a:r>
            <a:r>
              <a:rPr lang="zh-CN" altLang="en-US" sz="1000">
                <a:solidFill>
                  <a:schemeClr val="tx1"/>
                </a:solidFill>
                <a:latin typeface="华文细黑" panose="02010600040101010101" charset="-122"/>
                <a:ea typeface="华文细黑" panose="02010600040101010101" charset="-122"/>
                <a:sym typeface="+mn-ea"/>
              </a:rPr>
              <a:t>.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a:p>
            <a:pPr algn="l" fontAlgn="auto">
              <a:lnSpc>
                <a:spcPct val="150000"/>
              </a:lnSpc>
            </a:pPr>
            <a:endParaRPr lang="zh-CN" altLang="en-US" sz="1000" dirty="0">
              <a:solidFill>
                <a:schemeClr val="tx1"/>
              </a:solidFill>
              <a:latin typeface="华文细黑" panose="02010600040101010101" charset="-122"/>
              <a:ea typeface="华文细黑" panose="02010600040101010101" charset="-122"/>
              <a:sym typeface="+mn-ea"/>
            </a:endParaRPr>
          </a:p>
          <a:p>
            <a:pPr algn="l"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a:t>
            </a:r>
            <a:r>
              <a:rPr lang="zh-CN" altLang="en-US" sz="1000">
                <a:solidFill>
                  <a:schemeClr val="tx1"/>
                </a:solidFill>
                <a:latin typeface="华文细黑" panose="02010600040101010101" charset="-122"/>
                <a:ea typeface="华文细黑" panose="02010600040101010101" charset="-122"/>
                <a:sym typeface="+mn-ea"/>
              </a:rPr>
              <a:t>. And I've waited longer for you than I've waited for any woman.I </a:t>
            </a:r>
            <a:r>
              <a:rPr lang="zh-CN" altLang="en-US" sz="1000" dirty="0">
                <a:solidFill>
                  <a:schemeClr val="tx1"/>
                </a:solidFill>
                <a:latin typeface="华文细黑" panose="02010600040101010101" charset="-122"/>
                <a:ea typeface="华文细黑" panose="02010600040101010101" charset="-122"/>
                <a:sym typeface="+mn-ea"/>
              </a:rPr>
              <a:t>love you more than I've ever loved any woman</a:t>
            </a:r>
            <a:r>
              <a:rPr lang="zh-CN" altLang="en-US" sz="1000">
                <a:solidFill>
                  <a:schemeClr val="tx1"/>
                </a:solidFill>
                <a:latin typeface="华文细黑" panose="02010600040101010101" charset="-122"/>
                <a:ea typeface="华文细黑" panose="02010600040101010101" charset="-122"/>
                <a:sym typeface="+mn-ea"/>
              </a:rPr>
              <a:t>.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p:txBody>
      </p:sp>
      <p:sp>
        <p:nvSpPr>
          <p:cNvPr id="10" name="文本框 9"/>
          <p:cNvSpPr txBox="1"/>
          <p:nvPr/>
        </p:nvSpPr>
        <p:spPr>
          <a:xfrm>
            <a:off x="7190740" y="4279265"/>
            <a:ext cx="4373880" cy="10147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a:t>
            </a:r>
            <a:r>
              <a:rPr lang="zh-CN" altLang="en-US" sz="1000">
                <a:solidFill>
                  <a:schemeClr val="tx1"/>
                </a:solidFill>
                <a:latin typeface="华文细黑" panose="02010600040101010101" charset="-122"/>
                <a:ea typeface="华文细黑" panose="02010600040101010101" charset="-122"/>
                <a:sym typeface="+mn-ea"/>
              </a:rPr>
              <a:t>. And I've waited longer for you than I've waited for any woman.I </a:t>
            </a:r>
            <a:r>
              <a:rPr lang="zh-CN" altLang="en-US" sz="1000" dirty="0">
                <a:solidFill>
                  <a:schemeClr val="tx1"/>
                </a:solidFill>
                <a:latin typeface="华文细黑" panose="02010600040101010101" charset="-122"/>
                <a:ea typeface="华文细黑" panose="02010600040101010101" charset="-122"/>
                <a:sym typeface="+mn-ea"/>
              </a:rPr>
              <a:t>love you more than I've ever loved any woman</a:t>
            </a:r>
            <a:r>
              <a:rPr lang="zh-CN" altLang="en-US" sz="1000">
                <a:solidFill>
                  <a:schemeClr val="tx1"/>
                </a:solidFill>
                <a:latin typeface="华文细黑" panose="02010600040101010101" charset="-122"/>
                <a:ea typeface="华文细黑" panose="02010600040101010101" charset="-122"/>
                <a:sym typeface="+mn-ea"/>
              </a:rPr>
              <a:t>.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29"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ppt_x</p:attrName>
                                        </p:attrNameLst>
                                      </p:cBhvr>
                                      <p:tavLst>
                                        <p:tav tm="0">
                                          <p:val>
                                            <p:strVal val="#ppt_x-.2"/>
                                          </p:val>
                                        </p:tav>
                                        <p:tav tm="100000">
                                          <p:val>
                                            <p:strVal val="#ppt_x"/>
                                          </p:val>
                                        </p:tav>
                                      </p:tavLst>
                                    </p:anim>
                                    <p:anim calcmode="lin" valueType="num">
                                      <p:cBhvr>
                                        <p:cTn id="24"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5" dur="500"/>
                                        <p:tgtEl>
                                          <p:spTgt spid="8"/>
                                        </p:tgtEl>
                                      </p:cBhvr>
                                    </p:animEffect>
                                  </p:childTnLst>
                                </p:cTn>
                              </p:par>
                            </p:childTnLst>
                          </p:cTn>
                        </p:par>
                        <p:par>
                          <p:cTn id="26" fill="hold">
                            <p:stCondLst>
                              <p:cond delay="2000"/>
                            </p:stCondLst>
                            <p:childTnLst>
                              <p:par>
                                <p:cTn id="27" presetID="47" presetClass="entr" presetSubtype="0" fill="hold" grpId="1"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anim calcmode="lin" valueType="num">
                                      <p:cBhvr>
                                        <p:cTn id="30" dur="500" fill="hold"/>
                                        <p:tgtEl>
                                          <p:spTgt spid="7"/>
                                        </p:tgtEl>
                                        <p:attrNameLst>
                                          <p:attrName>ppt_x</p:attrName>
                                        </p:attrNameLst>
                                      </p:cBhvr>
                                      <p:tavLst>
                                        <p:tav tm="0">
                                          <p:val>
                                            <p:strVal val="#ppt_x"/>
                                          </p:val>
                                        </p:tav>
                                        <p:tav tm="100000">
                                          <p:val>
                                            <p:strVal val="#ppt_x"/>
                                          </p:val>
                                        </p:tav>
                                      </p:tavLst>
                                    </p:anim>
                                    <p:anim calcmode="lin" valueType="num">
                                      <p:cBhvr>
                                        <p:cTn id="31" dur="50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22" presetClass="entr" presetSubtype="8" fill="hold" grpId="1"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par>
                          <p:cTn id="36" fill="hold">
                            <p:stCondLst>
                              <p:cond delay="3000"/>
                            </p:stCondLst>
                            <p:childTnLst>
                              <p:par>
                                <p:cTn id="37" presetID="14" presetClass="entr" presetSubtype="5" fill="hold" grpId="1"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vertical)">
                                      <p:cBhvr>
                                        <p:cTn id="39" dur="500"/>
                                        <p:tgtEl>
                                          <p:spTgt spid="9"/>
                                        </p:tgtEl>
                                      </p:cBhvr>
                                    </p:animEffect>
                                  </p:childTnLst>
                                </p:cTn>
                              </p:par>
                            </p:childTnLst>
                          </p:cTn>
                        </p:par>
                        <p:par>
                          <p:cTn id="40" fill="hold">
                            <p:stCondLst>
                              <p:cond delay="3500"/>
                            </p:stCondLst>
                            <p:childTnLst>
                              <p:par>
                                <p:cTn id="41" presetID="14" presetClass="entr" presetSubtype="5" fill="hold" grpId="1"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randombar(vertical)">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7" grpId="1" animBg="1"/>
      <p:bldP spid="8" grpId="0" animBg="1"/>
      <p:bldP spid="16" grpId="0"/>
      <p:bldP spid="16" grpId="1"/>
      <p:bldP spid="9" grpId="0"/>
      <p:bldP spid="9" grpId="1"/>
      <p:bldP spid="10" grpId="0"/>
      <p:bldP spid="1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8102094" y="1380072"/>
            <a:ext cx="2031325" cy="646331"/>
          </a:xfrm>
          <a:prstGeom prst="rect">
            <a:avLst/>
          </a:prstGeom>
          <a:noFill/>
        </p:spPr>
        <p:txBody>
          <a:bodyPr wrap="none" rtlCol="0">
            <a:spAutoFit/>
          </a:bodyPr>
          <a:lstStyle/>
          <a:p>
            <a:r>
              <a:rPr lang="zh-CN" altLang="en-US" sz="3600" b="1" dirty="0">
                <a:solidFill>
                  <a:schemeClr val="tx1">
                    <a:lumMod val="65000"/>
                    <a:lumOff val="35000"/>
                  </a:schemeClr>
                </a:solidFill>
                <a:latin typeface="微软雅黑" panose="020B0503020204020204" pitchFamily="34" charset="-122"/>
                <a:ea typeface="微软雅黑" panose="020B0503020204020204" pitchFamily="34" charset="-122"/>
              </a:rPr>
              <a:t>输入标题</a:t>
            </a:r>
            <a:endParaRPr lang="zh-CN" altLang="en-US" sz="3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8102093" y="2535906"/>
            <a:ext cx="2031325" cy="646331"/>
          </a:xfrm>
          <a:prstGeom prst="rect">
            <a:avLst/>
          </a:prstGeom>
          <a:noFill/>
        </p:spPr>
        <p:txBody>
          <a:bodyPr wrap="none" rtlCol="0">
            <a:spAutoFit/>
          </a:bodyPr>
          <a:lstStyle/>
          <a:p>
            <a:r>
              <a:rPr lang="zh-CN" altLang="en-US" sz="3600" b="1" dirty="0">
                <a:solidFill>
                  <a:schemeClr val="tx1">
                    <a:lumMod val="65000"/>
                    <a:lumOff val="35000"/>
                  </a:schemeClr>
                </a:solidFill>
                <a:latin typeface="微软雅黑" panose="020B0503020204020204" pitchFamily="34" charset="-122"/>
                <a:ea typeface="微软雅黑" panose="020B0503020204020204" pitchFamily="34" charset="-122"/>
              </a:rPr>
              <a:t>输入标题</a:t>
            </a:r>
            <a:endParaRPr lang="zh-CN" altLang="en-US" sz="3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8102093" y="3741322"/>
            <a:ext cx="2031325" cy="646331"/>
          </a:xfrm>
          <a:prstGeom prst="rect">
            <a:avLst/>
          </a:prstGeom>
          <a:noFill/>
        </p:spPr>
        <p:txBody>
          <a:bodyPr wrap="none" rtlCol="0">
            <a:spAutoFit/>
          </a:bodyPr>
          <a:lstStyle/>
          <a:p>
            <a:r>
              <a:rPr lang="zh-CN" altLang="en-US" sz="3600" b="1" dirty="0">
                <a:solidFill>
                  <a:schemeClr val="tx1">
                    <a:lumMod val="65000"/>
                    <a:lumOff val="35000"/>
                  </a:schemeClr>
                </a:solidFill>
                <a:latin typeface="微软雅黑" panose="020B0503020204020204" pitchFamily="34" charset="-122"/>
                <a:ea typeface="微软雅黑" panose="020B0503020204020204" pitchFamily="34" charset="-122"/>
              </a:rPr>
              <a:t>输入标题</a:t>
            </a:r>
            <a:endParaRPr lang="zh-CN" altLang="en-US" sz="3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8071635" y="4926674"/>
            <a:ext cx="2031325" cy="646331"/>
          </a:xfrm>
          <a:prstGeom prst="rect">
            <a:avLst/>
          </a:prstGeom>
          <a:noFill/>
        </p:spPr>
        <p:txBody>
          <a:bodyPr wrap="none" rtlCol="0">
            <a:spAutoFit/>
          </a:bodyPr>
          <a:lstStyle/>
          <a:p>
            <a:r>
              <a:rPr lang="zh-CN" altLang="en-US" sz="3600" b="1" dirty="0">
                <a:solidFill>
                  <a:schemeClr val="tx1">
                    <a:lumMod val="65000"/>
                    <a:lumOff val="35000"/>
                  </a:schemeClr>
                </a:solidFill>
                <a:latin typeface="微软雅黑" panose="020B0503020204020204" pitchFamily="34" charset="-122"/>
                <a:ea typeface="微软雅黑" panose="020B0503020204020204" pitchFamily="34" charset="-122"/>
              </a:rPr>
              <a:t>输入标题</a:t>
            </a:r>
            <a:endParaRPr lang="zh-CN" altLang="en-US" sz="3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6725676" y="1318599"/>
            <a:ext cx="769275" cy="769278"/>
            <a:chOff x="5722376" y="1268362"/>
            <a:chExt cx="769275" cy="769278"/>
          </a:xfrm>
          <a:solidFill>
            <a:srgbClr val="BAC8B2"/>
          </a:solidFill>
        </p:grpSpPr>
        <p:sp>
          <p:nvSpPr>
            <p:cNvPr id="18" name="椭圆 17"/>
            <p:cNvSpPr/>
            <p:nvPr/>
          </p:nvSpPr>
          <p:spPr>
            <a:xfrm>
              <a:off x="5722376" y="1268362"/>
              <a:ext cx="769275" cy="769278"/>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5742159" y="1358966"/>
              <a:ext cx="729701" cy="584775"/>
            </a:xfrm>
            <a:prstGeom prst="rect">
              <a:avLst/>
            </a:prstGeom>
            <a:noFill/>
          </p:spPr>
          <p:txBody>
            <a:bodyPr wrap="square">
              <a:spAutoFit/>
            </a:bodyPr>
            <a:lstStyle/>
            <a:p>
              <a:pPr algn="ctr"/>
              <a:r>
                <a:rPr lang="en-US" altLang="zh-CN" sz="3200" b="1" dirty="0">
                  <a:solidFill>
                    <a:srgbClr val="FFFFFF"/>
                  </a:solidFill>
                  <a:latin typeface="Agency FB" panose="020B0503020202020204" pitchFamily="34" charset="0"/>
                  <a:ea typeface="微软雅黑" panose="020B0503020204020204" pitchFamily="34" charset="-122"/>
                </a:rPr>
                <a:t>01</a:t>
              </a:r>
              <a:endParaRPr lang="zh-CN" altLang="en-US" sz="3200" b="1" dirty="0">
                <a:solidFill>
                  <a:srgbClr val="FFFFFF"/>
                </a:solidFill>
                <a:latin typeface="Agency FB" panose="020B0503020202020204" pitchFamily="34" charset="0"/>
                <a:ea typeface="微软雅黑" panose="020B0503020204020204" pitchFamily="34" charset="-122"/>
              </a:endParaRPr>
            </a:p>
          </p:txBody>
        </p:sp>
      </p:grpSp>
      <p:grpSp>
        <p:nvGrpSpPr>
          <p:cNvPr id="20" name="组合 19"/>
          <p:cNvGrpSpPr/>
          <p:nvPr/>
        </p:nvGrpSpPr>
        <p:grpSpPr>
          <a:xfrm>
            <a:off x="6725676" y="2500801"/>
            <a:ext cx="769275" cy="769278"/>
            <a:chOff x="5722376" y="2450564"/>
            <a:chExt cx="769275" cy="769278"/>
          </a:xfrm>
          <a:solidFill>
            <a:srgbClr val="BAC8B2"/>
          </a:solidFill>
        </p:grpSpPr>
        <p:sp>
          <p:nvSpPr>
            <p:cNvPr id="21" name="椭圆 20"/>
            <p:cNvSpPr/>
            <p:nvPr/>
          </p:nvSpPr>
          <p:spPr>
            <a:xfrm>
              <a:off x="5722376" y="2450564"/>
              <a:ext cx="769275" cy="769278"/>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5736441" y="2527909"/>
              <a:ext cx="729701" cy="584775"/>
            </a:xfrm>
            <a:prstGeom prst="rect">
              <a:avLst/>
            </a:prstGeom>
            <a:noFill/>
          </p:spPr>
          <p:txBody>
            <a:bodyPr wrap="square">
              <a:spAutoFit/>
            </a:bodyPr>
            <a:lstStyle/>
            <a:p>
              <a:pPr algn="ctr"/>
              <a:r>
                <a:rPr lang="en-US" altLang="zh-CN" sz="3200" b="1" dirty="0">
                  <a:solidFill>
                    <a:srgbClr val="FFFFFF"/>
                  </a:solidFill>
                  <a:latin typeface="Agency FB" panose="020B0503020202020204" pitchFamily="34" charset="0"/>
                  <a:ea typeface="微软雅黑" panose="020B0503020204020204" pitchFamily="34" charset="-122"/>
                </a:rPr>
                <a:t>02</a:t>
              </a:r>
              <a:endParaRPr lang="zh-CN" altLang="en-US" sz="3200" b="1" dirty="0">
                <a:solidFill>
                  <a:srgbClr val="FFFFFF"/>
                </a:solidFill>
                <a:latin typeface="Agency FB" panose="020B0503020202020204" pitchFamily="34" charset="0"/>
                <a:ea typeface="微软雅黑" panose="020B0503020204020204" pitchFamily="34" charset="-122"/>
              </a:endParaRPr>
            </a:p>
          </p:txBody>
        </p:sp>
      </p:grpSp>
      <p:grpSp>
        <p:nvGrpSpPr>
          <p:cNvPr id="23" name="组合 22"/>
          <p:cNvGrpSpPr/>
          <p:nvPr/>
        </p:nvGrpSpPr>
        <p:grpSpPr>
          <a:xfrm>
            <a:off x="6725677" y="3683002"/>
            <a:ext cx="769275" cy="769278"/>
            <a:chOff x="5722377" y="3632765"/>
            <a:chExt cx="769275" cy="769278"/>
          </a:xfrm>
          <a:solidFill>
            <a:srgbClr val="BAC8B2"/>
          </a:solidFill>
        </p:grpSpPr>
        <p:sp>
          <p:nvSpPr>
            <p:cNvPr id="24" name="椭圆 23"/>
            <p:cNvSpPr/>
            <p:nvPr/>
          </p:nvSpPr>
          <p:spPr>
            <a:xfrm>
              <a:off x="5722377" y="3632765"/>
              <a:ext cx="769275" cy="769278"/>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5747879" y="3717273"/>
              <a:ext cx="729701" cy="584775"/>
            </a:xfrm>
            <a:prstGeom prst="rect">
              <a:avLst/>
            </a:prstGeom>
            <a:noFill/>
          </p:spPr>
          <p:txBody>
            <a:bodyPr wrap="square">
              <a:spAutoFit/>
            </a:bodyPr>
            <a:lstStyle/>
            <a:p>
              <a:pPr algn="ctr"/>
              <a:r>
                <a:rPr lang="en-US" altLang="zh-CN" sz="3200" b="1" dirty="0">
                  <a:solidFill>
                    <a:srgbClr val="FFFFFF"/>
                  </a:solidFill>
                  <a:latin typeface="Agency FB" panose="020B0503020202020204" pitchFamily="34" charset="0"/>
                  <a:ea typeface="微软雅黑" panose="020B0503020204020204" pitchFamily="34" charset="-122"/>
                </a:rPr>
                <a:t>03</a:t>
              </a:r>
              <a:endParaRPr lang="zh-CN" altLang="en-US" sz="3200" b="1" dirty="0">
                <a:solidFill>
                  <a:srgbClr val="FFFFFF"/>
                </a:solidFill>
                <a:latin typeface="Agency FB" panose="020B0503020202020204" pitchFamily="34" charset="0"/>
                <a:ea typeface="微软雅黑" panose="020B0503020204020204" pitchFamily="34" charset="-122"/>
              </a:endParaRPr>
            </a:p>
          </p:txBody>
        </p:sp>
      </p:grpSp>
      <p:grpSp>
        <p:nvGrpSpPr>
          <p:cNvPr id="26" name="组合 25"/>
          <p:cNvGrpSpPr/>
          <p:nvPr/>
        </p:nvGrpSpPr>
        <p:grpSpPr>
          <a:xfrm>
            <a:off x="6725673" y="4865201"/>
            <a:ext cx="769275" cy="769278"/>
            <a:chOff x="5722373" y="4814964"/>
            <a:chExt cx="769275" cy="769278"/>
          </a:xfrm>
          <a:solidFill>
            <a:srgbClr val="BAC8B2"/>
          </a:solidFill>
        </p:grpSpPr>
        <p:sp>
          <p:nvSpPr>
            <p:cNvPr id="27" name="椭圆 26"/>
            <p:cNvSpPr/>
            <p:nvPr/>
          </p:nvSpPr>
          <p:spPr>
            <a:xfrm>
              <a:off x="5722373" y="4814964"/>
              <a:ext cx="769275" cy="769278"/>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5761947" y="4890673"/>
              <a:ext cx="729701" cy="584775"/>
            </a:xfrm>
            <a:prstGeom prst="rect">
              <a:avLst/>
            </a:prstGeom>
            <a:noFill/>
          </p:spPr>
          <p:txBody>
            <a:bodyPr wrap="square">
              <a:spAutoFit/>
            </a:bodyPr>
            <a:lstStyle/>
            <a:p>
              <a:pPr algn="ctr"/>
              <a:r>
                <a:rPr lang="en-US" altLang="zh-CN" sz="3200" b="1" dirty="0">
                  <a:solidFill>
                    <a:srgbClr val="FFFFFF"/>
                  </a:solidFill>
                  <a:latin typeface="Agency FB" panose="020B0503020202020204" pitchFamily="34" charset="0"/>
                  <a:ea typeface="微软雅黑" panose="020B0503020204020204" pitchFamily="34" charset="-122"/>
                </a:rPr>
                <a:t>04</a:t>
              </a:r>
              <a:endParaRPr lang="zh-CN" altLang="en-US" sz="3200" b="1" dirty="0">
                <a:solidFill>
                  <a:srgbClr val="FFFFFF"/>
                </a:solidFill>
                <a:latin typeface="Agency FB" panose="020B0503020202020204" pitchFamily="34" charset="0"/>
                <a:ea typeface="微软雅黑" panose="020B0503020204020204" pitchFamily="34" charset="-122"/>
              </a:endParaRPr>
            </a:p>
          </p:txBody>
        </p:sp>
      </p:grpSp>
      <p:sp>
        <p:nvSpPr>
          <p:cNvPr id="29" name="文本框 28"/>
          <p:cNvSpPr txBox="1"/>
          <p:nvPr/>
        </p:nvSpPr>
        <p:spPr>
          <a:xfrm>
            <a:off x="3548435" y="1925603"/>
            <a:ext cx="923330" cy="2939598"/>
          </a:xfrm>
          <a:prstGeom prst="rect">
            <a:avLst/>
          </a:prstGeom>
          <a:noFill/>
        </p:spPr>
        <p:txBody>
          <a:bodyPr vert="eaVert" wrap="square" rtlCol="0">
            <a:spAutoFit/>
          </a:bodyPr>
          <a:lstStyle/>
          <a:p>
            <a:r>
              <a:rPr lang="en-US" altLang="zh-CN" sz="4800" b="1" dirty="0">
                <a:solidFill>
                  <a:schemeClr val="bg1"/>
                </a:solidFill>
              </a:rPr>
              <a:t>CONTENT</a:t>
            </a:r>
            <a:endParaRPr lang="zh-CN" altLang="en-US" sz="4800" b="1" dirty="0">
              <a:solidFill>
                <a:schemeClr val="bg1"/>
              </a:solidFill>
            </a:endParaRPr>
          </a:p>
        </p:txBody>
      </p:sp>
      <p:pic>
        <p:nvPicPr>
          <p:cNvPr id="30" name="图片 29"/>
          <p:cNvPicPr>
            <a:picLocks noChangeAspect="1"/>
          </p:cNvPicPr>
          <p:nvPr/>
        </p:nvPicPr>
        <p:blipFill rotWithShape="1">
          <a:blip r:embed="rId1" cstate="print">
            <a:extLst>
              <a:ext uri="{28A0092B-C50C-407E-A947-70E740481C1C}">
                <a14:useLocalDpi xmlns:a14="http://schemas.microsoft.com/office/drawing/2010/main" val="0"/>
              </a:ext>
            </a:extLst>
          </a:blip>
          <a:srcRect r="50000"/>
          <a:stretch>
            <a:fillRect/>
          </a:stretch>
        </p:blipFill>
        <p:spPr>
          <a:xfrm>
            <a:off x="0" y="1284995"/>
            <a:ext cx="6096000" cy="5541818"/>
          </a:xfrm>
          <a:prstGeom prst="rect">
            <a:avLst/>
          </a:prstGeom>
        </p:spPr>
      </p:pic>
      <p:sp>
        <p:nvSpPr>
          <p:cNvPr id="2" name="矩形 1"/>
          <p:cNvSpPr/>
          <p:nvPr/>
        </p:nvSpPr>
        <p:spPr>
          <a:xfrm>
            <a:off x="0" y="0"/>
            <a:ext cx="6096000" cy="1284995"/>
          </a:xfrm>
          <a:prstGeom prst="rect">
            <a:avLst/>
          </a:prstGeom>
          <a:solidFill>
            <a:srgbClr val="FAFF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4648019" y="2026403"/>
            <a:ext cx="861774" cy="3556000"/>
          </a:xfrm>
          <a:prstGeom prst="rect">
            <a:avLst/>
          </a:prstGeom>
          <a:noFill/>
        </p:spPr>
        <p:txBody>
          <a:bodyPr vert="eaVert" wrap="square" rtlCol="0">
            <a:spAutoFit/>
          </a:bodyPr>
          <a:lstStyle/>
          <a:p>
            <a:r>
              <a:rPr lang="en-US" altLang="zh-CN" sz="4400" dirty="0"/>
              <a:t>CONTENT</a:t>
            </a:r>
            <a:endParaRPr lang="zh-CN" altLang="en-US" sz="4400" dirty="0"/>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25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50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75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22" presetClass="entr" presetSubtype="8" fill="hold" grpId="0" nodeType="withEffect">
                                  <p:stCondLst>
                                    <p:cond delay="25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par>
                                <p:cTn id="24" presetID="22" presetClass="entr" presetSubtype="8" fill="hold" grpId="0" nodeType="withEffect">
                                  <p:stCondLst>
                                    <p:cond delay="50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par>
                                <p:cTn id="27" presetID="22" presetClass="entr" presetSubtype="8" fill="hold" grpId="0" nodeType="withEffect">
                                  <p:stCondLst>
                                    <p:cond delay="75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525" y="-7620"/>
            <a:ext cx="12191365" cy="694690"/>
          </a:xfrm>
          <a:prstGeom prst="rect">
            <a:avLst/>
          </a:prstGeom>
          <a:solidFill>
            <a:srgbClr val="CAC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4490720" y="73025"/>
            <a:ext cx="3211195" cy="5340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2400" b="1" dirty="0">
                <a:solidFill>
                  <a:schemeClr val="tx1"/>
                </a:solidFill>
                <a:latin typeface="华文细黑" panose="02010600040101010101" charset="-122"/>
                <a:ea typeface="华文细黑" panose="02010600040101010101" charset="-122"/>
                <a:sym typeface="+mn-ea"/>
              </a:rPr>
              <a:t>点此替换文本</a:t>
            </a:r>
            <a:endParaRPr lang="zh-CN" altLang="en-US" sz="2400" b="1" dirty="0">
              <a:solidFill>
                <a:schemeClr val="tx1"/>
              </a:solidFill>
              <a:latin typeface="华文细黑" panose="02010600040101010101" charset="-122"/>
              <a:ea typeface="华文细黑" panose="02010600040101010101" charset="-122"/>
              <a:sym typeface="+mn-ea"/>
            </a:endParaRPr>
          </a:p>
        </p:txBody>
      </p:sp>
      <p:sp>
        <p:nvSpPr>
          <p:cNvPr id="5" name="矩形 4"/>
          <p:cNvSpPr/>
          <p:nvPr/>
        </p:nvSpPr>
        <p:spPr>
          <a:xfrm>
            <a:off x="1031875" y="1508760"/>
            <a:ext cx="4141470" cy="2577465"/>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259330" y="3238500"/>
            <a:ext cx="4141470" cy="2577465"/>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7625715" y="1623695"/>
            <a:ext cx="3736975" cy="987643"/>
          </a:xfrm>
          <a:prstGeom prst="rect">
            <a:avLst/>
          </a:prstGeom>
          <a:noFill/>
        </p:spPr>
        <p:txBody>
          <a:bodyPr wrap="square" rtlCol="0">
            <a:spAutoFit/>
          </a:bodyPr>
          <a:lstStyle/>
          <a:p>
            <a:pPr fontAlgn="auto">
              <a:lnSpc>
                <a:spcPct val="150000"/>
              </a:lnSpc>
            </a:pPr>
            <a:r>
              <a:rPr lang="zh-CN" altLang="en-US" sz="2000" dirty="0">
                <a:solidFill>
                  <a:schemeClr val="tx1"/>
                </a:solidFill>
                <a:latin typeface="华文细黑" panose="02010600040101010101" charset="-122"/>
                <a:ea typeface="华文细黑" panose="02010600040101010101" charset="-122"/>
                <a:sym typeface="+mn-ea"/>
              </a:rPr>
              <a:t>点此替换文本</a:t>
            </a:r>
            <a:endParaRPr lang="en-US" altLang="zh-CN" sz="2000" dirty="0">
              <a:solidFill>
                <a:schemeClr val="tx1"/>
              </a:solidFill>
              <a:latin typeface="华文细黑" panose="02010600040101010101" charset="-122"/>
              <a:ea typeface="华文细黑" panose="02010600040101010101" charset="-122"/>
              <a:sym typeface="+mn-ea"/>
            </a:endParaRPr>
          </a:p>
          <a:p>
            <a:pPr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p:txBody>
      </p:sp>
      <p:cxnSp>
        <p:nvCxnSpPr>
          <p:cNvPr id="9" name="直接连接符 8"/>
          <p:cNvCxnSpPr/>
          <p:nvPr/>
        </p:nvCxnSpPr>
        <p:spPr>
          <a:xfrm>
            <a:off x="7130415" y="1900555"/>
            <a:ext cx="264795"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7625715" y="2808605"/>
            <a:ext cx="3736975" cy="987643"/>
          </a:xfrm>
          <a:prstGeom prst="rect">
            <a:avLst/>
          </a:prstGeom>
          <a:noFill/>
        </p:spPr>
        <p:txBody>
          <a:bodyPr wrap="square" rtlCol="0">
            <a:spAutoFit/>
          </a:bodyPr>
          <a:lstStyle/>
          <a:p>
            <a:pPr fontAlgn="auto">
              <a:lnSpc>
                <a:spcPct val="150000"/>
              </a:lnSpc>
            </a:pPr>
            <a:r>
              <a:rPr lang="zh-CN" altLang="en-US" sz="2000" dirty="0">
                <a:latin typeface="华文细黑" panose="02010600040101010101" charset="-122"/>
                <a:ea typeface="华文细黑" panose="02010600040101010101" charset="-122"/>
                <a:sym typeface="+mn-ea"/>
              </a:rPr>
              <a:t>点此替换文本</a:t>
            </a:r>
            <a:endParaRPr lang="en-US" altLang="zh-CN" sz="2000" dirty="0">
              <a:latin typeface="华文细黑" panose="02010600040101010101" charset="-122"/>
              <a:ea typeface="华文细黑" panose="02010600040101010101" charset="-122"/>
              <a:sym typeface="+mn-ea"/>
            </a:endParaRPr>
          </a:p>
          <a:p>
            <a:pPr fontAlgn="auto">
              <a:lnSpc>
                <a:spcPct val="150000"/>
              </a:lnSpc>
            </a:pPr>
            <a:r>
              <a:rPr lang="zh-CN" altLang="en-US" sz="1000" dirty="0">
                <a:latin typeface="华文细黑" panose="02010600040101010101" charset="-122"/>
                <a:ea typeface="华文细黑" panose="02010600040101010101" charset="-122"/>
                <a:sym typeface="+mn-ea"/>
              </a:rPr>
              <a:t>I love you more than I've ever loved any woman. And I've waited longer for you than I've waited for any woman.</a:t>
            </a:r>
            <a:endParaRPr lang="zh-CN" altLang="en-US" sz="1000" dirty="0">
              <a:latin typeface="华文细黑" panose="02010600040101010101" charset="-122"/>
              <a:ea typeface="华文细黑" panose="02010600040101010101" charset="-122"/>
              <a:sym typeface="+mn-ea"/>
            </a:endParaRPr>
          </a:p>
        </p:txBody>
      </p:sp>
      <p:cxnSp>
        <p:nvCxnSpPr>
          <p:cNvPr id="11" name="直接连接符 10"/>
          <p:cNvCxnSpPr/>
          <p:nvPr/>
        </p:nvCxnSpPr>
        <p:spPr>
          <a:xfrm>
            <a:off x="7130415" y="3085465"/>
            <a:ext cx="264795"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7625715" y="3987800"/>
            <a:ext cx="3736975" cy="987643"/>
          </a:xfrm>
          <a:prstGeom prst="rect">
            <a:avLst/>
          </a:prstGeom>
          <a:noFill/>
        </p:spPr>
        <p:txBody>
          <a:bodyPr wrap="square" rtlCol="0">
            <a:spAutoFit/>
          </a:bodyPr>
          <a:lstStyle/>
          <a:p>
            <a:pPr fontAlgn="auto">
              <a:lnSpc>
                <a:spcPct val="150000"/>
              </a:lnSpc>
            </a:pPr>
            <a:r>
              <a:rPr lang="zh-CN" altLang="en-US" sz="2000" dirty="0">
                <a:latin typeface="华文细黑" panose="02010600040101010101" charset="-122"/>
                <a:ea typeface="华文细黑" panose="02010600040101010101" charset="-122"/>
                <a:sym typeface="+mn-ea"/>
              </a:rPr>
              <a:t>点此替换文本</a:t>
            </a:r>
            <a:endParaRPr lang="en-US" altLang="zh-CN" sz="2000" dirty="0">
              <a:latin typeface="华文细黑" panose="02010600040101010101" charset="-122"/>
              <a:ea typeface="华文细黑" panose="02010600040101010101" charset="-122"/>
              <a:sym typeface="+mn-ea"/>
            </a:endParaRPr>
          </a:p>
          <a:p>
            <a:pPr fontAlgn="auto">
              <a:lnSpc>
                <a:spcPct val="150000"/>
              </a:lnSpc>
            </a:pPr>
            <a:r>
              <a:rPr lang="zh-CN" altLang="en-US" sz="1000" dirty="0">
                <a:latin typeface="华文细黑" panose="02010600040101010101" charset="-122"/>
                <a:ea typeface="华文细黑" panose="02010600040101010101" charset="-122"/>
                <a:sym typeface="+mn-ea"/>
              </a:rPr>
              <a:t>I love you more than I've ever loved any woman. And I've waited longer for you than I've waited for any woman.</a:t>
            </a:r>
            <a:endParaRPr lang="zh-CN" altLang="en-US" sz="1000" dirty="0">
              <a:latin typeface="华文细黑" panose="02010600040101010101" charset="-122"/>
              <a:ea typeface="华文细黑" panose="02010600040101010101" charset="-122"/>
              <a:sym typeface="+mn-ea"/>
            </a:endParaRPr>
          </a:p>
        </p:txBody>
      </p:sp>
      <p:cxnSp>
        <p:nvCxnSpPr>
          <p:cNvPr id="13" name="直接连接符 12"/>
          <p:cNvCxnSpPr/>
          <p:nvPr/>
        </p:nvCxnSpPr>
        <p:spPr>
          <a:xfrm>
            <a:off x="7130415" y="4264025"/>
            <a:ext cx="264795"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7625715" y="5171440"/>
            <a:ext cx="3736975" cy="987643"/>
          </a:xfrm>
          <a:prstGeom prst="rect">
            <a:avLst/>
          </a:prstGeom>
          <a:noFill/>
        </p:spPr>
        <p:txBody>
          <a:bodyPr wrap="square" rtlCol="0">
            <a:spAutoFit/>
          </a:bodyPr>
          <a:lstStyle/>
          <a:p>
            <a:pPr fontAlgn="auto">
              <a:lnSpc>
                <a:spcPct val="150000"/>
              </a:lnSpc>
            </a:pPr>
            <a:r>
              <a:rPr lang="zh-CN" altLang="en-US" sz="2000" dirty="0">
                <a:latin typeface="华文细黑" panose="02010600040101010101" charset="-122"/>
                <a:ea typeface="华文细黑" panose="02010600040101010101" charset="-122"/>
                <a:sym typeface="+mn-ea"/>
              </a:rPr>
              <a:t>点此替换文本</a:t>
            </a:r>
            <a:endParaRPr lang="en-US" altLang="zh-CN" sz="2000" dirty="0">
              <a:latin typeface="华文细黑" panose="02010600040101010101" charset="-122"/>
              <a:ea typeface="华文细黑" panose="02010600040101010101" charset="-122"/>
              <a:sym typeface="+mn-ea"/>
            </a:endParaRPr>
          </a:p>
          <a:p>
            <a:pPr fontAlgn="auto">
              <a:lnSpc>
                <a:spcPct val="150000"/>
              </a:lnSpc>
            </a:pPr>
            <a:r>
              <a:rPr lang="zh-CN" altLang="en-US" sz="1000" dirty="0">
                <a:latin typeface="华文细黑" panose="02010600040101010101" charset="-122"/>
                <a:ea typeface="华文细黑" panose="02010600040101010101" charset="-122"/>
                <a:sym typeface="+mn-ea"/>
              </a:rPr>
              <a:t>I love you more than I've ever loved any woman. And I've waited longer for you than I've waited for any woman.</a:t>
            </a:r>
            <a:endParaRPr lang="zh-CN" altLang="en-US" sz="1000" dirty="0">
              <a:latin typeface="华文细黑" panose="02010600040101010101" charset="-122"/>
              <a:ea typeface="华文细黑" panose="02010600040101010101" charset="-122"/>
              <a:sym typeface="+mn-ea"/>
            </a:endParaRPr>
          </a:p>
        </p:txBody>
      </p:sp>
      <p:cxnSp>
        <p:nvCxnSpPr>
          <p:cNvPr id="7" name="直接连接符 6"/>
          <p:cNvCxnSpPr/>
          <p:nvPr/>
        </p:nvCxnSpPr>
        <p:spPr>
          <a:xfrm>
            <a:off x="7130415" y="5448300"/>
            <a:ext cx="264795"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9"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par>
                          <p:cTn id="34" fill="hold">
                            <p:stCondLst>
                              <p:cond delay="3000"/>
                            </p:stCondLst>
                            <p:childTnLst>
                              <p:par>
                                <p:cTn id="35" presetID="9"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childTnLst>
                          </p:cTn>
                        </p:par>
                        <p:par>
                          <p:cTn id="38" fill="hold">
                            <p:stCondLst>
                              <p:cond delay="3500"/>
                            </p:stCondLst>
                            <p:childTnLst>
                              <p:par>
                                <p:cTn id="39" presetID="22" presetClass="entr" presetSubtype="8"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par>
                          <p:cTn id="42" fill="hold">
                            <p:stCondLst>
                              <p:cond delay="4000"/>
                            </p:stCondLst>
                            <p:childTnLst>
                              <p:par>
                                <p:cTn id="43" presetID="9" presetClass="entr" presetSubtype="0"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dissolve">
                                      <p:cBhvr>
                                        <p:cTn id="45" dur="500"/>
                                        <p:tgtEl>
                                          <p:spTgt spid="13"/>
                                        </p:tgtEl>
                                      </p:cBhvr>
                                    </p:animEffect>
                                  </p:childTnLst>
                                </p:cTn>
                              </p:par>
                            </p:childTnLst>
                          </p:cTn>
                        </p:par>
                        <p:par>
                          <p:cTn id="46" fill="hold">
                            <p:stCondLst>
                              <p:cond delay="4500"/>
                            </p:stCondLst>
                            <p:childTnLst>
                              <p:par>
                                <p:cTn id="47" presetID="22" presetClass="entr" presetSubtype="8"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left)">
                                      <p:cBhvr>
                                        <p:cTn id="49" dur="500"/>
                                        <p:tgtEl>
                                          <p:spTgt spid="12"/>
                                        </p:tgtEl>
                                      </p:cBhvr>
                                    </p:animEffect>
                                  </p:childTnLst>
                                </p:cTn>
                              </p:par>
                            </p:childTnLst>
                          </p:cTn>
                        </p:par>
                        <p:par>
                          <p:cTn id="50" fill="hold">
                            <p:stCondLst>
                              <p:cond delay="5000"/>
                            </p:stCondLst>
                            <p:childTnLst>
                              <p:par>
                                <p:cTn id="51" presetID="9" presetClass="entr" presetSubtype="0" fill="hold"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dissolve">
                                      <p:cBhvr>
                                        <p:cTn id="53" dur="500"/>
                                        <p:tgtEl>
                                          <p:spTgt spid="7"/>
                                        </p:tgtEl>
                                      </p:cBhvr>
                                    </p:animEffect>
                                  </p:childTnLst>
                                </p:cTn>
                              </p:par>
                            </p:childTnLst>
                          </p:cTn>
                        </p:par>
                        <p:par>
                          <p:cTn id="54" fill="hold">
                            <p:stCondLst>
                              <p:cond delay="550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P spid="5" grpId="0" animBg="1"/>
      <p:bldP spid="6" grpId="0" animBg="1"/>
      <p:bldP spid="8" grpId="0"/>
      <p:bldP spid="10" grpId="0"/>
      <p:bldP spid="12"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8"/>
          <p:cNvSpPr/>
          <p:nvPr/>
        </p:nvSpPr>
        <p:spPr>
          <a:xfrm>
            <a:off x="4559632" y="978989"/>
            <a:ext cx="3445378" cy="2454021"/>
          </a:xfrm>
          <a:prstGeom prst="rect">
            <a:avLst/>
          </a:prstGeom>
          <a:noFill/>
          <a:ln w="38100">
            <a:solidFill>
              <a:srgbClr val="434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A9B7E1"/>
              </a:solidFill>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59633" y="3689684"/>
            <a:ext cx="3445378" cy="2296919"/>
          </a:xfrm>
          <a:prstGeom prst="rect">
            <a:avLst/>
          </a:prstGeom>
        </p:spPr>
      </p:pic>
      <p:sp>
        <p:nvSpPr>
          <p:cNvPr id="5" name="TextBox 9"/>
          <p:cNvSpPr txBox="1"/>
          <p:nvPr/>
        </p:nvSpPr>
        <p:spPr>
          <a:xfrm>
            <a:off x="4229769" y="1299588"/>
            <a:ext cx="4817610" cy="830997"/>
          </a:xfrm>
          <a:prstGeom prst="rect">
            <a:avLst/>
          </a:prstGeom>
          <a:noFill/>
        </p:spPr>
        <p:txBody>
          <a:bodyPr wrap="square" rtlCol="0">
            <a:spAutoFit/>
          </a:bodyPr>
          <a:lstStyle/>
          <a:p>
            <a:r>
              <a:rPr lang="en-US" sz="4800" b="1" i="1" dirty="0">
                <a:solidFill>
                  <a:srgbClr val="434343"/>
                </a:solidFill>
                <a:latin typeface="Avenir Next Demi Bold" charset="0"/>
                <a:ea typeface="Avenir Next Demi Bold" charset="0"/>
                <a:cs typeface="Avenir Next Demi Bold" charset="0"/>
              </a:rPr>
              <a:t>PART FOUR</a:t>
            </a:r>
            <a:endParaRPr lang="en-US" sz="4800" b="1" i="1" dirty="0">
              <a:solidFill>
                <a:srgbClr val="434343"/>
              </a:solidFill>
              <a:latin typeface="Avenir Next Demi Bold" charset="0"/>
              <a:ea typeface="Avenir Next Demi Bold" charset="0"/>
              <a:cs typeface="Avenir Next Demi Bold" charset="0"/>
            </a:endParaRPr>
          </a:p>
        </p:txBody>
      </p:sp>
      <p:sp>
        <p:nvSpPr>
          <p:cNvPr id="7" name="TextBox 41"/>
          <p:cNvSpPr txBox="1"/>
          <p:nvPr/>
        </p:nvSpPr>
        <p:spPr>
          <a:xfrm>
            <a:off x="943644" y="3689684"/>
            <a:ext cx="3285892" cy="1938992"/>
          </a:xfrm>
          <a:prstGeom prst="rect">
            <a:avLst/>
          </a:prstGeom>
          <a:noFill/>
        </p:spPr>
        <p:txBody>
          <a:bodyPr wrap="square" rtlCol="0">
            <a:spAutoFit/>
          </a:bodyPr>
          <a:lstStyle/>
          <a:p>
            <a:pPr>
              <a:lnSpc>
                <a:spcPct val="200000"/>
              </a:lnSpc>
            </a:pPr>
            <a:r>
              <a:rPr lang="en-US" sz="1200" i="1" dirty="0">
                <a:solidFill>
                  <a:srgbClr val="AEACAC"/>
                </a:solidFill>
                <a:latin typeface="Avenir Next" charset="0"/>
                <a:ea typeface="Avenir Next" charset="0"/>
                <a:cs typeface="Avenir Next" charset="0"/>
              </a:rPr>
              <a:t>Entrepreneurial activities differ substantially depending on the type of organization and creativity involved. Entrepreneurship ranges in scale from solo, part-time projects to large-scale undertakings that create many jobs. </a:t>
            </a:r>
            <a:endParaRPr lang="en-US" sz="1200" i="1" dirty="0">
              <a:solidFill>
                <a:srgbClr val="AEACAC"/>
              </a:solidFill>
              <a:latin typeface="Avenir Next" charset="0"/>
              <a:ea typeface="Avenir Next" charset="0"/>
              <a:cs typeface="Avenir Next" charset="0"/>
            </a:endParaRPr>
          </a:p>
        </p:txBody>
      </p:sp>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68366"/>
          <a:stretch>
            <a:fillRect/>
          </a:stretch>
        </p:blipFill>
        <p:spPr>
          <a:xfrm>
            <a:off x="8335106" y="1369291"/>
            <a:ext cx="3856893" cy="5541818"/>
          </a:xfrm>
          <a:prstGeom prst="rect">
            <a:avLst/>
          </a:prstGeom>
        </p:spPr>
      </p:pic>
      <p:sp>
        <p:nvSpPr>
          <p:cNvPr id="9" name="矩形 8"/>
          <p:cNvSpPr/>
          <p:nvPr/>
        </p:nvSpPr>
        <p:spPr>
          <a:xfrm>
            <a:off x="8335105" y="0"/>
            <a:ext cx="3856892" cy="1778000"/>
          </a:xfrm>
          <a:prstGeom prst="rect">
            <a:avLst/>
          </a:prstGeom>
          <a:solidFill>
            <a:srgbClr val="FAFF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4043363" y="0"/>
            <a:ext cx="4068762" cy="6103143"/>
          </a:xfrm>
          <a:prstGeom prst="rect">
            <a:avLst/>
          </a:prstGeom>
        </p:spPr>
      </p:pic>
      <p:sp>
        <p:nvSpPr>
          <p:cNvPr id="4" name="TextBox 25"/>
          <p:cNvSpPr txBox="1"/>
          <p:nvPr/>
        </p:nvSpPr>
        <p:spPr>
          <a:xfrm>
            <a:off x="1006299" y="1029392"/>
            <a:ext cx="3672800" cy="830997"/>
          </a:xfrm>
          <a:prstGeom prst="rect">
            <a:avLst/>
          </a:prstGeom>
          <a:noFill/>
        </p:spPr>
        <p:txBody>
          <a:bodyPr wrap="none" rtlCol="0">
            <a:spAutoFit/>
          </a:bodyPr>
          <a:lstStyle/>
          <a:p>
            <a:r>
              <a:rPr lang="en-US" sz="4800" b="1" i="1" dirty="0">
                <a:solidFill>
                  <a:schemeClr val="tx1">
                    <a:lumMod val="75000"/>
                    <a:lumOff val="25000"/>
                  </a:schemeClr>
                </a:solidFill>
                <a:latin typeface="Avenir Heavy Oblique" charset="0"/>
                <a:ea typeface="Avenir Heavy Oblique" charset="0"/>
                <a:cs typeface="Avenir Heavy Oblique" charset="0"/>
              </a:rPr>
              <a:t>YOUR TITLE</a:t>
            </a:r>
            <a:endParaRPr lang="en-US" sz="4800" b="1" i="1" dirty="0">
              <a:solidFill>
                <a:schemeClr val="tx1">
                  <a:lumMod val="75000"/>
                  <a:lumOff val="25000"/>
                </a:schemeClr>
              </a:solidFill>
              <a:latin typeface="Avenir Heavy Oblique" charset="0"/>
              <a:ea typeface="Avenir Heavy Oblique" charset="0"/>
              <a:cs typeface="Avenir Heavy Oblique" charset="0"/>
            </a:endParaRPr>
          </a:p>
        </p:txBody>
      </p:sp>
      <p:sp>
        <p:nvSpPr>
          <p:cNvPr id="5" name="Subtitle 2"/>
          <p:cNvSpPr txBox="1"/>
          <p:nvPr/>
        </p:nvSpPr>
        <p:spPr>
          <a:xfrm>
            <a:off x="1019175" y="1860323"/>
            <a:ext cx="2813237" cy="3108525"/>
          </a:xfrm>
          <a:prstGeom prst="rect">
            <a:avLst/>
          </a:prstGeom>
        </p:spPr>
        <p:txBody>
          <a:bodyPr vert="horz" wrap="square" lIns="91422" tIns="45711" rIns="91422" bIns="45711" rtlCol="0">
            <a:spAutoFit/>
          </a:bodyPr>
          <a:lstStyle>
            <a:lvl1pPr marL="0" indent="0" algn="l" defTabSz="1828165" rtl="0" eaLnBrk="1" latinLnBrk="0" hangingPunct="1">
              <a:lnSpc>
                <a:spcPct val="90000"/>
              </a:lnSpc>
              <a:spcBef>
                <a:spcPts val="2000"/>
              </a:spcBef>
              <a:buFont typeface="Arial" panose="020B0604020202020204" pitchFamily="34" charset="0"/>
              <a:buNone/>
              <a:defRPr lang="en-US" sz="4800" kern="1200" dirty="0" smtClean="0">
                <a:solidFill>
                  <a:schemeClr val="tx1"/>
                </a:solidFill>
                <a:effectLst/>
                <a:latin typeface="Montserrat Hairline" charset="0"/>
                <a:ea typeface="Montserrat Hairline" charset="0"/>
                <a:cs typeface="Montserrat Hairline" charset="0"/>
              </a:defRPr>
            </a:lvl1pPr>
            <a:lvl2pPr marL="914400" indent="0" algn="l" defTabSz="1828165" rtl="0" eaLnBrk="1" latinLnBrk="0" hangingPunct="1">
              <a:lnSpc>
                <a:spcPct val="90000"/>
              </a:lnSpc>
              <a:spcBef>
                <a:spcPts val="1000"/>
              </a:spcBef>
              <a:buFont typeface="Arial" panose="020B0604020202020204" pitchFamily="34" charset="0"/>
              <a:buNone/>
              <a:defRPr lang="en-US" sz="4000" kern="1200" dirty="0" smtClean="0">
                <a:solidFill>
                  <a:schemeClr val="tx1"/>
                </a:solidFill>
                <a:effectLst/>
                <a:latin typeface="Montserrat Hairline" charset="0"/>
                <a:ea typeface="Montserrat Hairline" charset="0"/>
                <a:cs typeface="Montserrat Hairline" charset="0"/>
              </a:defRPr>
            </a:lvl2pPr>
            <a:lvl3pPr marL="1828165" indent="0" algn="l" defTabSz="1828165" rtl="0" eaLnBrk="1" latinLnBrk="0" hangingPunct="1">
              <a:lnSpc>
                <a:spcPct val="90000"/>
              </a:lnSpc>
              <a:spcBef>
                <a:spcPts val="1000"/>
              </a:spcBef>
              <a:buFont typeface="Arial" panose="020B0604020202020204" pitchFamily="34" charset="0"/>
              <a:buNone/>
              <a:defRPr lang="en-US" sz="3600" kern="1200" dirty="0" smtClean="0">
                <a:solidFill>
                  <a:schemeClr val="tx1"/>
                </a:solidFill>
                <a:effectLst/>
                <a:latin typeface="Montserrat Hairline" charset="0"/>
                <a:ea typeface="Montserrat Hairline" charset="0"/>
                <a:cs typeface="Montserrat Hairline" charset="0"/>
              </a:defRPr>
            </a:lvl3pPr>
            <a:lvl4pPr marL="2742565" indent="0" algn="l" defTabSz="1828165" rtl="0" eaLnBrk="1" latinLnBrk="0" hangingPunct="1">
              <a:lnSpc>
                <a:spcPct val="90000"/>
              </a:lnSpc>
              <a:spcBef>
                <a:spcPts val="1000"/>
              </a:spcBef>
              <a:buFont typeface="Arial" panose="020B0604020202020204" pitchFamily="34" charset="0"/>
              <a:buNone/>
              <a:defRPr lang="en-US" sz="3200" kern="1200" dirty="0" smtClean="0">
                <a:solidFill>
                  <a:schemeClr val="tx1"/>
                </a:solidFill>
                <a:effectLst/>
                <a:latin typeface="Montserrat Hairline" charset="0"/>
                <a:ea typeface="Montserrat Hairline" charset="0"/>
                <a:cs typeface="Montserrat Hairline" charset="0"/>
              </a:defRPr>
            </a:lvl4pPr>
            <a:lvl5pPr marL="3656965" indent="0" algn="l" defTabSz="1828165" rtl="0" eaLnBrk="1" latinLnBrk="0" hangingPunct="1">
              <a:lnSpc>
                <a:spcPct val="90000"/>
              </a:lnSpc>
              <a:spcBef>
                <a:spcPts val="1000"/>
              </a:spcBef>
              <a:buFont typeface="Arial" panose="020B0604020202020204" pitchFamily="34" charset="0"/>
              <a:buNone/>
              <a:defRPr lang="en-US" sz="3200" kern="1200" dirty="0">
                <a:solidFill>
                  <a:schemeClr val="tx1"/>
                </a:solidFill>
                <a:effectLst/>
                <a:latin typeface="Montserrat Hairline" charset="0"/>
                <a:ea typeface="Montserrat Hairline" charset="0"/>
                <a:cs typeface="Montserrat Hairline" charset="0"/>
              </a:defRPr>
            </a:lvl5pPr>
            <a:lvl6pPr marL="50279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3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7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130" indent="-457200" algn="l" defTabSz="182816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just">
              <a:lnSpc>
                <a:spcPct val="140000"/>
              </a:lnSpc>
            </a:pPr>
            <a:r>
              <a:rPr lang="en-US" sz="1400" i="1" dirty="0">
                <a:solidFill>
                  <a:schemeClr val="tx1">
                    <a:lumMod val="50000"/>
                    <a:lumOff val="50000"/>
                  </a:schemeClr>
                </a:solidFill>
                <a:latin typeface="Avenir Book Oblique" charset="0"/>
                <a:ea typeface="Avenir Book Oblique" charset="0"/>
                <a:cs typeface="Avenir Book Oblique" charset="0"/>
              </a:rPr>
              <a:t>A company is an association or collection of individuals, whether natural persons, legal persons, or a mixture of both. Company members share a common purpose and unite in order to focus their various talents and organize their collectively available skills or resources to achieve specific, declared goals</a:t>
            </a:r>
            <a:endParaRPr lang="en-US" sz="1400" i="1" dirty="0">
              <a:solidFill>
                <a:schemeClr val="tx1">
                  <a:lumMod val="50000"/>
                  <a:lumOff val="50000"/>
                </a:schemeClr>
              </a:solidFill>
              <a:latin typeface="Avenir Book Oblique" charset="0"/>
              <a:ea typeface="Avenir Book Oblique" charset="0"/>
              <a:cs typeface="Avenir Book Oblique" charset="0"/>
            </a:endParaRPr>
          </a:p>
        </p:txBody>
      </p:sp>
      <p:sp>
        <p:nvSpPr>
          <p:cNvPr id="6" name="矩形 5"/>
          <p:cNvSpPr/>
          <p:nvPr/>
        </p:nvSpPr>
        <p:spPr>
          <a:xfrm>
            <a:off x="1019175" y="5513295"/>
            <a:ext cx="2541494" cy="2017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69094" y="714372"/>
            <a:ext cx="2191338" cy="1461035"/>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8878" y="2536064"/>
            <a:ext cx="2191553" cy="1461035"/>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078541" y="4357756"/>
            <a:ext cx="2181890" cy="1454593"/>
          </a:xfrm>
          <a:prstGeom prst="rect">
            <a:avLst/>
          </a:prstGeom>
        </p:spPr>
      </p:pic>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445510" y="859155"/>
            <a:ext cx="2525395" cy="2525395"/>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6217285" y="859155"/>
            <a:ext cx="2525395" cy="2525395"/>
          </a:xfrm>
          <a:prstGeom prst="rect">
            <a:avLst/>
          </a:prstGeom>
          <a:solidFill>
            <a:srgbClr val="FAFF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8989695" y="859155"/>
            <a:ext cx="2525395" cy="2525395"/>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672465" y="3632200"/>
            <a:ext cx="2525395" cy="2525395"/>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445510" y="3632200"/>
            <a:ext cx="2525395" cy="2525395"/>
          </a:xfrm>
          <a:prstGeom prst="rect">
            <a:avLst/>
          </a:prstGeom>
          <a:solidFill>
            <a:srgbClr val="CAC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6217285" y="3632200"/>
            <a:ext cx="2525395" cy="2525395"/>
          </a:xfrm>
          <a:prstGeom prst="rect">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3509010" y="3694384"/>
            <a:ext cx="2399030" cy="2400657"/>
          </a:xfrm>
          <a:prstGeom prst="rect">
            <a:avLst/>
          </a:prstGeom>
          <a:solidFill>
            <a:srgbClr val="F5FAE4"/>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000" dirty="0">
                <a:latin typeface="华文细黑" panose="02010600040101010101" charset="-122"/>
                <a:ea typeface="华文细黑" panose="02010600040101010101" charset="-122"/>
                <a:sym typeface="+mn-ea"/>
              </a:rPr>
              <a:t>点此替换文本</a:t>
            </a:r>
            <a:endParaRPr lang="en-US" altLang="zh-CN" sz="2000" dirty="0">
              <a:latin typeface="华文细黑" panose="02010600040101010101" charset="-122"/>
              <a:ea typeface="华文细黑" panose="02010600040101010101" charset="-122"/>
              <a:sym typeface="+mn-ea"/>
            </a:endParaRPr>
          </a:p>
          <a:p>
            <a:pPr algn="ctr"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a:p>
            <a:pPr algn="ctr"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p:txBody>
      </p:sp>
      <p:sp>
        <p:nvSpPr>
          <p:cNvPr id="15" name="文本框 14"/>
          <p:cNvSpPr txBox="1"/>
          <p:nvPr/>
        </p:nvSpPr>
        <p:spPr>
          <a:xfrm>
            <a:off x="6280785" y="934217"/>
            <a:ext cx="2399030" cy="240065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000" dirty="0">
                <a:latin typeface="华文细黑" panose="02010600040101010101" charset="-122"/>
                <a:ea typeface="华文细黑" panose="02010600040101010101" charset="-122"/>
                <a:sym typeface="+mn-ea"/>
              </a:rPr>
              <a:t>点此替换文本</a:t>
            </a:r>
            <a:endParaRPr lang="en-US" altLang="zh-CN" sz="2000" dirty="0">
              <a:latin typeface="华文细黑" panose="02010600040101010101" charset="-122"/>
              <a:ea typeface="华文细黑" panose="02010600040101010101" charset="-122"/>
              <a:sym typeface="+mn-ea"/>
            </a:endParaRPr>
          </a:p>
          <a:p>
            <a:pPr algn="ctr"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a:p>
            <a:pPr algn="ctr"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p:txBody>
      </p:sp>
      <p:sp>
        <p:nvSpPr>
          <p:cNvPr id="18" name="文本框 17"/>
          <p:cNvSpPr txBox="1"/>
          <p:nvPr/>
        </p:nvSpPr>
        <p:spPr>
          <a:xfrm>
            <a:off x="735330" y="947096"/>
            <a:ext cx="2399030" cy="240065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50000"/>
              </a:lnSpc>
            </a:pPr>
            <a:r>
              <a:rPr lang="zh-CN" altLang="en-US" sz="2000" dirty="0">
                <a:solidFill>
                  <a:schemeClr val="tx1"/>
                </a:solidFill>
                <a:latin typeface="华文细黑" panose="02010600040101010101" charset="-122"/>
                <a:ea typeface="华文细黑" panose="02010600040101010101" charset="-122"/>
                <a:sym typeface="+mn-ea"/>
              </a:rPr>
              <a:t>点此替换文本</a:t>
            </a:r>
            <a:endParaRPr lang="en-US" altLang="zh-CN" sz="2000" dirty="0">
              <a:solidFill>
                <a:schemeClr val="tx1"/>
              </a:solidFill>
              <a:latin typeface="华文细黑" panose="02010600040101010101" charset="-122"/>
              <a:ea typeface="华文细黑" panose="02010600040101010101" charset="-122"/>
              <a:sym typeface="+mn-ea"/>
            </a:endParaRPr>
          </a:p>
          <a:p>
            <a:pPr algn="ctr"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a:p>
            <a:pPr algn="ctr"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p:txBody>
      </p:sp>
      <p:sp>
        <p:nvSpPr>
          <p:cNvPr id="20" name="文本框 19"/>
          <p:cNvSpPr txBox="1"/>
          <p:nvPr/>
        </p:nvSpPr>
        <p:spPr>
          <a:xfrm>
            <a:off x="9052560" y="3693749"/>
            <a:ext cx="2399030" cy="240065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2000" dirty="0">
                <a:latin typeface="华文细黑" panose="02010600040101010101" charset="-122"/>
                <a:ea typeface="华文细黑" panose="02010600040101010101" charset="-122"/>
                <a:sym typeface="+mn-ea"/>
              </a:rPr>
              <a:t>点此替换文本</a:t>
            </a:r>
            <a:endParaRPr lang="en-US" altLang="zh-CN" sz="2000" dirty="0">
              <a:latin typeface="华文细黑" panose="02010600040101010101" charset="-122"/>
              <a:ea typeface="华文细黑" panose="02010600040101010101" charset="-122"/>
              <a:sym typeface="+mn-ea"/>
            </a:endParaRPr>
          </a:p>
          <a:p>
            <a:pPr algn="ctr"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a:t>
            </a:r>
            <a:r>
              <a:rPr lang="zh-CN" altLang="en-US" sz="1000">
                <a:solidFill>
                  <a:schemeClr val="tx1"/>
                </a:solidFill>
                <a:latin typeface="华文细黑" panose="02010600040101010101" charset="-122"/>
                <a:ea typeface="华文细黑" panose="02010600040101010101" charset="-122"/>
                <a:sym typeface="+mn-ea"/>
              </a:rPr>
              <a:t>.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a:p>
            <a:pPr algn="ctr"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a:t>
            </a:r>
            <a:r>
              <a:rPr lang="zh-CN" altLang="en-US" sz="1000">
                <a:solidFill>
                  <a:schemeClr val="tx1"/>
                </a:solidFill>
                <a:latin typeface="华文细黑" panose="02010600040101010101" charset="-122"/>
                <a:ea typeface="华文细黑" panose="02010600040101010101" charset="-122"/>
                <a:sym typeface="+mn-ea"/>
              </a:rPr>
              <a:t>.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1"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vertical)">
                                      <p:cBhvr>
                                        <p:cTn id="7" dur="500"/>
                                        <p:tgtEl>
                                          <p:spTgt spid="1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18" presetClass="entr" presetSubtype="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strips(downRight)">
                                      <p:cBhvr>
                                        <p:cTn id="17" dur="500"/>
                                        <p:tgtEl>
                                          <p:spTgt spid="11"/>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2000"/>
                            </p:stCondLst>
                            <p:childTnLst>
                              <p:par>
                                <p:cTn id="23" presetID="14" presetClass="entr" presetSubtype="5" fill="hold" grpId="1"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vertical)">
                                      <p:cBhvr>
                                        <p:cTn id="25" dur="500"/>
                                        <p:tgtEl>
                                          <p:spTgt spid="16"/>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3000"/>
                            </p:stCondLst>
                            <p:childTnLst>
                              <p:par>
                                <p:cTn id="31" presetID="14" presetClass="entr" presetSubtype="5" fill="hold" grpId="1"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vertical)">
                                      <p:cBhvr>
                                        <p:cTn id="33" dur="500"/>
                                        <p:tgtEl>
                                          <p:spTgt spid="15"/>
                                        </p:tgtEl>
                                      </p:cBhvr>
                                    </p:animEffect>
                                  </p:childTnLst>
                                </p:cTn>
                              </p:par>
                            </p:childTnLst>
                          </p:cTn>
                        </p:par>
                        <p:par>
                          <p:cTn id="34" fill="hold">
                            <p:stCondLst>
                              <p:cond delay="3500"/>
                            </p:stCondLst>
                            <p:childTnLst>
                              <p:par>
                                <p:cTn id="35" presetID="21" presetClass="entr" presetSubtype="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heel(1)">
                                      <p:cBhvr>
                                        <p:cTn id="37" dur="500"/>
                                        <p:tgtEl>
                                          <p:spTgt spid="13"/>
                                        </p:tgtEl>
                                      </p:cBhvr>
                                    </p:animEffect>
                                  </p:childTnLst>
                                </p:cTn>
                              </p:par>
                            </p:childTnLst>
                          </p:cTn>
                        </p:par>
                        <p:par>
                          <p:cTn id="38" fill="hold">
                            <p:stCondLst>
                              <p:cond delay="4000"/>
                            </p:stCondLst>
                            <p:childTnLst>
                              <p:par>
                                <p:cTn id="39" presetID="42"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anim calcmode="lin" valueType="num">
                                      <p:cBhvr>
                                        <p:cTn id="42" dur="500" fill="hold"/>
                                        <p:tgtEl>
                                          <p:spTgt spid="9"/>
                                        </p:tgtEl>
                                        <p:attrNameLst>
                                          <p:attrName>ppt_x</p:attrName>
                                        </p:attrNameLst>
                                      </p:cBhvr>
                                      <p:tavLst>
                                        <p:tav tm="0">
                                          <p:val>
                                            <p:strVal val="#ppt_x"/>
                                          </p:val>
                                        </p:tav>
                                        <p:tav tm="100000">
                                          <p:val>
                                            <p:strVal val="#ppt_x"/>
                                          </p:val>
                                        </p:tav>
                                      </p:tavLst>
                                    </p:anim>
                                    <p:anim calcmode="lin" valueType="num">
                                      <p:cBhvr>
                                        <p:cTn id="43" dur="500" fill="hold"/>
                                        <p:tgtEl>
                                          <p:spTgt spid="9"/>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14" presetClass="entr" presetSubtype="5" fill="hold" grpId="1"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randombar(vertical)">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1" grpId="0" animBg="1"/>
      <p:bldP spid="12" grpId="0" animBg="1"/>
      <p:bldP spid="13" grpId="0" animBg="1"/>
      <p:bldP spid="16" grpId="0" animBg="1"/>
      <p:bldP spid="16" grpId="1" animBg="1"/>
      <p:bldP spid="15" grpId="0"/>
      <p:bldP spid="15" grpId="1"/>
      <p:bldP spid="18" grpId="0"/>
      <p:bldP spid="18" grpId="1"/>
      <p:bldP spid="20" grpId="0"/>
      <p:bldP spid="20"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369291"/>
            <a:ext cx="12192000" cy="5541818"/>
          </a:xfrm>
          <a:prstGeom prst="rect">
            <a:avLst/>
          </a:prstGeom>
        </p:spPr>
      </p:pic>
      <p:sp>
        <p:nvSpPr>
          <p:cNvPr id="6" name="矩形 5"/>
          <p:cNvSpPr/>
          <p:nvPr/>
        </p:nvSpPr>
        <p:spPr>
          <a:xfrm>
            <a:off x="3676650" y="857268"/>
            <a:ext cx="6667500" cy="3282932"/>
          </a:xfrm>
          <a:prstGeom prst="rect">
            <a:avLst/>
          </a:prstGeom>
          <a:solidFill>
            <a:schemeClr val="bg1"/>
          </a:solidFill>
          <a:ln>
            <a:noFill/>
          </a:ln>
          <a:effectLst>
            <a:outerShdw blurRad="152400" dist="38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文本框 6"/>
          <p:cNvSpPr txBox="1"/>
          <p:nvPr/>
        </p:nvSpPr>
        <p:spPr>
          <a:xfrm>
            <a:off x="4137933" y="1426525"/>
            <a:ext cx="5537200" cy="1015663"/>
          </a:xfrm>
          <a:prstGeom prst="rect">
            <a:avLst/>
          </a:prstGeom>
          <a:noFill/>
        </p:spPr>
        <p:txBody>
          <a:bodyPr wrap="square" rtlCol="0">
            <a:spAutoFit/>
          </a:bodyPr>
          <a:lstStyle/>
          <a:p>
            <a:r>
              <a:rPr lang="zh-CN" altLang="en-US" sz="6000" b="1" dirty="0">
                <a:solidFill>
                  <a:schemeClr val="bg2">
                    <a:lumMod val="25000"/>
                  </a:schemeClr>
                </a:solidFill>
                <a:latin typeface="微软雅黑 Light" panose="020B0502040204020203" pitchFamily="34" charset="-122"/>
                <a:ea typeface="微软雅黑 Light" panose="020B0502040204020203" pitchFamily="34" charset="-122"/>
              </a:rPr>
              <a:t>谢谢   </a:t>
            </a:r>
            <a:r>
              <a:rPr lang="en-US" altLang="zh-CN" sz="6000" b="1" dirty="0">
                <a:solidFill>
                  <a:schemeClr val="bg2">
                    <a:lumMod val="25000"/>
                  </a:schemeClr>
                </a:solidFill>
                <a:latin typeface="微软雅黑 Light" panose="020B0502040204020203" pitchFamily="34" charset="-122"/>
                <a:ea typeface="微软雅黑 Light" panose="020B0502040204020203" pitchFamily="34" charset="-122"/>
              </a:rPr>
              <a:t>THANKS</a:t>
            </a:r>
            <a:r>
              <a:rPr lang="zh-CN" altLang="en-US" sz="6000" b="1" dirty="0">
                <a:solidFill>
                  <a:schemeClr val="bg2">
                    <a:lumMod val="25000"/>
                  </a:schemeClr>
                </a:solidFill>
                <a:latin typeface="微软雅黑 Light" panose="020B0502040204020203" pitchFamily="34" charset="-122"/>
                <a:ea typeface="微软雅黑 Light" panose="020B0502040204020203" pitchFamily="34" charset="-122"/>
              </a:rPr>
              <a:t> </a:t>
            </a:r>
            <a:endParaRPr lang="zh-CN" altLang="en-US" sz="6000" b="1" dirty="0">
              <a:solidFill>
                <a:schemeClr val="bg2">
                  <a:lumMod val="25000"/>
                </a:schemeClr>
              </a:solidFill>
              <a:latin typeface="微软雅黑 Light" panose="020B0502040204020203" pitchFamily="34" charset="-122"/>
              <a:ea typeface="微软雅黑 Light" panose="020B0502040204020203" pitchFamily="34" charset="-122"/>
            </a:endParaRPr>
          </a:p>
        </p:txBody>
      </p:sp>
      <p:sp>
        <p:nvSpPr>
          <p:cNvPr id="8" name="椭圆 7"/>
          <p:cNvSpPr/>
          <p:nvPr/>
        </p:nvSpPr>
        <p:spPr>
          <a:xfrm>
            <a:off x="6017533" y="1820054"/>
            <a:ext cx="203200" cy="2032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137933" y="2552530"/>
            <a:ext cx="4119269" cy="414665"/>
          </a:xfrm>
          <a:prstGeom prst="rect">
            <a:avLst/>
          </a:prstGeom>
        </p:spPr>
        <p:txBody>
          <a:bodyPr wrap="none">
            <a:spAutoFit/>
          </a:bodyPr>
          <a:lstStyle/>
          <a:p>
            <a:pPr algn="ctr" fontAlgn="base">
              <a:lnSpc>
                <a:spcPct val="130000"/>
              </a:lnSpc>
              <a:spcBef>
                <a:spcPct val="0"/>
              </a:spcBef>
              <a:spcAft>
                <a:spcPct val="0"/>
              </a:spcAft>
            </a:pPr>
            <a:r>
              <a:rPr lang="en-US" altLang="zh-CN" b="1" dirty="0">
                <a:solidFill>
                  <a:schemeClr val="bg1">
                    <a:lumMod val="65000"/>
                  </a:schemeClr>
                </a:solidFill>
                <a:latin typeface="Open Sans" panose="020B0606030504020204" pitchFamily="34" charset="0"/>
                <a:cs typeface="Open Sans" panose="020B0606030504020204" pitchFamily="34" charset="0"/>
              </a:rPr>
              <a:t>THIS IS YOUR CREATIVE SOLUTIONS</a:t>
            </a:r>
            <a:endParaRPr lang="en-US" altLang="zh-CN" b="1" dirty="0">
              <a:solidFill>
                <a:schemeClr val="bg1">
                  <a:lumMod val="65000"/>
                </a:schemeClr>
              </a:solidFill>
              <a:latin typeface="Open Sans" panose="020B0606030504020204" pitchFamily="34" charset="0"/>
              <a:cs typeface="Open Sans" panose="020B0606030504020204" pitchFamily="34" charset="0"/>
            </a:endParaRPr>
          </a:p>
        </p:txBody>
      </p:sp>
      <p:sp>
        <p:nvSpPr>
          <p:cNvPr id="12" name="矩形 11"/>
          <p:cNvSpPr/>
          <p:nvPr/>
        </p:nvSpPr>
        <p:spPr>
          <a:xfrm>
            <a:off x="4214133" y="3174821"/>
            <a:ext cx="4043069" cy="414665"/>
          </a:xfrm>
          <a:prstGeom prst="rect">
            <a:avLst/>
          </a:prstGeom>
          <a:solidFill>
            <a:srgbClr val="F6F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4175188" y="3213795"/>
            <a:ext cx="2250326" cy="337185"/>
          </a:xfrm>
          <a:prstGeom prst="rect">
            <a:avLst/>
          </a:prstGeom>
          <a:noFill/>
        </p:spPr>
        <p:txBody>
          <a:bodyPr wrap="square" rtlCol="0">
            <a:spAutoFit/>
          </a:bodyPr>
          <a:lstStyle/>
          <a:p>
            <a:r>
              <a:rPr lang="zh-CN" altLang="en-US" sz="1600" dirty="0"/>
              <a:t>汇报人</a:t>
            </a:r>
            <a:r>
              <a:rPr lang="zh-CN" altLang="en-US" sz="1600" dirty="0" smtClean="0"/>
              <a:t>：</a:t>
            </a:r>
            <a:r>
              <a:rPr lang="en-US" altLang="zh-CN" sz="1600" dirty="0" smtClean="0"/>
              <a:t>XXX</a:t>
            </a:r>
            <a:endParaRPr lang="en-US" altLang="zh-CN" sz="1600" dirty="0" smtClean="0"/>
          </a:p>
        </p:txBody>
      </p:sp>
      <p:sp>
        <p:nvSpPr>
          <p:cNvPr id="14" name="文本框 13"/>
          <p:cNvSpPr txBox="1"/>
          <p:nvPr/>
        </p:nvSpPr>
        <p:spPr>
          <a:xfrm>
            <a:off x="6597438" y="3206144"/>
            <a:ext cx="1722459" cy="338554"/>
          </a:xfrm>
          <a:prstGeom prst="rect">
            <a:avLst/>
          </a:prstGeom>
          <a:noFill/>
        </p:spPr>
        <p:txBody>
          <a:bodyPr wrap="square" rtlCol="0">
            <a:spAutoFit/>
          </a:bodyPr>
          <a:lstStyle/>
          <a:p>
            <a:r>
              <a:rPr lang="zh-CN" altLang="en-US" sz="1600" dirty="0"/>
              <a:t>时间：</a:t>
            </a:r>
            <a:r>
              <a:rPr lang="en-US" altLang="zh-CN" sz="1600" dirty="0"/>
              <a:t>XX</a:t>
            </a:r>
            <a:r>
              <a:rPr lang="zh-CN" altLang="en-US" sz="1600" dirty="0"/>
              <a:t>年</a:t>
            </a:r>
            <a:r>
              <a:rPr lang="en-US" altLang="zh-CN" sz="1600" dirty="0"/>
              <a:t>XX</a:t>
            </a:r>
            <a:r>
              <a:rPr lang="zh-CN" altLang="en-US" sz="1600" dirty="0"/>
              <a:t>月</a:t>
            </a:r>
            <a:endParaRPr lang="zh-CN" altLang="en-US" sz="1600" dirty="0"/>
          </a:p>
        </p:txBody>
      </p:sp>
    </p:spTree>
  </p:cSld>
  <p:clrMapOvr>
    <a:masterClrMapping/>
  </p:clrMapOvr>
  <p:transition spd="slow" advTm="0">
    <p:randomBar dir="vert"/>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8"/>
          <p:cNvSpPr/>
          <p:nvPr/>
        </p:nvSpPr>
        <p:spPr>
          <a:xfrm>
            <a:off x="4559632" y="978989"/>
            <a:ext cx="3445378" cy="2454021"/>
          </a:xfrm>
          <a:prstGeom prst="rect">
            <a:avLst/>
          </a:prstGeom>
          <a:noFill/>
          <a:ln w="38100">
            <a:solidFill>
              <a:srgbClr val="434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A9B7E1"/>
              </a:solidFill>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59633" y="3689684"/>
            <a:ext cx="3445378" cy="2296919"/>
          </a:xfrm>
          <a:prstGeom prst="rect">
            <a:avLst/>
          </a:prstGeom>
        </p:spPr>
      </p:pic>
      <p:sp>
        <p:nvSpPr>
          <p:cNvPr id="5" name="TextBox 9"/>
          <p:cNvSpPr txBox="1"/>
          <p:nvPr/>
        </p:nvSpPr>
        <p:spPr>
          <a:xfrm>
            <a:off x="4413919" y="1316733"/>
            <a:ext cx="4817610" cy="830997"/>
          </a:xfrm>
          <a:prstGeom prst="rect">
            <a:avLst/>
          </a:prstGeom>
          <a:noFill/>
        </p:spPr>
        <p:txBody>
          <a:bodyPr wrap="square" rtlCol="0">
            <a:spAutoFit/>
          </a:bodyPr>
          <a:lstStyle/>
          <a:p>
            <a:r>
              <a:rPr lang="en-US" sz="4800" b="1" i="1" dirty="0">
                <a:solidFill>
                  <a:srgbClr val="434343"/>
                </a:solidFill>
                <a:latin typeface="Avenir Next Demi Bold" charset="0"/>
                <a:ea typeface="Avenir Next Demi Bold" charset="0"/>
                <a:cs typeface="Avenir Next Demi Bold" charset="0"/>
              </a:rPr>
              <a:t>PART ONE</a:t>
            </a:r>
            <a:endParaRPr lang="en-US" sz="4800" b="1" i="1" dirty="0">
              <a:solidFill>
                <a:srgbClr val="434343"/>
              </a:solidFill>
              <a:latin typeface="Avenir Next Demi Bold" charset="0"/>
              <a:ea typeface="Avenir Next Demi Bold" charset="0"/>
              <a:cs typeface="Avenir Next Demi Bold" charset="0"/>
            </a:endParaRPr>
          </a:p>
        </p:txBody>
      </p:sp>
      <p:sp>
        <p:nvSpPr>
          <p:cNvPr id="7" name="TextBox 41"/>
          <p:cNvSpPr txBox="1"/>
          <p:nvPr/>
        </p:nvSpPr>
        <p:spPr>
          <a:xfrm>
            <a:off x="943644" y="3689684"/>
            <a:ext cx="3285892" cy="1938992"/>
          </a:xfrm>
          <a:prstGeom prst="rect">
            <a:avLst/>
          </a:prstGeom>
          <a:noFill/>
        </p:spPr>
        <p:txBody>
          <a:bodyPr wrap="square" rtlCol="0">
            <a:spAutoFit/>
          </a:bodyPr>
          <a:lstStyle/>
          <a:p>
            <a:pPr>
              <a:lnSpc>
                <a:spcPct val="200000"/>
              </a:lnSpc>
            </a:pPr>
            <a:r>
              <a:rPr lang="en-US" sz="1200" i="1" dirty="0">
                <a:solidFill>
                  <a:srgbClr val="AEACAC"/>
                </a:solidFill>
                <a:latin typeface="Avenir Next" charset="0"/>
                <a:ea typeface="Avenir Next" charset="0"/>
                <a:cs typeface="Avenir Next" charset="0"/>
              </a:rPr>
              <a:t>Entrepreneurial activities differ substantially depending on the type of organization and creativity involved. Entrepreneurship ranges in scale from solo, part-time projects to large-scale undertakings that create many jobs. </a:t>
            </a:r>
            <a:endParaRPr lang="en-US" sz="1200" i="1" dirty="0">
              <a:solidFill>
                <a:srgbClr val="AEACAC"/>
              </a:solidFill>
              <a:latin typeface="Avenir Next" charset="0"/>
              <a:ea typeface="Avenir Next" charset="0"/>
              <a:cs typeface="Avenir Next" charset="0"/>
            </a:endParaRPr>
          </a:p>
        </p:txBody>
      </p:sp>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68366"/>
          <a:stretch>
            <a:fillRect/>
          </a:stretch>
        </p:blipFill>
        <p:spPr>
          <a:xfrm>
            <a:off x="8335106" y="1369291"/>
            <a:ext cx="3856893" cy="5541818"/>
          </a:xfrm>
          <a:prstGeom prst="rect">
            <a:avLst/>
          </a:prstGeom>
        </p:spPr>
      </p:pic>
      <p:sp>
        <p:nvSpPr>
          <p:cNvPr id="9" name="矩形 8"/>
          <p:cNvSpPr/>
          <p:nvPr/>
        </p:nvSpPr>
        <p:spPr>
          <a:xfrm>
            <a:off x="8335105" y="0"/>
            <a:ext cx="3856892" cy="1778000"/>
          </a:xfrm>
          <a:prstGeom prst="rect">
            <a:avLst/>
          </a:prstGeom>
          <a:solidFill>
            <a:srgbClr val="FAFF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17195" y="363220"/>
            <a:ext cx="11358245" cy="6132195"/>
          </a:xfrm>
          <a:prstGeom prst="rect">
            <a:avLst/>
          </a:prstGeom>
          <a:solidFill>
            <a:srgbClr val="FAFF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rot="5400000">
            <a:off x="5429661" y="1837285"/>
            <a:ext cx="1332000" cy="133200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52" name="椭圆 51"/>
          <p:cNvSpPr/>
          <p:nvPr/>
        </p:nvSpPr>
        <p:spPr>
          <a:xfrm rot="5400000">
            <a:off x="8662915" y="1830300"/>
            <a:ext cx="1332000" cy="133200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8" name="椭圆 7"/>
          <p:cNvSpPr/>
          <p:nvPr/>
        </p:nvSpPr>
        <p:spPr>
          <a:xfrm rot="5400000">
            <a:off x="2200731" y="1830240"/>
            <a:ext cx="1332000" cy="133200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6" name="Freeform 5"/>
          <p:cNvSpPr>
            <a:spLocks noEditPoints="1"/>
          </p:cNvSpPr>
          <p:nvPr/>
        </p:nvSpPr>
        <p:spPr bwMode="auto">
          <a:xfrm>
            <a:off x="2533468" y="2154538"/>
            <a:ext cx="685799" cy="679919"/>
          </a:xfrm>
          <a:custGeom>
            <a:avLst/>
            <a:gdLst>
              <a:gd name="T0" fmla="*/ 140 w 145"/>
              <a:gd name="T1" fmla="*/ 124 h 144"/>
              <a:gd name="T2" fmla="*/ 106 w 145"/>
              <a:gd name="T3" fmla="*/ 89 h 144"/>
              <a:gd name="T4" fmla="*/ 105 w 145"/>
              <a:gd name="T5" fmla="*/ 88 h 144"/>
              <a:gd name="T6" fmla="*/ 114 w 145"/>
              <a:gd name="T7" fmla="*/ 57 h 144"/>
              <a:gd name="T8" fmla="*/ 57 w 145"/>
              <a:gd name="T9" fmla="*/ 0 h 144"/>
              <a:gd name="T10" fmla="*/ 0 w 145"/>
              <a:gd name="T11" fmla="*/ 57 h 144"/>
              <a:gd name="T12" fmla="*/ 57 w 145"/>
              <a:gd name="T13" fmla="*/ 114 h 144"/>
              <a:gd name="T14" fmla="*/ 88 w 145"/>
              <a:gd name="T15" fmla="*/ 105 h 144"/>
              <a:gd name="T16" fmla="*/ 89 w 145"/>
              <a:gd name="T17" fmla="*/ 106 h 144"/>
              <a:gd name="T18" fmla="*/ 124 w 145"/>
              <a:gd name="T19" fmla="*/ 140 h 144"/>
              <a:gd name="T20" fmla="*/ 132 w 145"/>
              <a:gd name="T21" fmla="*/ 144 h 144"/>
              <a:gd name="T22" fmla="*/ 140 w 145"/>
              <a:gd name="T23" fmla="*/ 140 h 144"/>
              <a:gd name="T24" fmla="*/ 140 w 145"/>
              <a:gd name="T25" fmla="*/ 124 h 144"/>
              <a:gd name="T26" fmla="*/ 57 w 145"/>
              <a:gd name="T27" fmla="*/ 96 h 144"/>
              <a:gd name="T28" fmla="*/ 18 w 145"/>
              <a:gd name="T29" fmla="*/ 57 h 144"/>
              <a:gd name="T30" fmla="*/ 57 w 145"/>
              <a:gd name="T31" fmla="*/ 18 h 144"/>
              <a:gd name="T32" fmla="*/ 96 w 145"/>
              <a:gd name="T33" fmla="*/ 57 h 144"/>
              <a:gd name="T34" fmla="*/ 57 w 145"/>
              <a:gd name="T35"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 h="144">
                <a:moveTo>
                  <a:pt x="140" y="124"/>
                </a:moveTo>
                <a:cubicBezTo>
                  <a:pt x="106" y="89"/>
                  <a:pt x="106" y="89"/>
                  <a:pt x="106" y="89"/>
                </a:cubicBezTo>
                <a:cubicBezTo>
                  <a:pt x="106" y="89"/>
                  <a:pt x="105" y="88"/>
                  <a:pt x="105" y="88"/>
                </a:cubicBezTo>
                <a:cubicBezTo>
                  <a:pt x="111" y="79"/>
                  <a:pt x="114" y="68"/>
                  <a:pt x="114" y="57"/>
                </a:cubicBezTo>
                <a:cubicBezTo>
                  <a:pt x="114" y="26"/>
                  <a:pt x="88" y="0"/>
                  <a:pt x="57" y="0"/>
                </a:cubicBezTo>
                <a:cubicBezTo>
                  <a:pt x="26" y="0"/>
                  <a:pt x="0" y="26"/>
                  <a:pt x="0" y="57"/>
                </a:cubicBezTo>
                <a:cubicBezTo>
                  <a:pt x="0" y="88"/>
                  <a:pt x="26" y="114"/>
                  <a:pt x="57" y="114"/>
                </a:cubicBezTo>
                <a:cubicBezTo>
                  <a:pt x="68" y="114"/>
                  <a:pt x="79" y="111"/>
                  <a:pt x="88" y="105"/>
                </a:cubicBezTo>
                <a:cubicBezTo>
                  <a:pt x="88" y="105"/>
                  <a:pt x="89" y="106"/>
                  <a:pt x="89" y="106"/>
                </a:cubicBezTo>
                <a:cubicBezTo>
                  <a:pt x="124" y="140"/>
                  <a:pt x="124" y="140"/>
                  <a:pt x="124" y="140"/>
                </a:cubicBezTo>
                <a:cubicBezTo>
                  <a:pt x="126" y="143"/>
                  <a:pt x="129" y="144"/>
                  <a:pt x="132" y="144"/>
                </a:cubicBezTo>
                <a:cubicBezTo>
                  <a:pt x="135" y="144"/>
                  <a:pt x="138" y="143"/>
                  <a:pt x="140" y="140"/>
                </a:cubicBezTo>
                <a:cubicBezTo>
                  <a:pt x="145" y="136"/>
                  <a:pt x="145" y="128"/>
                  <a:pt x="140" y="124"/>
                </a:cubicBezTo>
                <a:moveTo>
                  <a:pt x="57" y="96"/>
                </a:moveTo>
                <a:cubicBezTo>
                  <a:pt x="36" y="96"/>
                  <a:pt x="18" y="78"/>
                  <a:pt x="18" y="57"/>
                </a:cubicBezTo>
                <a:cubicBezTo>
                  <a:pt x="18" y="35"/>
                  <a:pt x="36" y="18"/>
                  <a:pt x="57" y="18"/>
                </a:cubicBezTo>
                <a:cubicBezTo>
                  <a:pt x="78" y="18"/>
                  <a:pt x="96" y="35"/>
                  <a:pt x="96" y="57"/>
                </a:cubicBezTo>
                <a:cubicBezTo>
                  <a:pt x="96" y="78"/>
                  <a:pt x="78" y="96"/>
                  <a:pt x="57" y="96"/>
                </a:cubicBezTo>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20" name="Freeform 9"/>
          <p:cNvSpPr>
            <a:spLocks noEditPoints="1"/>
          </p:cNvSpPr>
          <p:nvPr/>
        </p:nvSpPr>
        <p:spPr bwMode="auto">
          <a:xfrm>
            <a:off x="5757461" y="2175945"/>
            <a:ext cx="687600" cy="680400"/>
          </a:xfrm>
          <a:custGeom>
            <a:avLst/>
            <a:gdLst>
              <a:gd name="T0" fmla="*/ 132 w 144"/>
              <a:gd name="T1" fmla="*/ 61 h 144"/>
              <a:gd name="T2" fmla="*/ 121 w 144"/>
              <a:gd name="T3" fmla="*/ 46 h 144"/>
              <a:gd name="T4" fmla="*/ 127 w 144"/>
              <a:gd name="T5" fmla="*/ 33 h 144"/>
              <a:gd name="T6" fmla="*/ 119 w 144"/>
              <a:gd name="T7" fmla="*/ 17 h 144"/>
              <a:gd name="T8" fmla="*/ 106 w 144"/>
              <a:gd name="T9" fmla="*/ 22 h 144"/>
              <a:gd name="T10" fmla="*/ 88 w 144"/>
              <a:gd name="T11" fmla="*/ 19 h 144"/>
              <a:gd name="T12" fmla="*/ 83 w 144"/>
              <a:gd name="T13" fmla="*/ 6 h 144"/>
              <a:gd name="T14" fmla="*/ 66 w 144"/>
              <a:gd name="T15" fmla="*/ 0 h 144"/>
              <a:gd name="T16" fmla="*/ 61 w 144"/>
              <a:gd name="T17" fmla="*/ 12 h 144"/>
              <a:gd name="T18" fmla="*/ 46 w 144"/>
              <a:gd name="T19" fmla="*/ 23 h 144"/>
              <a:gd name="T20" fmla="*/ 33 w 144"/>
              <a:gd name="T21" fmla="*/ 17 h 144"/>
              <a:gd name="T22" fmla="*/ 17 w 144"/>
              <a:gd name="T23" fmla="*/ 25 h 144"/>
              <a:gd name="T24" fmla="*/ 22 w 144"/>
              <a:gd name="T25" fmla="*/ 38 h 144"/>
              <a:gd name="T26" fmla="*/ 19 w 144"/>
              <a:gd name="T27" fmla="*/ 56 h 144"/>
              <a:gd name="T28" fmla="*/ 6 w 144"/>
              <a:gd name="T29" fmla="*/ 61 h 144"/>
              <a:gd name="T30" fmla="*/ 0 w 144"/>
              <a:gd name="T31" fmla="*/ 78 h 144"/>
              <a:gd name="T32" fmla="*/ 12 w 144"/>
              <a:gd name="T33" fmla="*/ 83 h 144"/>
              <a:gd name="T34" fmla="*/ 23 w 144"/>
              <a:gd name="T35" fmla="*/ 98 h 144"/>
              <a:gd name="T36" fmla="*/ 17 w 144"/>
              <a:gd name="T37" fmla="*/ 111 h 144"/>
              <a:gd name="T38" fmla="*/ 25 w 144"/>
              <a:gd name="T39" fmla="*/ 127 h 144"/>
              <a:gd name="T40" fmla="*/ 38 w 144"/>
              <a:gd name="T41" fmla="*/ 122 h 144"/>
              <a:gd name="T42" fmla="*/ 56 w 144"/>
              <a:gd name="T43" fmla="*/ 125 h 144"/>
              <a:gd name="T44" fmla="*/ 61 w 144"/>
              <a:gd name="T45" fmla="*/ 138 h 144"/>
              <a:gd name="T46" fmla="*/ 78 w 144"/>
              <a:gd name="T47" fmla="*/ 144 h 144"/>
              <a:gd name="T48" fmla="*/ 83 w 144"/>
              <a:gd name="T49" fmla="*/ 132 h 144"/>
              <a:gd name="T50" fmla="*/ 98 w 144"/>
              <a:gd name="T51" fmla="*/ 121 h 144"/>
              <a:gd name="T52" fmla="*/ 111 w 144"/>
              <a:gd name="T53" fmla="*/ 127 h 144"/>
              <a:gd name="T54" fmla="*/ 127 w 144"/>
              <a:gd name="T55" fmla="*/ 119 h 144"/>
              <a:gd name="T56" fmla="*/ 122 w 144"/>
              <a:gd name="T57" fmla="*/ 106 h 144"/>
              <a:gd name="T58" fmla="*/ 125 w 144"/>
              <a:gd name="T59" fmla="*/ 88 h 144"/>
              <a:gd name="T60" fmla="*/ 138 w 144"/>
              <a:gd name="T61" fmla="*/ 83 h 144"/>
              <a:gd name="T62" fmla="*/ 144 w 144"/>
              <a:gd name="T63" fmla="*/ 66 h 144"/>
              <a:gd name="T64" fmla="*/ 100 w 144"/>
              <a:gd name="T65" fmla="*/ 72 h 144"/>
              <a:gd name="T66" fmla="*/ 44 w 144"/>
              <a:gd name="T67" fmla="*/ 72 h 144"/>
              <a:gd name="T68" fmla="*/ 100 w 144"/>
              <a:gd name="T69"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44">
                <a:moveTo>
                  <a:pt x="138" y="61"/>
                </a:moveTo>
                <a:cubicBezTo>
                  <a:pt x="132" y="61"/>
                  <a:pt x="132" y="61"/>
                  <a:pt x="132" y="61"/>
                </a:cubicBezTo>
                <a:cubicBezTo>
                  <a:pt x="129" y="61"/>
                  <a:pt x="126" y="59"/>
                  <a:pt x="125" y="56"/>
                </a:cubicBezTo>
                <a:cubicBezTo>
                  <a:pt x="121" y="46"/>
                  <a:pt x="121" y="46"/>
                  <a:pt x="121" y="46"/>
                </a:cubicBezTo>
                <a:cubicBezTo>
                  <a:pt x="119" y="44"/>
                  <a:pt x="120" y="40"/>
                  <a:pt x="122" y="38"/>
                </a:cubicBezTo>
                <a:cubicBezTo>
                  <a:pt x="127" y="33"/>
                  <a:pt x="127" y="33"/>
                  <a:pt x="127" y="33"/>
                </a:cubicBezTo>
                <a:cubicBezTo>
                  <a:pt x="129" y="31"/>
                  <a:pt x="129" y="27"/>
                  <a:pt x="127" y="25"/>
                </a:cubicBezTo>
                <a:cubicBezTo>
                  <a:pt x="119" y="17"/>
                  <a:pt x="119" y="17"/>
                  <a:pt x="119" y="17"/>
                </a:cubicBezTo>
                <a:cubicBezTo>
                  <a:pt x="117" y="15"/>
                  <a:pt x="113" y="15"/>
                  <a:pt x="111" y="17"/>
                </a:cubicBezTo>
                <a:cubicBezTo>
                  <a:pt x="106" y="22"/>
                  <a:pt x="106" y="22"/>
                  <a:pt x="106" y="22"/>
                </a:cubicBezTo>
                <a:cubicBezTo>
                  <a:pt x="104" y="24"/>
                  <a:pt x="100" y="25"/>
                  <a:pt x="98" y="23"/>
                </a:cubicBezTo>
                <a:cubicBezTo>
                  <a:pt x="88" y="19"/>
                  <a:pt x="88" y="19"/>
                  <a:pt x="88" y="19"/>
                </a:cubicBezTo>
                <a:cubicBezTo>
                  <a:pt x="85" y="18"/>
                  <a:pt x="83" y="15"/>
                  <a:pt x="83" y="12"/>
                </a:cubicBezTo>
                <a:cubicBezTo>
                  <a:pt x="83" y="6"/>
                  <a:pt x="83" y="6"/>
                  <a:pt x="83" y="6"/>
                </a:cubicBezTo>
                <a:cubicBezTo>
                  <a:pt x="83" y="2"/>
                  <a:pt x="81" y="0"/>
                  <a:pt x="78" y="0"/>
                </a:cubicBezTo>
                <a:cubicBezTo>
                  <a:pt x="66" y="0"/>
                  <a:pt x="66" y="0"/>
                  <a:pt x="66" y="0"/>
                </a:cubicBezTo>
                <a:cubicBezTo>
                  <a:pt x="63" y="0"/>
                  <a:pt x="61" y="2"/>
                  <a:pt x="61" y="6"/>
                </a:cubicBezTo>
                <a:cubicBezTo>
                  <a:pt x="61" y="12"/>
                  <a:pt x="61" y="12"/>
                  <a:pt x="61" y="12"/>
                </a:cubicBezTo>
                <a:cubicBezTo>
                  <a:pt x="61" y="15"/>
                  <a:pt x="59" y="18"/>
                  <a:pt x="56" y="19"/>
                </a:cubicBezTo>
                <a:cubicBezTo>
                  <a:pt x="46" y="23"/>
                  <a:pt x="46" y="23"/>
                  <a:pt x="46" y="23"/>
                </a:cubicBezTo>
                <a:cubicBezTo>
                  <a:pt x="44" y="25"/>
                  <a:pt x="40" y="24"/>
                  <a:pt x="38" y="22"/>
                </a:cubicBezTo>
                <a:cubicBezTo>
                  <a:pt x="33" y="17"/>
                  <a:pt x="33" y="17"/>
                  <a:pt x="33" y="17"/>
                </a:cubicBezTo>
                <a:cubicBezTo>
                  <a:pt x="31" y="15"/>
                  <a:pt x="27" y="15"/>
                  <a:pt x="25" y="17"/>
                </a:cubicBezTo>
                <a:cubicBezTo>
                  <a:pt x="17" y="25"/>
                  <a:pt x="17" y="25"/>
                  <a:pt x="17" y="25"/>
                </a:cubicBezTo>
                <a:cubicBezTo>
                  <a:pt x="15" y="27"/>
                  <a:pt x="15" y="31"/>
                  <a:pt x="17" y="33"/>
                </a:cubicBezTo>
                <a:cubicBezTo>
                  <a:pt x="22" y="38"/>
                  <a:pt x="22" y="38"/>
                  <a:pt x="22" y="38"/>
                </a:cubicBezTo>
                <a:cubicBezTo>
                  <a:pt x="24" y="40"/>
                  <a:pt x="25" y="44"/>
                  <a:pt x="23" y="46"/>
                </a:cubicBezTo>
                <a:cubicBezTo>
                  <a:pt x="19" y="56"/>
                  <a:pt x="19" y="56"/>
                  <a:pt x="19" y="56"/>
                </a:cubicBezTo>
                <a:cubicBezTo>
                  <a:pt x="18" y="59"/>
                  <a:pt x="15" y="61"/>
                  <a:pt x="12" y="61"/>
                </a:cubicBezTo>
                <a:cubicBezTo>
                  <a:pt x="6" y="61"/>
                  <a:pt x="6" y="61"/>
                  <a:pt x="6" y="61"/>
                </a:cubicBezTo>
                <a:cubicBezTo>
                  <a:pt x="2" y="61"/>
                  <a:pt x="0" y="63"/>
                  <a:pt x="0" y="66"/>
                </a:cubicBezTo>
                <a:cubicBezTo>
                  <a:pt x="0" y="78"/>
                  <a:pt x="0" y="78"/>
                  <a:pt x="0" y="78"/>
                </a:cubicBezTo>
                <a:cubicBezTo>
                  <a:pt x="0" y="81"/>
                  <a:pt x="2" y="83"/>
                  <a:pt x="6" y="83"/>
                </a:cubicBezTo>
                <a:cubicBezTo>
                  <a:pt x="12" y="83"/>
                  <a:pt x="12" y="83"/>
                  <a:pt x="12" y="83"/>
                </a:cubicBezTo>
                <a:cubicBezTo>
                  <a:pt x="15" y="83"/>
                  <a:pt x="18" y="85"/>
                  <a:pt x="19" y="88"/>
                </a:cubicBezTo>
                <a:cubicBezTo>
                  <a:pt x="23" y="98"/>
                  <a:pt x="23" y="98"/>
                  <a:pt x="23" y="98"/>
                </a:cubicBezTo>
                <a:cubicBezTo>
                  <a:pt x="25" y="100"/>
                  <a:pt x="24" y="104"/>
                  <a:pt x="22" y="106"/>
                </a:cubicBezTo>
                <a:cubicBezTo>
                  <a:pt x="17" y="111"/>
                  <a:pt x="17" y="111"/>
                  <a:pt x="17" y="111"/>
                </a:cubicBezTo>
                <a:cubicBezTo>
                  <a:pt x="15" y="113"/>
                  <a:pt x="15" y="117"/>
                  <a:pt x="17" y="119"/>
                </a:cubicBezTo>
                <a:cubicBezTo>
                  <a:pt x="25" y="127"/>
                  <a:pt x="25" y="127"/>
                  <a:pt x="25" y="127"/>
                </a:cubicBezTo>
                <a:cubicBezTo>
                  <a:pt x="27" y="129"/>
                  <a:pt x="31" y="129"/>
                  <a:pt x="33" y="127"/>
                </a:cubicBezTo>
                <a:cubicBezTo>
                  <a:pt x="38" y="122"/>
                  <a:pt x="38" y="122"/>
                  <a:pt x="38" y="122"/>
                </a:cubicBezTo>
                <a:cubicBezTo>
                  <a:pt x="40" y="120"/>
                  <a:pt x="44" y="119"/>
                  <a:pt x="46" y="121"/>
                </a:cubicBezTo>
                <a:cubicBezTo>
                  <a:pt x="56" y="125"/>
                  <a:pt x="56" y="125"/>
                  <a:pt x="56" y="125"/>
                </a:cubicBezTo>
                <a:cubicBezTo>
                  <a:pt x="59" y="126"/>
                  <a:pt x="61" y="129"/>
                  <a:pt x="61" y="132"/>
                </a:cubicBezTo>
                <a:cubicBezTo>
                  <a:pt x="61" y="138"/>
                  <a:pt x="61" y="138"/>
                  <a:pt x="61" y="138"/>
                </a:cubicBezTo>
                <a:cubicBezTo>
                  <a:pt x="61" y="142"/>
                  <a:pt x="63" y="144"/>
                  <a:pt x="66" y="144"/>
                </a:cubicBezTo>
                <a:cubicBezTo>
                  <a:pt x="78" y="144"/>
                  <a:pt x="78" y="144"/>
                  <a:pt x="78" y="144"/>
                </a:cubicBezTo>
                <a:cubicBezTo>
                  <a:pt x="81" y="144"/>
                  <a:pt x="83" y="142"/>
                  <a:pt x="83" y="138"/>
                </a:cubicBezTo>
                <a:cubicBezTo>
                  <a:pt x="83" y="132"/>
                  <a:pt x="83" y="132"/>
                  <a:pt x="83" y="132"/>
                </a:cubicBezTo>
                <a:cubicBezTo>
                  <a:pt x="83" y="129"/>
                  <a:pt x="85" y="126"/>
                  <a:pt x="88" y="125"/>
                </a:cubicBezTo>
                <a:cubicBezTo>
                  <a:pt x="98" y="121"/>
                  <a:pt x="98" y="121"/>
                  <a:pt x="98" y="121"/>
                </a:cubicBezTo>
                <a:cubicBezTo>
                  <a:pt x="100" y="119"/>
                  <a:pt x="104" y="120"/>
                  <a:pt x="106" y="122"/>
                </a:cubicBezTo>
                <a:cubicBezTo>
                  <a:pt x="111" y="127"/>
                  <a:pt x="111" y="127"/>
                  <a:pt x="111" y="127"/>
                </a:cubicBezTo>
                <a:cubicBezTo>
                  <a:pt x="113" y="129"/>
                  <a:pt x="117" y="129"/>
                  <a:pt x="119" y="127"/>
                </a:cubicBezTo>
                <a:cubicBezTo>
                  <a:pt x="127" y="119"/>
                  <a:pt x="127" y="119"/>
                  <a:pt x="127" y="119"/>
                </a:cubicBezTo>
                <a:cubicBezTo>
                  <a:pt x="129" y="117"/>
                  <a:pt x="129" y="113"/>
                  <a:pt x="127" y="111"/>
                </a:cubicBezTo>
                <a:cubicBezTo>
                  <a:pt x="122" y="106"/>
                  <a:pt x="122" y="106"/>
                  <a:pt x="122" y="106"/>
                </a:cubicBezTo>
                <a:cubicBezTo>
                  <a:pt x="120" y="104"/>
                  <a:pt x="119" y="100"/>
                  <a:pt x="121" y="98"/>
                </a:cubicBezTo>
                <a:cubicBezTo>
                  <a:pt x="125" y="88"/>
                  <a:pt x="125" y="88"/>
                  <a:pt x="125" y="88"/>
                </a:cubicBezTo>
                <a:cubicBezTo>
                  <a:pt x="126" y="85"/>
                  <a:pt x="129" y="83"/>
                  <a:pt x="132" y="83"/>
                </a:cubicBezTo>
                <a:cubicBezTo>
                  <a:pt x="138" y="83"/>
                  <a:pt x="138" y="83"/>
                  <a:pt x="138" y="83"/>
                </a:cubicBezTo>
                <a:cubicBezTo>
                  <a:pt x="142" y="83"/>
                  <a:pt x="144" y="81"/>
                  <a:pt x="144" y="78"/>
                </a:cubicBezTo>
                <a:cubicBezTo>
                  <a:pt x="144" y="66"/>
                  <a:pt x="144" y="66"/>
                  <a:pt x="144" y="66"/>
                </a:cubicBezTo>
                <a:cubicBezTo>
                  <a:pt x="144" y="63"/>
                  <a:pt x="142" y="61"/>
                  <a:pt x="138" y="61"/>
                </a:cubicBezTo>
                <a:moveTo>
                  <a:pt x="100" y="72"/>
                </a:moveTo>
                <a:cubicBezTo>
                  <a:pt x="100" y="87"/>
                  <a:pt x="87" y="100"/>
                  <a:pt x="72" y="100"/>
                </a:cubicBezTo>
                <a:cubicBezTo>
                  <a:pt x="57" y="100"/>
                  <a:pt x="44" y="87"/>
                  <a:pt x="44" y="72"/>
                </a:cubicBezTo>
                <a:cubicBezTo>
                  <a:pt x="44" y="57"/>
                  <a:pt x="57" y="44"/>
                  <a:pt x="72" y="44"/>
                </a:cubicBezTo>
                <a:cubicBezTo>
                  <a:pt x="87" y="44"/>
                  <a:pt x="100" y="57"/>
                  <a:pt x="100" y="72"/>
                </a:cubicBezTo>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nvGrpSpPr>
          <p:cNvPr id="22" name="Group 12"/>
          <p:cNvGrpSpPr>
            <a:grpSpLocks noChangeAspect="1"/>
          </p:cNvGrpSpPr>
          <p:nvPr/>
        </p:nvGrpSpPr>
        <p:grpSpPr bwMode="auto">
          <a:xfrm>
            <a:off x="8957570" y="2149612"/>
            <a:ext cx="814218" cy="680400"/>
            <a:chOff x="4638" y="1688"/>
            <a:chExt cx="432" cy="361"/>
          </a:xfrm>
          <a:solidFill>
            <a:schemeClr val="tx1">
              <a:lumMod val="75000"/>
              <a:lumOff val="25000"/>
            </a:schemeClr>
          </a:solidFill>
        </p:grpSpPr>
        <p:sp>
          <p:nvSpPr>
            <p:cNvPr id="24" name="Freeform 13"/>
            <p:cNvSpPr/>
            <p:nvPr/>
          </p:nvSpPr>
          <p:spPr bwMode="auto">
            <a:xfrm>
              <a:off x="4638" y="1782"/>
              <a:ext cx="331" cy="267"/>
            </a:xfrm>
            <a:custGeom>
              <a:avLst/>
              <a:gdLst>
                <a:gd name="T0" fmla="*/ 123 w 138"/>
                <a:gd name="T1" fmla="*/ 83 h 111"/>
                <a:gd name="T2" fmla="*/ 89 w 138"/>
                <a:gd name="T3" fmla="*/ 93 h 111"/>
                <a:gd name="T4" fmla="*/ 85 w 138"/>
                <a:gd name="T5" fmla="*/ 93 h 111"/>
                <a:gd name="T6" fmla="*/ 83 w 138"/>
                <a:gd name="T7" fmla="*/ 92 h 111"/>
                <a:gd name="T8" fmla="*/ 79 w 138"/>
                <a:gd name="T9" fmla="*/ 92 h 111"/>
                <a:gd name="T10" fmla="*/ 77 w 138"/>
                <a:gd name="T11" fmla="*/ 91 h 111"/>
                <a:gd name="T12" fmla="*/ 74 w 138"/>
                <a:gd name="T13" fmla="*/ 91 h 111"/>
                <a:gd name="T14" fmla="*/ 72 w 138"/>
                <a:gd name="T15" fmla="*/ 90 h 111"/>
                <a:gd name="T16" fmla="*/ 68 w 138"/>
                <a:gd name="T17" fmla="*/ 89 h 111"/>
                <a:gd name="T18" fmla="*/ 67 w 138"/>
                <a:gd name="T19" fmla="*/ 88 h 111"/>
                <a:gd name="T20" fmla="*/ 63 w 138"/>
                <a:gd name="T21" fmla="*/ 86 h 111"/>
                <a:gd name="T22" fmla="*/ 63 w 138"/>
                <a:gd name="T23" fmla="*/ 86 h 111"/>
                <a:gd name="T24" fmla="*/ 50 w 138"/>
                <a:gd name="T25" fmla="*/ 76 h 111"/>
                <a:gd name="T26" fmla="*/ 50 w 138"/>
                <a:gd name="T27" fmla="*/ 76 h 111"/>
                <a:gd name="T28" fmla="*/ 46 w 138"/>
                <a:gd name="T29" fmla="*/ 72 h 111"/>
                <a:gd name="T30" fmla="*/ 45 w 138"/>
                <a:gd name="T31" fmla="*/ 71 h 111"/>
                <a:gd name="T32" fmla="*/ 33 w 138"/>
                <a:gd name="T33" fmla="*/ 36 h 111"/>
                <a:gd name="T34" fmla="*/ 48 w 138"/>
                <a:gd name="T35" fmla="*/ 36 h 111"/>
                <a:gd name="T36" fmla="*/ 24 w 138"/>
                <a:gd name="T37" fmla="*/ 0 h 111"/>
                <a:gd name="T38" fmla="*/ 0 w 138"/>
                <a:gd name="T39" fmla="*/ 36 h 111"/>
                <a:gd name="T40" fmla="*/ 15 w 138"/>
                <a:gd name="T41" fmla="*/ 36 h 111"/>
                <a:gd name="T42" fmla="*/ 28 w 138"/>
                <a:gd name="T43" fmla="*/ 78 h 111"/>
                <a:gd name="T44" fmla="*/ 29 w 138"/>
                <a:gd name="T45" fmla="*/ 79 h 111"/>
                <a:gd name="T46" fmla="*/ 31 w 138"/>
                <a:gd name="T47" fmla="*/ 83 h 111"/>
                <a:gd name="T48" fmla="*/ 32 w 138"/>
                <a:gd name="T49" fmla="*/ 84 h 111"/>
                <a:gd name="T50" fmla="*/ 37 w 138"/>
                <a:gd name="T51" fmla="*/ 89 h 111"/>
                <a:gd name="T52" fmla="*/ 37 w 138"/>
                <a:gd name="T53" fmla="*/ 89 h 111"/>
                <a:gd name="T54" fmla="*/ 54 w 138"/>
                <a:gd name="T55" fmla="*/ 102 h 111"/>
                <a:gd name="T56" fmla="*/ 54 w 138"/>
                <a:gd name="T57" fmla="*/ 102 h 111"/>
                <a:gd name="T58" fmla="*/ 60 w 138"/>
                <a:gd name="T59" fmla="*/ 105 h 111"/>
                <a:gd name="T60" fmla="*/ 61 w 138"/>
                <a:gd name="T61" fmla="*/ 105 h 111"/>
                <a:gd name="T62" fmla="*/ 66 w 138"/>
                <a:gd name="T63" fmla="*/ 107 h 111"/>
                <a:gd name="T64" fmla="*/ 68 w 138"/>
                <a:gd name="T65" fmla="*/ 108 h 111"/>
                <a:gd name="T66" fmla="*/ 73 w 138"/>
                <a:gd name="T67" fmla="*/ 109 h 111"/>
                <a:gd name="T68" fmla="*/ 76 w 138"/>
                <a:gd name="T69" fmla="*/ 110 h 111"/>
                <a:gd name="T70" fmla="*/ 77 w 138"/>
                <a:gd name="T71" fmla="*/ 110 h 111"/>
                <a:gd name="T72" fmla="*/ 81 w 138"/>
                <a:gd name="T73" fmla="*/ 110 h 111"/>
                <a:gd name="T74" fmla="*/ 83 w 138"/>
                <a:gd name="T75" fmla="*/ 111 h 111"/>
                <a:gd name="T76" fmla="*/ 90 w 138"/>
                <a:gd name="T77" fmla="*/ 111 h 111"/>
                <a:gd name="T78" fmla="*/ 133 w 138"/>
                <a:gd name="T79" fmla="*/ 97 h 111"/>
                <a:gd name="T80" fmla="*/ 135 w 138"/>
                <a:gd name="T81" fmla="*/ 85 h 111"/>
                <a:gd name="T82" fmla="*/ 123 w 138"/>
                <a:gd name="T83" fmla="*/ 8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8" h="111">
                  <a:moveTo>
                    <a:pt x="123" y="83"/>
                  </a:moveTo>
                  <a:cubicBezTo>
                    <a:pt x="113" y="90"/>
                    <a:pt x="101" y="93"/>
                    <a:pt x="89" y="93"/>
                  </a:cubicBezTo>
                  <a:cubicBezTo>
                    <a:pt x="88" y="93"/>
                    <a:pt x="86" y="93"/>
                    <a:pt x="85" y="93"/>
                  </a:cubicBezTo>
                  <a:cubicBezTo>
                    <a:pt x="84" y="93"/>
                    <a:pt x="83" y="93"/>
                    <a:pt x="83" y="92"/>
                  </a:cubicBezTo>
                  <a:cubicBezTo>
                    <a:pt x="82" y="92"/>
                    <a:pt x="80" y="92"/>
                    <a:pt x="79" y="92"/>
                  </a:cubicBezTo>
                  <a:cubicBezTo>
                    <a:pt x="78" y="92"/>
                    <a:pt x="78" y="92"/>
                    <a:pt x="77" y="91"/>
                  </a:cubicBezTo>
                  <a:cubicBezTo>
                    <a:pt x="76" y="91"/>
                    <a:pt x="75" y="91"/>
                    <a:pt x="74" y="91"/>
                  </a:cubicBezTo>
                  <a:cubicBezTo>
                    <a:pt x="73" y="90"/>
                    <a:pt x="72" y="90"/>
                    <a:pt x="72" y="90"/>
                  </a:cubicBezTo>
                  <a:cubicBezTo>
                    <a:pt x="71" y="90"/>
                    <a:pt x="69" y="89"/>
                    <a:pt x="68" y="89"/>
                  </a:cubicBezTo>
                  <a:cubicBezTo>
                    <a:pt x="68" y="88"/>
                    <a:pt x="68" y="88"/>
                    <a:pt x="67" y="88"/>
                  </a:cubicBezTo>
                  <a:cubicBezTo>
                    <a:pt x="66" y="88"/>
                    <a:pt x="64" y="87"/>
                    <a:pt x="63" y="86"/>
                  </a:cubicBezTo>
                  <a:cubicBezTo>
                    <a:pt x="63" y="86"/>
                    <a:pt x="63" y="86"/>
                    <a:pt x="63" y="86"/>
                  </a:cubicBezTo>
                  <a:cubicBezTo>
                    <a:pt x="58" y="83"/>
                    <a:pt x="54" y="80"/>
                    <a:pt x="50" y="76"/>
                  </a:cubicBezTo>
                  <a:cubicBezTo>
                    <a:pt x="50" y="76"/>
                    <a:pt x="50" y="76"/>
                    <a:pt x="50" y="76"/>
                  </a:cubicBezTo>
                  <a:cubicBezTo>
                    <a:pt x="48" y="75"/>
                    <a:pt x="47" y="74"/>
                    <a:pt x="46" y="72"/>
                  </a:cubicBezTo>
                  <a:cubicBezTo>
                    <a:pt x="46" y="72"/>
                    <a:pt x="46" y="72"/>
                    <a:pt x="45" y="71"/>
                  </a:cubicBezTo>
                  <a:cubicBezTo>
                    <a:pt x="38" y="62"/>
                    <a:pt x="33" y="49"/>
                    <a:pt x="33" y="36"/>
                  </a:cubicBezTo>
                  <a:cubicBezTo>
                    <a:pt x="48" y="36"/>
                    <a:pt x="48" y="36"/>
                    <a:pt x="48" y="36"/>
                  </a:cubicBezTo>
                  <a:cubicBezTo>
                    <a:pt x="24" y="0"/>
                    <a:pt x="24" y="0"/>
                    <a:pt x="24" y="0"/>
                  </a:cubicBezTo>
                  <a:cubicBezTo>
                    <a:pt x="0" y="36"/>
                    <a:pt x="0" y="36"/>
                    <a:pt x="0" y="36"/>
                  </a:cubicBezTo>
                  <a:cubicBezTo>
                    <a:pt x="15" y="36"/>
                    <a:pt x="15" y="36"/>
                    <a:pt x="15" y="36"/>
                  </a:cubicBezTo>
                  <a:cubicBezTo>
                    <a:pt x="15" y="52"/>
                    <a:pt x="20" y="66"/>
                    <a:pt x="28" y="78"/>
                  </a:cubicBezTo>
                  <a:cubicBezTo>
                    <a:pt x="28" y="79"/>
                    <a:pt x="28" y="79"/>
                    <a:pt x="29" y="79"/>
                  </a:cubicBezTo>
                  <a:cubicBezTo>
                    <a:pt x="29" y="80"/>
                    <a:pt x="30" y="81"/>
                    <a:pt x="31" y="83"/>
                  </a:cubicBezTo>
                  <a:cubicBezTo>
                    <a:pt x="32" y="83"/>
                    <a:pt x="32" y="83"/>
                    <a:pt x="32" y="84"/>
                  </a:cubicBezTo>
                  <a:cubicBezTo>
                    <a:pt x="34" y="86"/>
                    <a:pt x="35" y="87"/>
                    <a:pt x="37" y="89"/>
                  </a:cubicBezTo>
                  <a:cubicBezTo>
                    <a:pt x="37" y="89"/>
                    <a:pt x="37" y="89"/>
                    <a:pt x="37" y="89"/>
                  </a:cubicBezTo>
                  <a:cubicBezTo>
                    <a:pt x="42" y="94"/>
                    <a:pt x="48" y="98"/>
                    <a:pt x="54" y="102"/>
                  </a:cubicBezTo>
                  <a:cubicBezTo>
                    <a:pt x="54" y="102"/>
                    <a:pt x="54" y="102"/>
                    <a:pt x="54" y="102"/>
                  </a:cubicBezTo>
                  <a:cubicBezTo>
                    <a:pt x="56" y="103"/>
                    <a:pt x="58" y="104"/>
                    <a:pt x="60" y="105"/>
                  </a:cubicBezTo>
                  <a:cubicBezTo>
                    <a:pt x="60" y="105"/>
                    <a:pt x="61" y="105"/>
                    <a:pt x="61" y="105"/>
                  </a:cubicBezTo>
                  <a:cubicBezTo>
                    <a:pt x="63" y="106"/>
                    <a:pt x="64" y="106"/>
                    <a:pt x="66" y="107"/>
                  </a:cubicBezTo>
                  <a:cubicBezTo>
                    <a:pt x="67" y="107"/>
                    <a:pt x="68" y="108"/>
                    <a:pt x="68" y="108"/>
                  </a:cubicBezTo>
                  <a:cubicBezTo>
                    <a:pt x="70" y="108"/>
                    <a:pt x="71" y="109"/>
                    <a:pt x="73" y="109"/>
                  </a:cubicBezTo>
                  <a:cubicBezTo>
                    <a:pt x="74" y="109"/>
                    <a:pt x="75" y="109"/>
                    <a:pt x="76" y="110"/>
                  </a:cubicBezTo>
                  <a:cubicBezTo>
                    <a:pt x="76" y="110"/>
                    <a:pt x="77" y="110"/>
                    <a:pt x="77" y="110"/>
                  </a:cubicBezTo>
                  <a:cubicBezTo>
                    <a:pt x="78" y="110"/>
                    <a:pt x="80" y="110"/>
                    <a:pt x="81" y="110"/>
                  </a:cubicBezTo>
                  <a:cubicBezTo>
                    <a:pt x="82" y="110"/>
                    <a:pt x="82" y="111"/>
                    <a:pt x="83" y="111"/>
                  </a:cubicBezTo>
                  <a:cubicBezTo>
                    <a:pt x="85" y="111"/>
                    <a:pt x="88" y="111"/>
                    <a:pt x="90" y="111"/>
                  </a:cubicBezTo>
                  <a:cubicBezTo>
                    <a:pt x="105" y="111"/>
                    <a:pt x="120" y="106"/>
                    <a:pt x="133" y="97"/>
                  </a:cubicBezTo>
                  <a:cubicBezTo>
                    <a:pt x="137" y="95"/>
                    <a:pt x="138" y="89"/>
                    <a:pt x="135" y="85"/>
                  </a:cubicBezTo>
                  <a:cubicBezTo>
                    <a:pt x="132" y="81"/>
                    <a:pt x="127" y="80"/>
                    <a:pt x="123" y="8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25" name="Freeform 14"/>
            <p:cNvSpPr/>
            <p:nvPr/>
          </p:nvSpPr>
          <p:spPr bwMode="auto">
            <a:xfrm>
              <a:off x="4739" y="1688"/>
              <a:ext cx="331" cy="267"/>
            </a:xfrm>
            <a:custGeom>
              <a:avLst/>
              <a:gdLst>
                <a:gd name="T0" fmla="*/ 123 w 138"/>
                <a:gd name="T1" fmla="*/ 75 h 111"/>
                <a:gd name="T2" fmla="*/ 110 w 138"/>
                <a:gd name="T3" fmla="*/ 33 h 111"/>
                <a:gd name="T4" fmla="*/ 109 w 138"/>
                <a:gd name="T5" fmla="*/ 32 h 111"/>
                <a:gd name="T6" fmla="*/ 106 w 138"/>
                <a:gd name="T7" fmla="*/ 28 h 111"/>
                <a:gd name="T8" fmla="*/ 106 w 138"/>
                <a:gd name="T9" fmla="*/ 27 h 111"/>
                <a:gd name="T10" fmla="*/ 78 w 138"/>
                <a:gd name="T11" fmla="*/ 6 h 111"/>
                <a:gd name="T12" fmla="*/ 77 w 138"/>
                <a:gd name="T13" fmla="*/ 6 h 111"/>
                <a:gd name="T14" fmla="*/ 72 w 138"/>
                <a:gd name="T15" fmla="*/ 4 h 111"/>
                <a:gd name="T16" fmla="*/ 70 w 138"/>
                <a:gd name="T17" fmla="*/ 3 h 111"/>
                <a:gd name="T18" fmla="*/ 65 w 138"/>
                <a:gd name="T19" fmla="*/ 2 h 111"/>
                <a:gd name="T20" fmla="*/ 62 w 138"/>
                <a:gd name="T21" fmla="*/ 1 h 111"/>
                <a:gd name="T22" fmla="*/ 61 w 138"/>
                <a:gd name="T23" fmla="*/ 1 h 111"/>
                <a:gd name="T24" fmla="*/ 57 w 138"/>
                <a:gd name="T25" fmla="*/ 1 h 111"/>
                <a:gd name="T26" fmla="*/ 55 w 138"/>
                <a:gd name="T27" fmla="*/ 0 h 111"/>
                <a:gd name="T28" fmla="*/ 49 w 138"/>
                <a:gd name="T29" fmla="*/ 0 h 111"/>
                <a:gd name="T30" fmla="*/ 48 w 138"/>
                <a:gd name="T31" fmla="*/ 0 h 111"/>
                <a:gd name="T32" fmla="*/ 48 w 138"/>
                <a:gd name="T33" fmla="*/ 0 h 111"/>
                <a:gd name="T34" fmla="*/ 5 w 138"/>
                <a:gd name="T35" fmla="*/ 14 h 111"/>
                <a:gd name="T36" fmla="*/ 3 w 138"/>
                <a:gd name="T37" fmla="*/ 26 h 111"/>
                <a:gd name="T38" fmla="*/ 15 w 138"/>
                <a:gd name="T39" fmla="*/ 28 h 111"/>
                <a:gd name="T40" fmla="*/ 48 w 138"/>
                <a:gd name="T41" fmla="*/ 18 h 111"/>
                <a:gd name="T42" fmla="*/ 53 w 138"/>
                <a:gd name="T43" fmla="*/ 18 h 111"/>
                <a:gd name="T44" fmla="*/ 55 w 138"/>
                <a:gd name="T45" fmla="*/ 18 h 111"/>
                <a:gd name="T46" fmla="*/ 59 w 138"/>
                <a:gd name="T47" fmla="*/ 19 h 111"/>
                <a:gd name="T48" fmla="*/ 61 w 138"/>
                <a:gd name="T49" fmla="*/ 19 h 111"/>
                <a:gd name="T50" fmla="*/ 65 w 138"/>
                <a:gd name="T51" fmla="*/ 20 h 111"/>
                <a:gd name="T52" fmla="*/ 66 w 138"/>
                <a:gd name="T53" fmla="*/ 21 h 111"/>
                <a:gd name="T54" fmla="*/ 70 w 138"/>
                <a:gd name="T55" fmla="*/ 22 h 111"/>
                <a:gd name="T56" fmla="*/ 70 w 138"/>
                <a:gd name="T57" fmla="*/ 23 h 111"/>
                <a:gd name="T58" fmla="*/ 92 w 138"/>
                <a:gd name="T59" fmla="*/ 39 h 111"/>
                <a:gd name="T60" fmla="*/ 92 w 138"/>
                <a:gd name="T61" fmla="*/ 39 h 111"/>
                <a:gd name="T62" fmla="*/ 105 w 138"/>
                <a:gd name="T63" fmla="*/ 75 h 111"/>
                <a:gd name="T64" fmla="*/ 90 w 138"/>
                <a:gd name="T65" fmla="*/ 75 h 111"/>
                <a:gd name="T66" fmla="*/ 114 w 138"/>
                <a:gd name="T67" fmla="*/ 111 h 111"/>
                <a:gd name="T68" fmla="*/ 138 w 138"/>
                <a:gd name="T69" fmla="*/ 75 h 111"/>
                <a:gd name="T70" fmla="*/ 123 w 138"/>
                <a:gd name="T71" fmla="*/ 7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8" h="111">
                  <a:moveTo>
                    <a:pt x="123" y="75"/>
                  </a:moveTo>
                  <a:cubicBezTo>
                    <a:pt x="123" y="59"/>
                    <a:pt x="118" y="45"/>
                    <a:pt x="110" y="33"/>
                  </a:cubicBezTo>
                  <a:cubicBezTo>
                    <a:pt x="110" y="32"/>
                    <a:pt x="110" y="32"/>
                    <a:pt x="109" y="32"/>
                  </a:cubicBezTo>
                  <a:cubicBezTo>
                    <a:pt x="108" y="30"/>
                    <a:pt x="107" y="29"/>
                    <a:pt x="106" y="28"/>
                  </a:cubicBezTo>
                  <a:cubicBezTo>
                    <a:pt x="106" y="28"/>
                    <a:pt x="106" y="27"/>
                    <a:pt x="106" y="27"/>
                  </a:cubicBezTo>
                  <a:cubicBezTo>
                    <a:pt x="98" y="18"/>
                    <a:pt x="89" y="11"/>
                    <a:pt x="78" y="6"/>
                  </a:cubicBezTo>
                  <a:cubicBezTo>
                    <a:pt x="77" y="6"/>
                    <a:pt x="77" y="6"/>
                    <a:pt x="77" y="6"/>
                  </a:cubicBezTo>
                  <a:cubicBezTo>
                    <a:pt x="75" y="5"/>
                    <a:pt x="73" y="4"/>
                    <a:pt x="72" y="4"/>
                  </a:cubicBezTo>
                  <a:cubicBezTo>
                    <a:pt x="71" y="4"/>
                    <a:pt x="70" y="3"/>
                    <a:pt x="70" y="3"/>
                  </a:cubicBezTo>
                  <a:cubicBezTo>
                    <a:pt x="68" y="3"/>
                    <a:pt x="67" y="2"/>
                    <a:pt x="65" y="2"/>
                  </a:cubicBezTo>
                  <a:cubicBezTo>
                    <a:pt x="64" y="2"/>
                    <a:pt x="63" y="2"/>
                    <a:pt x="62" y="1"/>
                  </a:cubicBezTo>
                  <a:cubicBezTo>
                    <a:pt x="62" y="1"/>
                    <a:pt x="61" y="1"/>
                    <a:pt x="61" y="1"/>
                  </a:cubicBezTo>
                  <a:cubicBezTo>
                    <a:pt x="60" y="1"/>
                    <a:pt x="59" y="1"/>
                    <a:pt x="57" y="1"/>
                  </a:cubicBezTo>
                  <a:cubicBezTo>
                    <a:pt x="57" y="1"/>
                    <a:pt x="56" y="0"/>
                    <a:pt x="55" y="0"/>
                  </a:cubicBezTo>
                  <a:cubicBezTo>
                    <a:pt x="53" y="0"/>
                    <a:pt x="51" y="0"/>
                    <a:pt x="49" y="0"/>
                  </a:cubicBezTo>
                  <a:cubicBezTo>
                    <a:pt x="49" y="0"/>
                    <a:pt x="48" y="0"/>
                    <a:pt x="48" y="0"/>
                  </a:cubicBezTo>
                  <a:cubicBezTo>
                    <a:pt x="48" y="0"/>
                    <a:pt x="48" y="0"/>
                    <a:pt x="48" y="0"/>
                  </a:cubicBezTo>
                  <a:cubicBezTo>
                    <a:pt x="33" y="0"/>
                    <a:pt x="18" y="5"/>
                    <a:pt x="5" y="14"/>
                  </a:cubicBezTo>
                  <a:cubicBezTo>
                    <a:pt x="1" y="16"/>
                    <a:pt x="0" y="22"/>
                    <a:pt x="3" y="26"/>
                  </a:cubicBezTo>
                  <a:cubicBezTo>
                    <a:pt x="6" y="30"/>
                    <a:pt x="11" y="31"/>
                    <a:pt x="15" y="28"/>
                  </a:cubicBezTo>
                  <a:cubicBezTo>
                    <a:pt x="25" y="21"/>
                    <a:pt x="37" y="18"/>
                    <a:pt x="48" y="18"/>
                  </a:cubicBezTo>
                  <a:cubicBezTo>
                    <a:pt x="50" y="18"/>
                    <a:pt x="52" y="18"/>
                    <a:pt x="53" y="18"/>
                  </a:cubicBezTo>
                  <a:cubicBezTo>
                    <a:pt x="54" y="18"/>
                    <a:pt x="54" y="18"/>
                    <a:pt x="55" y="18"/>
                  </a:cubicBezTo>
                  <a:cubicBezTo>
                    <a:pt x="56" y="19"/>
                    <a:pt x="58" y="19"/>
                    <a:pt x="59" y="19"/>
                  </a:cubicBezTo>
                  <a:cubicBezTo>
                    <a:pt x="60" y="19"/>
                    <a:pt x="60" y="19"/>
                    <a:pt x="61" y="19"/>
                  </a:cubicBezTo>
                  <a:cubicBezTo>
                    <a:pt x="62" y="20"/>
                    <a:pt x="63" y="20"/>
                    <a:pt x="65" y="20"/>
                  </a:cubicBezTo>
                  <a:cubicBezTo>
                    <a:pt x="65" y="21"/>
                    <a:pt x="65" y="21"/>
                    <a:pt x="66" y="21"/>
                  </a:cubicBezTo>
                  <a:cubicBezTo>
                    <a:pt x="67" y="21"/>
                    <a:pt x="69" y="22"/>
                    <a:pt x="70" y="22"/>
                  </a:cubicBezTo>
                  <a:cubicBezTo>
                    <a:pt x="70" y="22"/>
                    <a:pt x="70" y="23"/>
                    <a:pt x="70" y="23"/>
                  </a:cubicBezTo>
                  <a:cubicBezTo>
                    <a:pt x="79" y="26"/>
                    <a:pt x="86" y="32"/>
                    <a:pt x="92" y="39"/>
                  </a:cubicBezTo>
                  <a:cubicBezTo>
                    <a:pt x="92" y="39"/>
                    <a:pt x="92" y="39"/>
                    <a:pt x="92" y="39"/>
                  </a:cubicBezTo>
                  <a:cubicBezTo>
                    <a:pt x="100" y="49"/>
                    <a:pt x="105" y="61"/>
                    <a:pt x="105" y="75"/>
                  </a:cubicBezTo>
                  <a:cubicBezTo>
                    <a:pt x="90" y="75"/>
                    <a:pt x="90" y="75"/>
                    <a:pt x="90" y="75"/>
                  </a:cubicBezTo>
                  <a:cubicBezTo>
                    <a:pt x="114" y="111"/>
                    <a:pt x="114" y="111"/>
                    <a:pt x="114" y="111"/>
                  </a:cubicBezTo>
                  <a:cubicBezTo>
                    <a:pt x="138" y="75"/>
                    <a:pt x="138" y="75"/>
                    <a:pt x="138" y="75"/>
                  </a:cubicBezTo>
                  <a:lnTo>
                    <a:pt x="123"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sp>
        <p:nvSpPr>
          <p:cNvPr id="69" name="文本框 68"/>
          <p:cNvSpPr txBox="1"/>
          <p:nvPr/>
        </p:nvSpPr>
        <p:spPr>
          <a:xfrm>
            <a:off x="1579880" y="3455670"/>
            <a:ext cx="2892425" cy="366639"/>
          </a:xfrm>
          <a:prstGeom prst="rect">
            <a:avLst/>
          </a:prstGeom>
          <a:noFill/>
        </p:spPr>
        <p:txBody>
          <a:bodyPr wrap="square" rtlCol="0">
            <a:spAutoFit/>
          </a:bodyPr>
          <a:lstStyle/>
          <a:p>
            <a:pPr algn="ctr">
              <a:lnSpc>
                <a:spcPct val="120000"/>
              </a:lnSpc>
            </a:pPr>
            <a:r>
              <a:rPr lang="zh-CN" altLang="en-US" sz="1600" b="1" dirty="0">
                <a:latin typeface="华文细黑" panose="02010600040101010101" charset="-122"/>
                <a:ea typeface="华文细黑" panose="02010600040101010101" charset="-122"/>
                <a:sym typeface="+mn-ea"/>
              </a:rPr>
              <a:t>点此替换文本</a:t>
            </a:r>
            <a:endParaRPr lang="en-US" altLang="zh-CN" sz="2000" dirty="0">
              <a:solidFill>
                <a:schemeClr val="tx1">
                  <a:lumMod val="75000"/>
                  <a:lumOff val="25000"/>
                </a:schemeClr>
              </a:solidFill>
            </a:endParaRPr>
          </a:p>
        </p:txBody>
      </p:sp>
      <p:sp>
        <p:nvSpPr>
          <p:cNvPr id="70" name="文本框 69"/>
          <p:cNvSpPr txBox="1"/>
          <p:nvPr/>
        </p:nvSpPr>
        <p:spPr>
          <a:xfrm>
            <a:off x="1426845" y="3946525"/>
            <a:ext cx="2899410" cy="1706880"/>
          </a:xfrm>
          <a:prstGeom prst="rect">
            <a:avLst/>
          </a:prstGeom>
          <a:noFill/>
        </p:spPr>
        <p:txBody>
          <a:bodyPr wrap="square" rtlCol="0">
            <a:spAutoFit/>
          </a:bodyPr>
          <a:lstStyle/>
          <a:p>
            <a:pPr algn="ctr">
              <a:lnSpc>
                <a:spcPct val="150000"/>
              </a:lnSpc>
            </a:pPr>
            <a:r>
              <a:rPr lang="zh-CN" altLang="en-US" sz="1000" dirty="0">
                <a:latin typeface="华文细黑" panose="02010600040101010101" charset="-122"/>
                <a:ea typeface="华文细黑" panose="02010600040101010101" charset="-122"/>
                <a:sym typeface="+mn-ea"/>
              </a:rPr>
              <a:t>I love you more than I've ever loved any woman</a:t>
            </a:r>
            <a:r>
              <a:rPr lang="zh-CN" altLang="en-US" sz="1000">
                <a:latin typeface="华文细黑" panose="02010600040101010101" charset="-122"/>
                <a:ea typeface="华文细黑" panose="02010600040101010101" charset="-122"/>
                <a:sym typeface="+mn-ea"/>
              </a:rPr>
              <a:t>. And I've waited longer for you than I've waited for any woman.</a:t>
            </a:r>
            <a:endParaRPr lang="zh-CN" altLang="en-US" sz="1000" dirty="0">
              <a:latin typeface="华文细黑" panose="02010600040101010101" charset="-122"/>
              <a:ea typeface="华文细黑" panose="02010600040101010101" charset="-122"/>
              <a:sym typeface="+mn-ea"/>
            </a:endParaRPr>
          </a:p>
          <a:p>
            <a:pPr algn="ctr">
              <a:lnSpc>
                <a:spcPct val="150000"/>
              </a:lnSpc>
            </a:pPr>
            <a:endParaRPr lang="zh-CN" altLang="en-US" sz="1000" dirty="0">
              <a:latin typeface="华文细黑" panose="02010600040101010101" charset="-122"/>
              <a:ea typeface="华文细黑" panose="02010600040101010101" charset="-122"/>
              <a:sym typeface="+mn-ea"/>
            </a:endParaRPr>
          </a:p>
          <a:p>
            <a:pPr algn="ctr">
              <a:lnSpc>
                <a:spcPct val="150000"/>
              </a:lnSpc>
            </a:pPr>
            <a:r>
              <a:rPr lang="zh-CN" altLang="en-US" sz="1000" dirty="0">
                <a:latin typeface="华文细黑" panose="02010600040101010101" charset="-122"/>
                <a:ea typeface="华文细黑" panose="02010600040101010101" charset="-122"/>
                <a:sym typeface="+mn-ea"/>
              </a:rPr>
              <a:t>I love you more than I've ever loved any woman</a:t>
            </a:r>
            <a:r>
              <a:rPr lang="zh-CN" altLang="en-US" sz="1000">
                <a:latin typeface="华文细黑" panose="02010600040101010101" charset="-122"/>
                <a:ea typeface="华文细黑" panose="02010600040101010101" charset="-122"/>
                <a:sym typeface="+mn-ea"/>
              </a:rPr>
              <a:t>. And I've waited longer for you than I've waited for any woman.</a:t>
            </a:r>
            <a:endParaRPr lang="en-US" altLang="zh-CN" sz="1600" dirty="0">
              <a:solidFill>
                <a:schemeClr val="tx1">
                  <a:lumMod val="75000"/>
                  <a:lumOff val="25000"/>
                </a:schemeClr>
              </a:solidFill>
            </a:endParaRPr>
          </a:p>
        </p:txBody>
      </p:sp>
      <p:sp>
        <p:nvSpPr>
          <p:cNvPr id="4" name="文本框 3"/>
          <p:cNvSpPr txBox="1"/>
          <p:nvPr/>
        </p:nvSpPr>
        <p:spPr>
          <a:xfrm>
            <a:off x="4808855" y="3455670"/>
            <a:ext cx="2892425" cy="366639"/>
          </a:xfrm>
          <a:prstGeom prst="rect">
            <a:avLst/>
          </a:prstGeom>
          <a:noFill/>
        </p:spPr>
        <p:txBody>
          <a:bodyPr wrap="square" rtlCol="0">
            <a:spAutoFit/>
          </a:bodyPr>
          <a:lstStyle/>
          <a:p>
            <a:pPr algn="ctr">
              <a:lnSpc>
                <a:spcPct val="120000"/>
              </a:lnSpc>
            </a:pPr>
            <a:r>
              <a:rPr lang="zh-CN" altLang="en-US" sz="1600" b="1" dirty="0">
                <a:latin typeface="华文细黑" panose="02010600040101010101" charset="-122"/>
                <a:ea typeface="华文细黑" panose="02010600040101010101" charset="-122"/>
                <a:sym typeface="+mn-ea"/>
              </a:rPr>
              <a:t>点此替换文本</a:t>
            </a:r>
            <a:endParaRPr lang="en-US" altLang="zh-CN" sz="2000" dirty="0">
              <a:solidFill>
                <a:schemeClr val="tx1">
                  <a:lumMod val="75000"/>
                  <a:lumOff val="25000"/>
                </a:schemeClr>
              </a:solidFill>
            </a:endParaRPr>
          </a:p>
        </p:txBody>
      </p:sp>
      <p:sp>
        <p:nvSpPr>
          <p:cNvPr id="5" name="文本框 4"/>
          <p:cNvSpPr txBox="1"/>
          <p:nvPr/>
        </p:nvSpPr>
        <p:spPr>
          <a:xfrm>
            <a:off x="4655820" y="3946525"/>
            <a:ext cx="2899410" cy="1706880"/>
          </a:xfrm>
          <a:prstGeom prst="rect">
            <a:avLst/>
          </a:prstGeom>
          <a:noFill/>
        </p:spPr>
        <p:txBody>
          <a:bodyPr wrap="square" rtlCol="0">
            <a:spAutoFit/>
          </a:bodyPr>
          <a:lstStyle/>
          <a:p>
            <a:pPr algn="ctr">
              <a:lnSpc>
                <a:spcPct val="150000"/>
              </a:lnSpc>
            </a:pPr>
            <a:r>
              <a:rPr lang="zh-CN" altLang="en-US" sz="1000" dirty="0">
                <a:latin typeface="华文细黑" panose="02010600040101010101" charset="-122"/>
                <a:ea typeface="华文细黑" panose="02010600040101010101" charset="-122"/>
                <a:sym typeface="+mn-ea"/>
              </a:rPr>
              <a:t>I love you more than I've ever loved any woman</a:t>
            </a:r>
            <a:r>
              <a:rPr lang="zh-CN" altLang="en-US" sz="1000">
                <a:latin typeface="华文细黑" panose="02010600040101010101" charset="-122"/>
                <a:ea typeface="华文细黑" panose="02010600040101010101" charset="-122"/>
                <a:sym typeface="+mn-ea"/>
              </a:rPr>
              <a:t>. And I've waited longer for you than I've waited for any woman.</a:t>
            </a:r>
            <a:endParaRPr lang="zh-CN" altLang="en-US" sz="1000" dirty="0">
              <a:latin typeface="华文细黑" panose="02010600040101010101" charset="-122"/>
              <a:ea typeface="华文细黑" panose="02010600040101010101" charset="-122"/>
              <a:sym typeface="+mn-ea"/>
            </a:endParaRPr>
          </a:p>
          <a:p>
            <a:pPr algn="ctr">
              <a:lnSpc>
                <a:spcPct val="150000"/>
              </a:lnSpc>
            </a:pPr>
            <a:endParaRPr lang="zh-CN" altLang="en-US" sz="1000" dirty="0">
              <a:latin typeface="华文细黑" panose="02010600040101010101" charset="-122"/>
              <a:ea typeface="华文细黑" panose="02010600040101010101" charset="-122"/>
              <a:sym typeface="+mn-ea"/>
            </a:endParaRPr>
          </a:p>
          <a:p>
            <a:pPr algn="ctr">
              <a:lnSpc>
                <a:spcPct val="150000"/>
              </a:lnSpc>
            </a:pPr>
            <a:r>
              <a:rPr lang="zh-CN" altLang="en-US" sz="1000" dirty="0">
                <a:latin typeface="华文细黑" panose="02010600040101010101" charset="-122"/>
                <a:ea typeface="华文细黑" panose="02010600040101010101" charset="-122"/>
                <a:sym typeface="+mn-ea"/>
              </a:rPr>
              <a:t>I love you more than I've ever loved any woman</a:t>
            </a:r>
            <a:r>
              <a:rPr lang="zh-CN" altLang="en-US" sz="1000">
                <a:latin typeface="华文细黑" panose="02010600040101010101" charset="-122"/>
                <a:ea typeface="华文细黑" panose="02010600040101010101" charset="-122"/>
                <a:sym typeface="+mn-ea"/>
              </a:rPr>
              <a:t>. And I've waited longer for you than I've waited for any woman.</a:t>
            </a:r>
            <a:endParaRPr lang="en-US" altLang="zh-CN" sz="1600" dirty="0">
              <a:solidFill>
                <a:schemeClr val="tx1">
                  <a:lumMod val="75000"/>
                  <a:lumOff val="25000"/>
                </a:schemeClr>
              </a:solidFill>
            </a:endParaRPr>
          </a:p>
        </p:txBody>
      </p:sp>
      <p:sp>
        <p:nvSpPr>
          <p:cNvPr id="6" name="文本框 5"/>
          <p:cNvSpPr txBox="1"/>
          <p:nvPr/>
        </p:nvSpPr>
        <p:spPr>
          <a:xfrm>
            <a:off x="7882890" y="3455670"/>
            <a:ext cx="2892425" cy="366639"/>
          </a:xfrm>
          <a:prstGeom prst="rect">
            <a:avLst/>
          </a:prstGeom>
          <a:noFill/>
        </p:spPr>
        <p:txBody>
          <a:bodyPr wrap="square" rtlCol="0">
            <a:spAutoFit/>
          </a:bodyPr>
          <a:lstStyle/>
          <a:p>
            <a:pPr algn="ctr">
              <a:lnSpc>
                <a:spcPct val="120000"/>
              </a:lnSpc>
            </a:pPr>
            <a:r>
              <a:rPr lang="zh-CN" altLang="en-US" sz="1600" b="1" dirty="0">
                <a:latin typeface="华文细黑" panose="02010600040101010101" charset="-122"/>
                <a:ea typeface="华文细黑" panose="02010600040101010101" charset="-122"/>
                <a:sym typeface="+mn-ea"/>
              </a:rPr>
              <a:t>点此替换文本</a:t>
            </a:r>
            <a:endParaRPr lang="en-US" altLang="zh-CN" sz="2000" dirty="0">
              <a:solidFill>
                <a:schemeClr val="tx1">
                  <a:lumMod val="75000"/>
                  <a:lumOff val="25000"/>
                </a:schemeClr>
              </a:solidFill>
            </a:endParaRPr>
          </a:p>
        </p:txBody>
      </p:sp>
      <p:sp>
        <p:nvSpPr>
          <p:cNvPr id="9" name="文本框 8"/>
          <p:cNvSpPr txBox="1"/>
          <p:nvPr/>
        </p:nvSpPr>
        <p:spPr>
          <a:xfrm>
            <a:off x="7889240" y="3946525"/>
            <a:ext cx="2899410" cy="1706880"/>
          </a:xfrm>
          <a:prstGeom prst="rect">
            <a:avLst/>
          </a:prstGeom>
          <a:noFill/>
        </p:spPr>
        <p:txBody>
          <a:bodyPr wrap="square" rtlCol="0">
            <a:spAutoFit/>
          </a:bodyPr>
          <a:lstStyle/>
          <a:p>
            <a:pPr algn="ctr">
              <a:lnSpc>
                <a:spcPct val="150000"/>
              </a:lnSpc>
            </a:pPr>
            <a:r>
              <a:rPr lang="zh-CN" altLang="en-US" sz="1000" dirty="0">
                <a:latin typeface="华文细黑" panose="02010600040101010101" charset="-122"/>
                <a:ea typeface="华文细黑" panose="02010600040101010101" charset="-122"/>
                <a:sym typeface="+mn-ea"/>
              </a:rPr>
              <a:t>I love you more than I've ever loved any woman</a:t>
            </a:r>
            <a:r>
              <a:rPr lang="zh-CN" altLang="en-US" sz="1000">
                <a:latin typeface="华文细黑" panose="02010600040101010101" charset="-122"/>
                <a:ea typeface="华文细黑" panose="02010600040101010101" charset="-122"/>
                <a:sym typeface="+mn-ea"/>
              </a:rPr>
              <a:t>. And I've waited longer for you than I've waited for any woman.</a:t>
            </a:r>
            <a:endParaRPr lang="zh-CN" altLang="en-US" sz="1000" dirty="0">
              <a:latin typeface="华文细黑" panose="02010600040101010101" charset="-122"/>
              <a:ea typeface="华文细黑" panose="02010600040101010101" charset="-122"/>
              <a:sym typeface="+mn-ea"/>
            </a:endParaRPr>
          </a:p>
          <a:p>
            <a:pPr algn="ctr">
              <a:lnSpc>
                <a:spcPct val="150000"/>
              </a:lnSpc>
            </a:pPr>
            <a:endParaRPr lang="zh-CN" altLang="en-US" sz="1000" dirty="0">
              <a:latin typeface="华文细黑" panose="02010600040101010101" charset="-122"/>
              <a:ea typeface="华文细黑" panose="02010600040101010101" charset="-122"/>
              <a:sym typeface="+mn-ea"/>
            </a:endParaRPr>
          </a:p>
          <a:p>
            <a:pPr algn="ctr">
              <a:lnSpc>
                <a:spcPct val="150000"/>
              </a:lnSpc>
            </a:pPr>
            <a:r>
              <a:rPr lang="zh-CN" altLang="en-US" sz="1000" dirty="0">
                <a:latin typeface="华文细黑" panose="02010600040101010101" charset="-122"/>
                <a:ea typeface="华文细黑" panose="02010600040101010101" charset="-122"/>
                <a:sym typeface="+mn-ea"/>
              </a:rPr>
              <a:t>I love you more than I've ever loved any woman</a:t>
            </a:r>
            <a:r>
              <a:rPr lang="zh-CN" altLang="en-US" sz="1000">
                <a:latin typeface="华文细黑" panose="02010600040101010101" charset="-122"/>
                <a:ea typeface="华文细黑" panose="02010600040101010101" charset="-122"/>
                <a:sym typeface="+mn-ea"/>
              </a:rPr>
              <a:t>. And I've waited longer for you than I've waited for any woman.</a:t>
            </a:r>
            <a:endParaRPr lang="en-US" altLang="zh-CN" sz="1600" dirty="0">
              <a:solidFill>
                <a:schemeClr val="tx1">
                  <a:lumMod val="75000"/>
                  <a:lumOff val="25000"/>
                </a:schemeClr>
              </a:solidFill>
            </a:endParaRPr>
          </a:p>
        </p:txBody>
      </p:sp>
      <p:sp>
        <p:nvSpPr>
          <p:cNvPr id="15" name="文本框 14"/>
          <p:cNvSpPr txBox="1"/>
          <p:nvPr/>
        </p:nvSpPr>
        <p:spPr>
          <a:xfrm>
            <a:off x="4490085" y="699135"/>
            <a:ext cx="3211195" cy="53403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2400" b="1" dirty="0">
                <a:solidFill>
                  <a:schemeClr val="tx1"/>
                </a:solidFill>
                <a:latin typeface="华文细黑" panose="02010600040101010101" charset="-122"/>
                <a:ea typeface="华文细黑" panose="02010600040101010101" charset="-122"/>
                <a:sym typeface="+mn-ea"/>
              </a:rPr>
              <a:t>点此替换文本</a:t>
            </a:r>
            <a:endParaRPr lang="zh-CN" altLang="en-US" sz="2400" b="1" dirty="0">
              <a:solidFill>
                <a:schemeClr val="tx1"/>
              </a:solidFill>
              <a:latin typeface="华文细黑" panose="02010600040101010101" charset="-122"/>
              <a:ea typeface="华文细黑" panose="02010600040101010101" charset="-122"/>
              <a:sym typeface="+mn-ea"/>
            </a:endParaRP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1"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vertical)">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0" presetClass="entr" presetSubtype="0" fill="hold" grpId="1"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edg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29" presetClass="entr" presetSubtype="0" fill="hold" grpId="0" nodeType="afterEffect">
                                  <p:stCondLst>
                                    <p:cond delay="0"/>
                                  </p:stCondLst>
                                  <p:childTnLst>
                                    <p:set>
                                      <p:cBhvr>
                                        <p:cTn id="22" dur="1" fill="hold">
                                          <p:stCondLst>
                                            <p:cond delay="0"/>
                                          </p:stCondLst>
                                        </p:cTn>
                                        <p:tgtEl>
                                          <p:spTgt spid="69"/>
                                        </p:tgtEl>
                                        <p:attrNameLst>
                                          <p:attrName>style.visibility</p:attrName>
                                        </p:attrNameLst>
                                      </p:cBhvr>
                                      <p:to>
                                        <p:strVal val="visible"/>
                                      </p:to>
                                    </p:set>
                                    <p:anim calcmode="lin" valueType="num">
                                      <p:cBhvr>
                                        <p:cTn id="23" dur="500" fill="hold"/>
                                        <p:tgtEl>
                                          <p:spTgt spid="69"/>
                                        </p:tgtEl>
                                        <p:attrNameLst>
                                          <p:attrName>ppt_x</p:attrName>
                                        </p:attrNameLst>
                                      </p:cBhvr>
                                      <p:tavLst>
                                        <p:tav tm="0">
                                          <p:val>
                                            <p:strVal val="#ppt_x-.2"/>
                                          </p:val>
                                        </p:tav>
                                        <p:tav tm="100000">
                                          <p:val>
                                            <p:strVal val="#ppt_x"/>
                                          </p:val>
                                        </p:tav>
                                      </p:tavLst>
                                    </p:anim>
                                    <p:anim calcmode="lin" valueType="num">
                                      <p:cBhvr>
                                        <p:cTn id="24" dur="500" fill="hold"/>
                                        <p:tgtEl>
                                          <p:spTgt spid="69"/>
                                        </p:tgtEl>
                                        <p:attrNameLst>
                                          <p:attrName>ppt_y</p:attrName>
                                        </p:attrNameLst>
                                      </p:cBhvr>
                                      <p:tavLst>
                                        <p:tav tm="0">
                                          <p:val>
                                            <p:strVal val="#ppt_y"/>
                                          </p:val>
                                        </p:tav>
                                        <p:tav tm="100000">
                                          <p:val>
                                            <p:strVal val="#ppt_y"/>
                                          </p:val>
                                        </p:tav>
                                      </p:tavLst>
                                    </p:anim>
                                    <p:animEffect transition="in" filter="wipe(right)" prLst="gradientSize: 0.1">
                                      <p:cBhvr>
                                        <p:cTn id="25" dur="500"/>
                                        <p:tgtEl>
                                          <p:spTgt spid="69"/>
                                        </p:tgtEl>
                                      </p:cBhvr>
                                    </p:animEffect>
                                  </p:childTnLst>
                                </p:cTn>
                              </p:par>
                            </p:childTnLst>
                          </p:cTn>
                        </p:par>
                        <p:par>
                          <p:cTn id="26" fill="hold">
                            <p:stCondLst>
                              <p:cond delay="2500"/>
                            </p:stCondLst>
                            <p:childTnLst>
                              <p:par>
                                <p:cTn id="27" presetID="42" presetClass="entr" presetSubtype="0" fill="hold" grpId="1" nodeType="afterEffect">
                                  <p:stCondLst>
                                    <p:cond delay="0"/>
                                  </p:stCondLst>
                                  <p:childTnLst>
                                    <p:set>
                                      <p:cBhvr>
                                        <p:cTn id="28" dur="1" fill="hold">
                                          <p:stCondLst>
                                            <p:cond delay="0"/>
                                          </p:stCondLst>
                                        </p:cTn>
                                        <p:tgtEl>
                                          <p:spTgt spid="70"/>
                                        </p:tgtEl>
                                        <p:attrNameLst>
                                          <p:attrName>style.visibility</p:attrName>
                                        </p:attrNameLst>
                                      </p:cBhvr>
                                      <p:to>
                                        <p:strVal val="visible"/>
                                      </p:to>
                                    </p:set>
                                    <p:animEffect transition="in" filter="fade">
                                      <p:cBhvr>
                                        <p:cTn id="29" dur="500"/>
                                        <p:tgtEl>
                                          <p:spTgt spid="70"/>
                                        </p:tgtEl>
                                      </p:cBhvr>
                                    </p:animEffect>
                                    <p:anim calcmode="lin" valueType="num">
                                      <p:cBhvr>
                                        <p:cTn id="30" dur="500" fill="hold"/>
                                        <p:tgtEl>
                                          <p:spTgt spid="70"/>
                                        </p:tgtEl>
                                        <p:attrNameLst>
                                          <p:attrName>ppt_x</p:attrName>
                                        </p:attrNameLst>
                                      </p:cBhvr>
                                      <p:tavLst>
                                        <p:tav tm="0">
                                          <p:val>
                                            <p:strVal val="#ppt_x"/>
                                          </p:val>
                                        </p:tav>
                                        <p:tav tm="100000">
                                          <p:val>
                                            <p:strVal val="#ppt_x"/>
                                          </p:val>
                                        </p:tav>
                                      </p:tavLst>
                                    </p:anim>
                                    <p:anim calcmode="lin" valueType="num">
                                      <p:cBhvr>
                                        <p:cTn id="31" dur="500" fill="hold"/>
                                        <p:tgtEl>
                                          <p:spTgt spid="70"/>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20" presetClass="entr" presetSubtype="0" fill="hold" grpId="1" nodeType="after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edge">
                                      <p:cBhvr>
                                        <p:cTn id="35" dur="500"/>
                                        <p:tgtEl>
                                          <p:spTgt spid="49"/>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4000"/>
                            </p:stCondLst>
                            <p:childTnLst>
                              <p:par>
                                <p:cTn id="41" presetID="29" presetClass="entr" presetSubtype="0"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ppt_x</p:attrName>
                                        </p:attrNameLst>
                                      </p:cBhvr>
                                      <p:tavLst>
                                        <p:tav tm="0">
                                          <p:val>
                                            <p:strVal val="#ppt_x-.2"/>
                                          </p:val>
                                        </p:tav>
                                        <p:tav tm="100000">
                                          <p:val>
                                            <p:strVal val="#ppt_x"/>
                                          </p:val>
                                        </p:tav>
                                      </p:tavLst>
                                    </p:anim>
                                    <p:anim calcmode="lin" valueType="num">
                                      <p:cBhvr>
                                        <p:cTn id="44" dur="5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45" dur="500"/>
                                        <p:tgtEl>
                                          <p:spTgt spid="4"/>
                                        </p:tgtEl>
                                      </p:cBhvr>
                                    </p:animEffect>
                                  </p:childTnLst>
                                </p:cTn>
                              </p:par>
                            </p:childTnLst>
                          </p:cTn>
                        </p:par>
                        <p:par>
                          <p:cTn id="46" fill="hold">
                            <p:stCondLst>
                              <p:cond delay="4500"/>
                            </p:stCondLst>
                            <p:childTnLst>
                              <p:par>
                                <p:cTn id="47" presetID="42" presetClass="entr" presetSubtype="0" fill="hold" grpId="1"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anim calcmode="lin" valueType="num">
                                      <p:cBhvr>
                                        <p:cTn id="50" dur="500" fill="hold"/>
                                        <p:tgtEl>
                                          <p:spTgt spid="5"/>
                                        </p:tgtEl>
                                        <p:attrNameLst>
                                          <p:attrName>ppt_x</p:attrName>
                                        </p:attrNameLst>
                                      </p:cBhvr>
                                      <p:tavLst>
                                        <p:tav tm="0">
                                          <p:val>
                                            <p:strVal val="#ppt_x"/>
                                          </p:val>
                                        </p:tav>
                                        <p:tav tm="100000">
                                          <p:val>
                                            <p:strVal val="#ppt_x"/>
                                          </p:val>
                                        </p:tav>
                                      </p:tavLst>
                                    </p:anim>
                                    <p:anim calcmode="lin" valueType="num">
                                      <p:cBhvr>
                                        <p:cTn id="51" dur="500" fill="hold"/>
                                        <p:tgtEl>
                                          <p:spTgt spid="5"/>
                                        </p:tgtEl>
                                        <p:attrNameLst>
                                          <p:attrName>ppt_y</p:attrName>
                                        </p:attrNameLst>
                                      </p:cBhvr>
                                      <p:tavLst>
                                        <p:tav tm="0">
                                          <p:val>
                                            <p:strVal val="#ppt_y+.1"/>
                                          </p:val>
                                        </p:tav>
                                        <p:tav tm="100000">
                                          <p:val>
                                            <p:strVal val="#ppt_y"/>
                                          </p:val>
                                        </p:tav>
                                      </p:tavLst>
                                    </p:anim>
                                  </p:childTnLst>
                                </p:cTn>
                              </p:par>
                            </p:childTnLst>
                          </p:cTn>
                        </p:par>
                        <p:par>
                          <p:cTn id="52" fill="hold">
                            <p:stCondLst>
                              <p:cond delay="5000"/>
                            </p:stCondLst>
                            <p:childTnLst>
                              <p:par>
                                <p:cTn id="53" presetID="20" presetClass="entr" presetSubtype="0" fill="hold" grpId="1" nodeType="after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wedge">
                                      <p:cBhvr>
                                        <p:cTn id="55" dur="500"/>
                                        <p:tgtEl>
                                          <p:spTgt spid="52"/>
                                        </p:tgtEl>
                                      </p:cBhvr>
                                    </p:animEffect>
                                  </p:childTnLst>
                                </p:cTn>
                              </p:par>
                            </p:childTnLst>
                          </p:cTn>
                        </p:par>
                        <p:par>
                          <p:cTn id="56" fill="hold">
                            <p:stCondLst>
                              <p:cond delay="5500"/>
                            </p:stCondLst>
                            <p:childTnLst>
                              <p:par>
                                <p:cTn id="57" presetID="10" presetClass="entr" presetSubtype="0"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par>
                          <p:cTn id="60" fill="hold">
                            <p:stCondLst>
                              <p:cond delay="6000"/>
                            </p:stCondLst>
                            <p:childTnLst>
                              <p:par>
                                <p:cTn id="61" presetID="29" presetClass="entr" presetSubtype="0" fill="hold" grpId="0"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500" fill="hold"/>
                                        <p:tgtEl>
                                          <p:spTgt spid="6"/>
                                        </p:tgtEl>
                                        <p:attrNameLst>
                                          <p:attrName>ppt_x</p:attrName>
                                        </p:attrNameLst>
                                      </p:cBhvr>
                                      <p:tavLst>
                                        <p:tav tm="0">
                                          <p:val>
                                            <p:strVal val="#ppt_x-.2"/>
                                          </p:val>
                                        </p:tav>
                                        <p:tav tm="100000">
                                          <p:val>
                                            <p:strVal val="#ppt_x"/>
                                          </p:val>
                                        </p:tav>
                                      </p:tavLst>
                                    </p:anim>
                                    <p:anim calcmode="lin" valueType="num">
                                      <p:cBhvr>
                                        <p:cTn id="64"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65" dur="500"/>
                                        <p:tgtEl>
                                          <p:spTgt spid="6"/>
                                        </p:tgtEl>
                                      </p:cBhvr>
                                    </p:animEffect>
                                  </p:childTnLst>
                                </p:cTn>
                              </p:par>
                            </p:childTnLst>
                          </p:cTn>
                        </p:par>
                        <p:par>
                          <p:cTn id="66" fill="hold">
                            <p:stCondLst>
                              <p:cond delay="6500"/>
                            </p:stCondLst>
                            <p:childTnLst>
                              <p:par>
                                <p:cTn id="67" presetID="42" presetClass="entr" presetSubtype="0" fill="hold" grpId="1" nodeType="after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500"/>
                                        <p:tgtEl>
                                          <p:spTgt spid="9"/>
                                        </p:tgtEl>
                                      </p:cBhvr>
                                    </p:animEffect>
                                    <p:anim calcmode="lin" valueType="num">
                                      <p:cBhvr>
                                        <p:cTn id="70" dur="500" fill="hold"/>
                                        <p:tgtEl>
                                          <p:spTgt spid="9"/>
                                        </p:tgtEl>
                                        <p:attrNameLst>
                                          <p:attrName>ppt_x</p:attrName>
                                        </p:attrNameLst>
                                      </p:cBhvr>
                                      <p:tavLst>
                                        <p:tav tm="0">
                                          <p:val>
                                            <p:strVal val="#ppt_x"/>
                                          </p:val>
                                        </p:tav>
                                        <p:tav tm="100000">
                                          <p:val>
                                            <p:strVal val="#ppt_x"/>
                                          </p:val>
                                        </p:tav>
                                      </p:tavLst>
                                    </p:anim>
                                    <p:anim calcmode="lin" valueType="num">
                                      <p:cBhvr>
                                        <p:cTn id="7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bldLvl="0" animBg="1"/>
      <p:bldP spid="49" grpId="0" animBg="1"/>
      <p:bldP spid="49" grpId="1" animBg="1"/>
      <p:bldP spid="52" grpId="0" animBg="1"/>
      <p:bldP spid="52" grpId="1" animBg="1"/>
      <p:bldP spid="8" grpId="0" animBg="1"/>
      <p:bldP spid="8" grpId="1" animBg="1"/>
      <p:bldP spid="16" grpId="0" animBg="1"/>
      <p:bldP spid="20" grpId="0" animBg="1"/>
      <p:bldP spid="69" grpId="0"/>
      <p:bldP spid="70" grpId="0"/>
      <p:bldP spid="70" grpId="1"/>
      <p:bldP spid="4" grpId="0"/>
      <p:bldP spid="5" grpId="0"/>
      <p:bldP spid="5" grpId="1"/>
      <p:bldP spid="6" grpId="0"/>
      <p:bldP spid="9" grpId="0"/>
      <p:bldP spid="9" grpId="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13335" y="1751965"/>
            <a:ext cx="5410835" cy="8890"/>
          </a:xfrm>
          <a:prstGeom prst="line">
            <a:avLst/>
          </a:prstGeom>
          <a:ln w="12700">
            <a:no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700405" y="1760855"/>
            <a:ext cx="1747520" cy="144780"/>
          </a:xfrm>
          <a:prstGeom prst="rect">
            <a:avLst/>
          </a:prstGeom>
          <a:solidFill>
            <a:srgbClr val="CAC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624205" y="979170"/>
            <a:ext cx="3211195" cy="4959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zh-CN" altLang="en-US" sz="2400" b="1" dirty="0">
                <a:solidFill>
                  <a:schemeClr val="tx1"/>
                </a:solidFill>
                <a:latin typeface="华文细黑" panose="02010600040101010101" charset="-122"/>
                <a:ea typeface="华文细黑" panose="02010600040101010101" charset="-122"/>
                <a:sym typeface="+mn-ea"/>
              </a:rPr>
              <a:t>点此替换文本</a:t>
            </a:r>
            <a:endParaRPr lang="zh-CN" altLang="en-US" sz="2400" b="1" dirty="0">
              <a:solidFill>
                <a:schemeClr val="tx1"/>
              </a:solidFill>
              <a:latin typeface="华文细黑" panose="02010600040101010101" charset="-122"/>
              <a:ea typeface="华文细黑" panose="02010600040101010101" charset="-122"/>
              <a:sym typeface="+mn-ea"/>
            </a:endParaRPr>
          </a:p>
        </p:txBody>
      </p:sp>
      <p:sp>
        <p:nvSpPr>
          <p:cNvPr id="9" name="文本框 8"/>
          <p:cNvSpPr txBox="1"/>
          <p:nvPr/>
        </p:nvSpPr>
        <p:spPr>
          <a:xfrm>
            <a:off x="624205" y="2459355"/>
            <a:ext cx="4697095" cy="17068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a:p>
            <a:pPr algn="l" fontAlgn="auto">
              <a:lnSpc>
                <a:spcPct val="150000"/>
              </a:lnSpc>
            </a:pPr>
            <a:endParaRPr lang="zh-CN" altLang="en-US" sz="1000" dirty="0">
              <a:solidFill>
                <a:schemeClr val="tx1"/>
              </a:solidFill>
              <a:latin typeface="华文细黑" panose="02010600040101010101" charset="-122"/>
              <a:ea typeface="华文细黑" panose="02010600040101010101" charset="-122"/>
              <a:sym typeface="+mn-ea"/>
            </a:endParaRPr>
          </a:p>
          <a:p>
            <a:pPr algn="l"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 And I've waited longer for you than I've waited for any woman.I love you more than I've ever loved any woman.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p:txBody>
      </p:sp>
      <p:sp>
        <p:nvSpPr>
          <p:cNvPr id="6" name="矩形 5"/>
          <p:cNvSpPr/>
          <p:nvPr/>
        </p:nvSpPr>
        <p:spPr>
          <a:xfrm>
            <a:off x="700405" y="4649470"/>
            <a:ext cx="1583055" cy="386080"/>
          </a:xfrm>
          <a:prstGeom prst="rect">
            <a:avLst/>
          </a:prstGeom>
          <a:solidFill>
            <a:srgbClr val="CAC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latin typeface="华文细黑" panose="02010600040101010101" charset="-122"/>
                <a:ea typeface="华文细黑" panose="02010600040101010101" charset="-122"/>
              </a:rPr>
              <a:t>ART</a:t>
            </a:r>
            <a:endParaRPr lang="en-US" altLang="zh-CN">
              <a:solidFill>
                <a:schemeClr val="tx1"/>
              </a:solidFill>
              <a:latin typeface="华文细黑" panose="02010600040101010101" charset="-122"/>
              <a:ea typeface="华文细黑" panose="02010600040101010101" charset="-122"/>
            </a:endParaRPr>
          </a:p>
        </p:txBody>
      </p:sp>
      <p:sp>
        <p:nvSpPr>
          <p:cNvPr id="7" name="矩形 6"/>
          <p:cNvSpPr/>
          <p:nvPr/>
        </p:nvSpPr>
        <p:spPr>
          <a:xfrm>
            <a:off x="6059805" y="1751965"/>
            <a:ext cx="5588000" cy="364998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1500"/>
                            </p:stCondLst>
                            <p:childTnLst>
                              <p:par>
                                <p:cTn id="19" presetID="14" presetClass="entr" presetSubtype="5" fill="hold" grpId="1"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vertical)">
                                      <p:cBhvr>
                                        <p:cTn id="21" dur="500"/>
                                        <p:tgtEl>
                                          <p:spTgt spid="9"/>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2500"/>
                            </p:stCondLst>
                            <p:childTnLst>
                              <p:par>
                                <p:cTn id="29" presetID="9" presetClass="entr" presetSubtype="0" fill="hold" grpId="1"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9" grpId="0"/>
      <p:bldP spid="9" grpId="1"/>
      <p:bldP spid="6" grpId="0" animBg="1"/>
      <p:bldP spid="7" grpId="0" animBg="1"/>
      <p:bldP spid="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209030" y="1878330"/>
            <a:ext cx="2493645" cy="169291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8939530" y="1878330"/>
            <a:ext cx="2493645" cy="1692910"/>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485515" y="1878330"/>
            <a:ext cx="2493645" cy="1692910"/>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53745" y="1878330"/>
            <a:ext cx="2493645" cy="1692910"/>
          </a:xfrm>
          <a:prstGeom prst="rect">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753745" y="3841115"/>
            <a:ext cx="2494280" cy="17068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50000"/>
              </a:lnSpc>
            </a:pPr>
            <a:r>
              <a:rPr lang="zh-CN" altLang="en-US" sz="1000" dirty="0">
                <a:solidFill>
                  <a:srgbClr val="353535"/>
                </a:solidFill>
                <a:latin typeface="华文细黑" panose="02010600040101010101" charset="-122"/>
                <a:ea typeface="华文细黑" panose="02010600040101010101" charset="-122"/>
                <a:sym typeface="+mn-ea"/>
              </a:rPr>
              <a:t>I love you more than I've ever loved any woman</a:t>
            </a:r>
            <a:r>
              <a:rPr lang="zh-CN" altLang="en-US" sz="1000">
                <a:solidFill>
                  <a:srgbClr val="353535"/>
                </a:solidFill>
                <a:latin typeface="华文细黑" panose="02010600040101010101" charset="-122"/>
                <a:ea typeface="华文细黑" panose="02010600040101010101" charset="-122"/>
                <a:sym typeface="+mn-ea"/>
              </a:rPr>
              <a:t>. And I've waited longer for you than I've waited for any woman.I </a:t>
            </a:r>
            <a:r>
              <a:rPr lang="zh-CN" altLang="en-US" sz="1000" dirty="0">
                <a:solidFill>
                  <a:srgbClr val="353535"/>
                </a:solidFill>
                <a:latin typeface="华文细黑" panose="02010600040101010101" charset="-122"/>
                <a:ea typeface="华文细黑" panose="02010600040101010101" charset="-122"/>
                <a:sym typeface="+mn-ea"/>
              </a:rPr>
              <a:t>love you more than I've ever loved any woman</a:t>
            </a:r>
            <a:r>
              <a:rPr lang="zh-CN" altLang="en-US" sz="1000">
                <a:solidFill>
                  <a:srgbClr val="353535"/>
                </a:solidFill>
                <a:latin typeface="华文细黑" panose="02010600040101010101" charset="-122"/>
                <a:ea typeface="华文细黑" panose="02010600040101010101" charset="-122"/>
                <a:sym typeface="+mn-ea"/>
              </a:rPr>
              <a:t>. And I've waited longer for you than I've waited for any woman.</a:t>
            </a:r>
            <a:endParaRPr lang="zh-CN" altLang="en-US" sz="1000" dirty="0">
              <a:solidFill>
                <a:srgbClr val="353535"/>
              </a:solidFill>
              <a:latin typeface="华文细黑" panose="02010600040101010101" charset="-122"/>
              <a:ea typeface="华文细黑" panose="02010600040101010101" charset="-122"/>
              <a:sym typeface="+mn-ea"/>
            </a:endParaRPr>
          </a:p>
        </p:txBody>
      </p:sp>
      <p:sp>
        <p:nvSpPr>
          <p:cNvPr id="8" name="文本框 7"/>
          <p:cNvSpPr txBox="1"/>
          <p:nvPr/>
        </p:nvSpPr>
        <p:spPr>
          <a:xfrm>
            <a:off x="3484880" y="3841115"/>
            <a:ext cx="2494280" cy="17068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50000"/>
              </a:lnSpc>
            </a:pPr>
            <a:r>
              <a:rPr lang="zh-CN" altLang="en-US" sz="1000" dirty="0">
                <a:solidFill>
                  <a:srgbClr val="353535"/>
                </a:solidFill>
                <a:latin typeface="华文细黑" panose="02010600040101010101" charset="-122"/>
                <a:ea typeface="华文细黑" panose="02010600040101010101" charset="-122"/>
                <a:sym typeface="+mn-ea"/>
              </a:rPr>
              <a:t>I love you more than I've ever loved any woman</a:t>
            </a:r>
            <a:r>
              <a:rPr lang="zh-CN" altLang="en-US" sz="1000">
                <a:solidFill>
                  <a:srgbClr val="353535"/>
                </a:solidFill>
                <a:latin typeface="华文细黑" panose="02010600040101010101" charset="-122"/>
                <a:ea typeface="华文细黑" panose="02010600040101010101" charset="-122"/>
                <a:sym typeface="+mn-ea"/>
              </a:rPr>
              <a:t>. And I've waited longer for you than I've waited for any woman.I </a:t>
            </a:r>
            <a:r>
              <a:rPr lang="zh-CN" altLang="en-US" sz="1000" dirty="0">
                <a:solidFill>
                  <a:srgbClr val="353535"/>
                </a:solidFill>
                <a:latin typeface="华文细黑" panose="02010600040101010101" charset="-122"/>
                <a:ea typeface="华文细黑" panose="02010600040101010101" charset="-122"/>
                <a:sym typeface="+mn-ea"/>
              </a:rPr>
              <a:t>love you more than I've ever loved any woman</a:t>
            </a:r>
            <a:r>
              <a:rPr lang="zh-CN" altLang="en-US" sz="1000">
                <a:solidFill>
                  <a:srgbClr val="353535"/>
                </a:solidFill>
                <a:latin typeface="华文细黑" panose="02010600040101010101" charset="-122"/>
                <a:ea typeface="华文细黑" panose="02010600040101010101" charset="-122"/>
                <a:sym typeface="+mn-ea"/>
              </a:rPr>
              <a:t>. And I've waited longer for you than I've waited for any woman.</a:t>
            </a:r>
            <a:endParaRPr lang="zh-CN" altLang="en-US" sz="1000" dirty="0">
              <a:solidFill>
                <a:srgbClr val="353535"/>
              </a:solidFill>
              <a:latin typeface="华文细黑" panose="02010600040101010101" charset="-122"/>
              <a:ea typeface="华文细黑" panose="02010600040101010101" charset="-122"/>
              <a:sym typeface="+mn-ea"/>
            </a:endParaRPr>
          </a:p>
        </p:txBody>
      </p:sp>
      <p:sp>
        <p:nvSpPr>
          <p:cNvPr id="9" name="文本框 8"/>
          <p:cNvSpPr txBox="1"/>
          <p:nvPr/>
        </p:nvSpPr>
        <p:spPr>
          <a:xfrm>
            <a:off x="6208395" y="3841115"/>
            <a:ext cx="2494280" cy="17068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50000"/>
              </a:lnSpc>
            </a:pPr>
            <a:r>
              <a:rPr lang="zh-CN" altLang="en-US" sz="1000" dirty="0">
                <a:solidFill>
                  <a:srgbClr val="353535"/>
                </a:solidFill>
                <a:latin typeface="华文细黑" panose="02010600040101010101" charset="-122"/>
                <a:ea typeface="华文细黑" panose="02010600040101010101" charset="-122"/>
                <a:sym typeface="+mn-ea"/>
              </a:rPr>
              <a:t>I love you more than I've ever loved any woman</a:t>
            </a:r>
            <a:r>
              <a:rPr lang="zh-CN" altLang="en-US" sz="1000">
                <a:solidFill>
                  <a:srgbClr val="353535"/>
                </a:solidFill>
                <a:latin typeface="华文细黑" panose="02010600040101010101" charset="-122"/>
                <a:ea typeface="华文细黑" panose="02010600040101010101" charset="-122"/>
                <a:sym typeface="+mn-ea"/>
              </a:rPr>
              <a:t>. And I've waited longer for you than I've waited for any woman.I </a:t>
            </a:r>
            <a:r>
              <a:rPr lang="zh-CN" altLang="en-US" sz="1000" dirty="0">
                <a:solidFill>
                  <a:srgbClr val="353535"/>
                </a:solidFill>
                <a:latin typeface="华文细黑" panose="02010600040101010101" charset="-122"/>
                <a:ea typeface="华文细黑" panose="02010600040101010101" charset="-122"/>
                <a:sym typeface="+mn-ea"/>
              </a:rPr>
              <a:t>love you more than I've ever loved any woman</a:t>
            </a:r>
            <a:r>
              <a:rPr lang="zh-CN" altLang="en-US" sz="1000">
                <a:solidFill>
                  <a:srgbClr val="353535"/>
                </a:solidFill>
                <a:latin typeface="华文细黑" panose="02010600040101010101" charset="-122"/>
                <a:ea typeface="华文细黑" panose="02010600040101010101" charset="-122"/>
                <a:sym typeface="+mn-ea"/>
              </a:rPr>
              <a:t>. And I've waited longer for you than I've waited for any woman.</a:t>
            </a:r>
            <a:endParaRPr lang="zh-CN" altLang="en-US" sz="1000" dirty="0">
              <a:solidFill>
                <a:srgbClr val="353535"/>
              </a:solidFill>
              <a:latin typeface="华文细黑" panose="02010600040101010101" charset="-122"/>
              <a:ea typeface="华文细黑" panose="02010600040101010101" charset="-122"/>
              <a:sym typeface="+mn-ea"/>
            </a:endParaRPr>
          </a:p>
        </p:txBody>
      </p:sp>
      <p:sp>
        <p:nvSpPr>
          <p:cNvPr id="10" name="文本框 9"/>
          <p:cNvSpPr txBox="1"/>
          <p:nvPr/>
        </p:nvSpPr>
        <p:spPr>
          <a:xfrm>
            <a:off x="8938895" y="3841115"/>
            <a:ext cx="2494280" cy="17068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50000"/>
              </a:lnSpc>
            </a:pPr>
            <a:r>
              <a:rPr lang="zh-CN" altLang="en-US" sz="1000" dirty="0">
                <a:solidFill>
                  <a:srgbClr val="353535"/>
                </a:solidFill>
                <a:latin typeface="华文细黑" panose="02010600040101010101" charset="-122"/>
                <a:ea typeface="华文细黑" panose="02010600040101010101" charset="-122"/>
                <a:sym typeface="+mn-ea"/>
              </a:rPr>
              <a:t>I love you more than I've ever loved any woman</a:t>
            </a:r>
            <a:r>
              <a:rPr lang="zh-CN" altLang="en-US" sz="1000">
                <a:solidFill>
                  <a:srgbClr val="353535"/>
                </a:solidFill>
                <a:latin typeface="华文细黑" panose="02010600040101010101" charset="-122"/>
                <a:ea typeface="华文细黑" panose="02010600040101010101" charset="-122"/>
                <a:sym typeface="+mn-ea"/>
              </a:rPr>
              <a:t>. And I've waited longer for you than I've waited for any woman.I </a:t>
            </a:r>
            <a:r>
              <a:rPr lang="zh-CN" altLang="en-US" sz="1000" dirty="0">
                <a:solidFill>
                  <a:srgbClr val="353535"/>
                </a:solidFill>
                <a:latin typeface="华文细黑" panose="02010600040101010101" charset="-122"/>
                <a:ea typeface="华文细黑" panose="02010600040101010101" charset="-122"/>
                <a:sym typeface="+mn-ea"/>
              </a:rPr>
              <a:t>love you more than I've ever loved any woman</a:t>
            </a:r>
            <a:r>
              <a:rPr lang="zh-CN" altLang="en-US" sz="1000">
                <a:solidFill>
                  <a:srgbClr val="353535"/>
                </a:solidFill>
                <a:latin typeface="华文细黑" panose="02010600040101010101" charset="-122"/>
                <a:ea typeface="华文细黑" panose="02010600040101010101" charset="-122"/>
                <a:sym typeface="+mn-ea"/>
              </a:rPr>
              <a:t>. And I've waited longer for you than I've waited for any woman.</a:t>
            </a:r>
            <a:endParaRPr lang="zh-CN" altLang="en-US" sz="1000" dirty="0">
              <a:solidFill>
                <a:srgbClr val="353535"/>
              </a:solidFill>
              <a:latin typeface="华文细黑" panose="02010600040101010101" charset="-122"/>
              <a:ea typeface="华文细黑" panose="02010600040101010101" charset="-122"/>
              <a:sym typeface="+mn-ea"/>
            </a:endParaRPr>
          </a:p>
        </p:txBody>
      </p:sp>
      <p:sp>
        <p:nvSpPr>
          <p:cNvPr id="15" name="文本框 14"/>
          <p:cNvSpPr txBox="1"/>
          <p:nvPr/>
        </p:nvSpPr>
        <p:spPr>
          <a:xfrm>
            <a:off x="4490720" y="497840"/>
            <a:ext cx="3211195" cy="4959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2400" b="1" dirty="0">
                <a:solidFill>
                  <a:schemeClr val="tx1"/>
                </a:solidFill>
                <a:latin typeface="华文细黑" panose="02010600040101010101" charset="-122"/>
                <a:ea typeface="华文细黑" panose="02010600040101010101" charset="-122"/>
                <a:sym typeface="+mn-ea"/>
              </a:rPr>
              <a:t>点此替换文本</a:t>
            </a:r>
            <a:endParaRPr lang="zh-CN" altLang="en-US" sz="2400" b="1" dirty="0">
              <a:solidFill>
                <a:schemeClr val="tx1"/>
              </a:solidFill>
              <a:latin typeface="华文细黑" panose="02010600040101010101" charset="-122"/>
              <a:ea typeface="华文细黑" panose="02010600040101010101" charset="-122"/>
              <a:sym typeface="+mn-ea"/>
            </a:endParaRP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ppt_x</p:attrName>
                                        </p:attrNameLst>
                                      </p:cBhvr>
                                      <p:tavLst>
                                        <p:tav tm="0">
                                          <p:val>
                                            <p:strVal val="#ppt_x-.2"/>
                                          </p:val>
                                        </p:tav>
                                        <p:tav tm="100000">
                                          <p:val>
                                            <p:strVal val="#ppt_x"/>
                                          </p:val>
                                        </p:tav>
                                      </p:tavLst>
                                    </p:anim>
                                    <p:anim calcmode="lin" valueType="num">
                                      <p:cBhvr>
                                        <p:cTn id="12"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3" dur="500"/>
                                        <p:tgtEl>
                                          <p:spTgt spid="7"/>
                                        </p:tgtEl>
                                      </p:cBhvr>
                                    </p:animEffect>
                                  </p:childTnLst>
                                </p:cTn>
                              </p:par>
                            </p:childTnLst>
                          </p:cTn>
                        </p:par>
                        <p:par>
                          <p:cTn id="14" fill="hold">
                            <p:stCondLst>
                              <p:cond delay="1000"/>
                            </p:stCondLst>
                            <p:childTnLst>
                              <p:par>
                                <p:cTn id="15" presetID="14" presetClass="entr" presetSubtype="5" fill="hold" grpId="1"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vertical)">
                                      <p:cBhvr>
                                        <p:cTn id="17" dur="500"/>
                                        <p:tgtEl>
                                          <p:spTgt spid="16"/>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4" presetClass="entr" presetSubtype="5" fill="hold" grpId="1"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vertical)">
                                      <p:cBhvr>
                                        <p:cTn id="27" dur="500"/>
                                        <p:tgtEl>
                                          <p:spTgt spid="8"/>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par>
                          <p:cTn id="32" fill="hold">
                            <p:stCondLst>
                              <p:cond delay="3000"/>
                            </p:stCondLst>
                            <p:childTnLst>
                              <p:par>
                                <p:cTn id="33" presetID="14" presetClass="entr" presetSubtype="5" fill="hold" grpId="1"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randombar(vertical)">
                                      <p:cBhvr>
                                        <p:cTn id="35" dur="500"/>
                                        <p:tgtEl>
                                          <p:spTgt spid="9"/>
                                        </p:tgtEl>
                                      </p:cBhvr>
                                    </p:animEffect>
                                  </p:childTnLst>
                                </p:cTn>
                              </p:par>
                            </p:childTnLst>
                          </p:cTn>
                        </p:par>
                        <p:par>
                          <p:cTn id="36" fill="hold">
                            <p:stCondLst>
                              <p:cond delay="3500"/>
                            </p:stCondLst>
                            <p:childTnLst>
                              <p:par>
                                <p:cTn id="37" presetID="53" presetClass="entr" presetSubtype="16"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par>
                          <p:cTn id="42" fill="hold">
                            <p:stCondLst>
                              <p:cond delay="4000"/>
                            </p:stCondLst>
                            <p:childTnLst>
                              <p:par>
                                <p:cTn id="43" presetID="14" presetClass="entr" presetSubtype="5" fill="hold" grpId="1"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randombar(vertical)">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6" grpId="0"/>
      <p:bldP spid="16" grpId="1"/>
      <p:bldP spid="8" grpId="0"/>
      <p:bldP spid="8" grpId="1"/>
      <p:bldP spid="9" grpId="0"/>
      <p:bldP spid="9" grpId="1"/>
      <p:bldP spid="10" grpId="0"/>
      <p:bldP spid="10" grpId="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810895" y="659130"/>
            <a:ext cx="10570210" cy="275082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420870" y="3632200"/>
            <a:ext cx="3349625" cy="2596515"/>
          </a:xfrm>
          <a:prstGeom prst="rect">
            <a:avLst/>
          </a:prstGeom>
          <a:solidFill>
            <a:srgbClr val="F5F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8031480" y="3632200"/>
            <a:ext cx="3349625" cy="2596515"/>
          </a:xfrm>
          <a:prstGeom prst="rect">
            <a:avLst/>
          </a:prstGeom>
          <a:solidFill>
            <a:srgbClr val="F5F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810895" y="3632200"/>
            <a:ext cx="3349625" cy="2596515"/>
          </a:xfrm>
          <a:prstGeom prst="rect">
            <a:avLst/>
          </a:prstGeom>
          <a:solidFill>
            <a:srgbClr val="F5F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959485" y="4309745"/>
            <a:ext cx="3038475" cy="17068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a:t>
            </a:r>
            <a:r>
              <a:rPr lang="zh-CN" altLang="en-US" sz="1000">
                <a:solidFill>
                  <a:schemeClr val="tx1"/>
                </a:solidFill>
                <a:latin typeface="华文细黑" panose="02010600040101010101" charset="-122"/>
                <a:ea typeface="华文细黑" panose="02010600040101010101" charset="-122"/>
                <a:sym typeface="+mn-ea"/>
              </a:rPr>
              <a:t>.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a:p>
            <a:pPr algn="l" fontAlgn="auto">
              <a:lnSpc>
                <a:spcPct val="150000"/>
              </a:lnSpc>
            </a:pPr>
            <a:endParaRPr lang="zh-CN" altLang="en-US" sz="1000" dirty="0">
              <a:solidFill>
                <a:schemeClr val="tx1"/>
              </a:solidFill>
              <a:latin typeface="华文细黑" panose="02010600040101010101" charset="-122"/>
              <a:ea typeface="华文细黑" panose="02010600040101010101" charset="-122"/>
              <a:sym typeface="+mn-ea"/>
            </a:endParaRPr>
          </a:p>
          <a:p>
            <a:pPr algn="l"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a:t>
            </a:r>
            <a:r>
              <a:rPr lang="zh-CN" altLang="en-US" sz="1000">
                <a:solidFill>
                  <a:schemeClr val="tx1"/>
                </a:solidFill>
                <a:latin typeface="华文细黑" panose="02010600040101010101" charset="-122"/>
                <a:ea typeface="华文细黑" panose="02010600040101010101" charset="-122"/>
                <a:sym typeface="+mn-ea"/>
              </a:rPr>
              <a:t>.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p:txBody>
      </p:sp>
      <p:sp>
        <p:nvSpPr>
          <p:cNvPr id="10" name="文本框 9"/>
          <p:cNvSpPr txBox="1"/>
          <p:nvPr/>
        </p:nvSpPr>
        <p:spPr>
          <a:xfrm>
            <a:off x="959485" y="3817620"/>
            <a:ext cx="2969895" cy="36144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zh-CN" altLang="en-US" sz="1600" b="1" dirty="0">
                <a:solidFill>
                  <a:schemeClr val="tx1"/>
                </a:solidFill>
                <a:latin typeface="华文细黑" panose="02010600040101010101" charset="-122"/>
                <a:ea typeface="华文细黑" panose="02010600040101010101" charset="-122"/>
                <a:sym typeface="+mn-ea"/>
              </a:rPr>
              <a:t>点此替换文本</a:t>
            </a:r>
            <a:endParaRPr lang="zh-CN" altLang="en-US" sz="1600" b="1" dirty="0">
              <a:solidFill>
                <a:schemeClr val="tx1"/>
              </a:solidFill>
              <a:latin typeface="华文细黑" panose="02010600040101010101" charset="-122"/>
              <a:ea typeface="华文细黑" panose="02010600040101010101" charset="-122"/>
              <a:sym typeface="+mn-ea"/>
            </a:endParaRPr>
          </a:p>
        </p:txBody>
      </p:sp>
      <p:sp>
        <p:nvSpPr>
          <p:cNvPr id="11" name="文本框 10"/>
          <p:cNvSpPr txBox="1"/>
          <p:nvPr/>
        </p:nvSpPr>
        <p:spPr>
          <a:xfrm>
            <a:off x="4572000" y="4309745"/>
            <a:ext cx="3038475" cy="17068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a:t>
            </a:r>
            <a:r>
              <a:rPr lang="zh-CN" altLang="en-US" sz="1000">
                <a:solidFill>
                  <a:schemeClr val="tx1"/>
                </a:solidFill>
                <a:latin typeface="华文细黑" panose="02010600040101010101" charset="-122"/>
                <a:ea typeface="华文细黑" panose="02010600040101010101" charset="-122"/>
                <a:sym typeface="+mn-ea"/>
              </a:rPr>
              <a:t>.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a:p>
            <a:pPr algn="l" fontAlgn="auto">
              <a:lnSpc>
                <a:spcPct val="150000"/>
              </a:lnSpc>
            </a:pPr>
            <a:endParaRPr lang="zh-CN" altLang="en-US" sz="1000" dirty="0">
              <a:solidFill>
                <a:schemeClr val="tx1"/>
              </a:solidFill>
              <a:latin typeface="华文细黑" panose="02010600040101010101" charset="-122"/>
              <a:ea typeface="华文细黑" panose="02010600040101010101" charset="-122"/>
              <a:sym typeface="+mn-ea"/>
            </a:endParaRPr>
          </a:p>
          <a:p>
            <a:pPr algn="l"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a:t>
            </a:r>
            <a:r>
              <a:rPr lang="zh-CN" altLang="en-US" sz="1000">
                <a:solidFill>
                  <a:schemeClr val="tx1"/>
                </a:solidFill>
                <a:latin typeface="华文细黑" panose="02010600040101010101" charset="-122"/>
                <a:ea typeface="华文细黑" panose="02010600040101010101" charset="-122"/>
                <a:sym typeface="+mn-ea"/>
              </a:rPr>
              <a:t>.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p:txBody>
      </p:sp>
      <p:sp>
        <p:nvSpPr>
          <p:cNvPr id="12" name="文本框 11"/>
          <p:cNvSpPr txBox="1"/>
          <p:nvPr/>
        </p:nvSpPr>
        <p:spPr>
          <a:xfrm>
            <a:off x="4572000" y="3817620"/>
            <a:ext cx="2969895" cy="36144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zh-CN" altLang="en-US" sz="1600" b="1" dirty="0">
                <a:solidFill>
                  <a:schemeClr val="tx1"/>
                </a:solidFill>
                <a:latin typeface="华文细黑" panose="02010600040101010101" charset="-122"/>
                <a:ea typeface="华文细黑" panose="02010600040101010101" charset="-122"/>
                <a:sym typeface="+mn-ea"/>
              </a:rPr>
              <a:t>点此替换文本</a:t>
            </a:r>
            <a:endParaRPr lang="zh-CN" altLang="en-US" sz="1600" b="1" dirty="0">
              <a:solidFill>
                <a:schemeClr val="tx1"/>
              </a:solidFill>
              <a:latin typeface="华文细黑" panose="02010600040101010101" charset="-122"/>
              <a:ea typeface="华文细黑" panose="02010600040101010101" charset="-122"/>
              <a:sym typeface="+mn-ea"/>
            </a:endParaRPr>
          </a:p>
        </p:txBody>
      </p:sp>
      <p:sp>
        <p:nvSpPr>
          <p:cNvPr id="13" name="文本框 12"/>
          <p:cNvSpPr txBox="1"/>
          <p:nvPr/>
        </p:nvSpPr>
        <p:spPr>
          <a:xfrm>
            <a:off x="8192770" y="4309745"/>
            <a:ext cx="3038475" cy="17068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a:t>
            </a:r>
            <a:r>
              <a:rPr lang="zh-CN" altLang="en-US" sz="1000">
                <a:solidFill>
                  <a:schemeClr val="tx1"/>
                </a:solidFill>
                <a:latin typeface="华文细黑" panose="02010600040101010101" charset="-122"/>
                <a:ea typeface="华文细黑" panose="02010600040101010101" charset="-122"/>
                <a:sym typeface="+mn-ea"/>
              </a:rPr>
              <a:t>.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a:p>
            <a:pPr algn="l" fontAlgn="auto">
              <a:lnSpc>
                <a:spcPct val="150000"/>
              </a:lnSpc>
            </a:pPr>
            <a:endParaRPr lang="zh-CN" altLang="en-US" sz="1000" dirty="0">
              <a:solidFill>
                <a:schemeClr val="tx1"/>
              </a:solidFill>
              <a:latin typeface="华文细黑" panose="02010600040101010101" charset="-122"/>
              <a:ea typeface="华文细黑" panose="02010600040101010101" charset="-122"/>
              <a:sym typeface="+mn-ea"/>
            </a:endParaRPr>
          </a:p>
          <a:p>
            <a:pPr algn="l"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a:t>
            </a:r>
            <a:r>
              <a:rPr lang="zh-CN" altLang="en-US" sz="1000">
                <a:solidFill>
                  <a:schemeClr val="tx1"/>
                </a:solidFill>
                <a:latin typeface="华文细黑" panose="02010600040101010101" charset="-122"/>
                <a:ea typeface="华文细黑" panose="02010600040101010101" charset="-122"/>
                <a:sym typeface="+mn-ea"/>
              </a:rPr>
              <a:t>.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p:txBody>
      </p:sp>
      <p:sp>
        <p:nvSpPr>
          <p:cNvPr id="14" name="文本框 13"/>
          <p:cNvSpPr txBox="1"/>
          <p:nvPr/>
        </p:nvSpPr>
        <p:spPr>
          <a:xfrm>
            <a:off x="8192770" y="3817620"/>
            <a:ext cx="2969895" cy="36144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zh-CN" altLang="en-US" sz="1600" b="1" dirty="0">
                <a:solidFill>
                  <a:schemeClr val="tx1"/>
                </a:solidFill>
                <a:latin typeface="华文细黑" panose="02010600040101010101" charset="-122"/>
                <a:ea typeface="华文细黑" panose="02010600040101010101" charset="-122"/>
                <a:sym typeface="+mn-ea"/>
              </a:rPr>
              <a:t>点此替换文本</a:t>
            </a:r>
            <a:endParaRPr lang="zh-CN" altLang="en-US" sz="1600" b="1" dirty="0">
              <a:solidFill>
                <a:schemeClr val="tx1"/>
              </a:solidFill>
              <a:latin typeface="华文细黑" panose="02010600040101010101" charset="-122"/>
              <a:ea typeface="华文细黑" panose="02010600040101010101" charset="-122"/>
              <a:sym typeface="+mn-ea"/>
            </a:endParaRP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1"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500"/>
                                        <p:tgtEl>
                                          <p:spTgt spid="6"/>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1500"/>
                            </p:stCondLst>
                            <p:childTnLst>
                              <p:par>
                                <p:cTn id="19" presetID="14" presetClass="entr" presetSubtype="5" fill="hold" grpId="1"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vertical)">
                                      <p:cBhvr>
                                        <p:cTn id="21" dur="500"/>
                                        <p:tgtEl>
                                          <p:spTgt spid="16"/>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3000"/>
                            </p:stCondLst>
                            <p:childTnLst>
                              <p:par>
                                <p:cTn id="31" presetID="14" presetClass="entr" presetSubtype="5" fill="hold" grpId="1"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vertical)">
                                      <p:cBhvr>
                                        <p:cTn id="33" dur="500"/>
                                        <p:tgtEl>
                                          <p:spTgt spid="11"/>
                                        </p:tgtEl>
                                      </p:cBhvr>
                                    </p:animEffect>
                                  </p:childTnLst>
                                </p:cTn>
                              </p:par>
                            </p:childTnLst>
                          </p:cTn>
                        </p:par>
                        <p:par>
                          <p:cTn id="34" fill="hold">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par>
                          <p:cTn id="42" fill="hold">
                            <p:stCondLst>
                              <p:cond delay="4500"/>
                            </p:stCondLst>
                            <p:childTnLst>
                              <p:par>
                                <p:cTn id="43" presetID="14" presetClass="entr" presetSubtype="5" fill="hold" grpId="1"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randombar(vertic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9" grpId="0" animBg="1"/>
      <p:bldP spid="16" grpId="0"/>
      <p:bldP spid="16" grpId="1"/>
      <p:bldP spid="10" grpId="0"/>
      <p:bldP spid="11" grpId="0"/>
      <p:bldP spid="11" grpId="1"/>
      <p:bldP spid="12" grpId="0"/>
      <p:bldP spid="13" grpId="0"/>
      <p:bldP spid="13" grpId="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8"/>
          <p:cNvSpPr/>
          <p:nvPr/>
        </p:nvSpPr>
        <p:spPr>
          <a:xfrm>
            <a:off x="4559632" y="978989"/>
            <a:ext cx="3445378" cy="2454021"/>
          </a:xfrm>
          <a:prstGeom prst="rect">
            <a:avLst/>
          </a:prstGeom>
          <a:noFill/>
          <a:ln w="38100">
            <a:solidFill>
              <a:srgbClr val="434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A9B7E1"/>
              </a:solidFill>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59633" y="3689684"/>
            <a:ext cx="3445378" cy="2296919"/>
          </a:xfrm>
          <a:prstGeom prst="rect">
            <a:avLst/>
          </a:prstGeom>
        </p:spPr>
      </p:pic>
      <p:sp>
        <p:nvSpPr>
          <p:cNvPr id="5" name="TextBox 9"/>
          <p:cNvSpPr txBox="1"/>
          <p:nvPr/>
        </p:nvSpPr>
        <p:spPr>
          <a:xfrm>
            <a:off x="4426619" y="1274823"/>
            <a:ext cx="4817610" cy="830997"/>
          </a:xfrm>
          <a:prstGeom prst="rect">
            <a:avLst/>
          </a:prstGeom>
          <a:noFill/>
        </p:spPr>
        <p:txBody>
          <a:bodyPr wrap="square" rtlCol="0">
            <a:spAutoFit/>
          </a:bodyPr>
          <a:lstStyle/>
          <a:p>
            <a:r>
              <a:rPr lang="en-US" sz="4800" b="1" i="1" dirty="0">
                <a:solidFill>
                  <a:srgbClr val="434343"/>
                </a:solidFill>
                <a:latin typeface="Avenir Next Demi Bold" charset="0"/>
                <a:ea typeface="Avenir Next Demi Bold" charset="0"/>
                <a:cs typeface="Avenir Next Demi Bold" charset="0"/>
              </a:rPr>
              <a:t>PART TWO</a:t>
            </a:r>
            <a:endParaRPr lang="en-US" sz="4800" b="1" i="1" dirty="0">
              <a:solidFill>
                <a:srgbClr val="434343"/>
              </a:solidFill>
              <a:latin typeface="Avenir Next Demi Bold" charset="0"/>
              <a:ea typeface="Avenir Next Demi Bold" charset="0"/>
              <a:cs typeface="Avenir Next Demi Bold" charset="0"/>
            </a:endParaRPr>
          </a:p>
        </p:txBody>
      </p:sp>
      <p:sp>
        <p:nvSpPr>
          <p:cNvPr id="7" name="TextBox 41"/>
          <p:cNvSpPr txBox="1"/>
          <p:nvPr/>
        </p:nvSpPr>
        <p:spPr>
          <a:xfrm>
            <a:off x="943644" y="3689684"/>
            <a:ext cx="3285892" cy="1938992"/>
          </a:xfrm>
          <a:prstGeom prst="rect">
            <a:avLst/>
          </a:prstGeom>
          <a:noFill/>
        </p:spPr>
        <p:txBody>
          <a:bodyPr wrap="square" rtlCol="0">
            <a:spAutoFit/>
          </a:bodyPr>
          <a:lstStyle/>
          <a:p>
            <a:pPr>
              <a:lnSpc>
                <a:spcPct val="200000"/>
              </a:lnSpc>
            </a:pPr>
            <a:r>
              <a:rPr lang="en-US" sz="1200" i="1" dirty="0">
                <a:solidFill>
                  <a:srgbClr val="AEACAC"/>
                </a:solidFill>
                <a:latin typeface="Avenir Next" charset="0"/>
                <a:ea typeface="Avenir Next" charset="0"/>
                <a:cs typeface="Avenir Next" charset="0"/>
              </a:rPr>
              <a:t>Entrepreneurial activities differ substantially depending on the type of organization and creativity involved. Entrepreneurship ranges in scale from solo, part-time projects to large-scale undertakings that create many jobs. </a:t>
            </a:r>
            <a:endParaRPr lang="en-US" sz="1200" i="1" dirty="0">
              <a:solidFill>
                <a:srgbClr val="AEACAC"/>
              </a:solidFill>
              <a:latin typeface="Avenir Next" charset="0"/>
              <a:ea typeface="Avenir Next" charset="0"/>
              <a:cs typeface="Avenir Next" charset="0"/>
            </a:endParaRPr>
          </a:p>
        </p:txBody>
      </p:sp>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68366"/>
          <a:stretch>
            <a:fillRect/>
          </a:stretch>
        </p:blipFill>
        <p:spPr>
          <a:xfrm>
            <a:off x="8335106" y="1369291"/>
            <a:ext cx="3856893" cy="5541818"/>
          </a:xfrm>
          <a:prstGeom prst="rect">
            <a:avLst/>
          </a:prstGeom>
        </p:spPr>
      </p:pic>
      <p:sp>
        <p:nvSpPr>
          <p:cNvPr id="9" name="矩形 8"/>
          <p:cNvSpPr/>
          <p:nvPr/>
        </p:nvSpPr>
        <p:spPr>
          <a:xfrm>
            <a:off x="8335105" y="0"/>
            <a:ext cx="3856892" cy="1778000"/>
          </a:xfrm>
          <a:prstGeom prst="rect">
            <a:avLst/>
          </a:prstGeom>
          <a:solidFill>
            <a:srgbClr val="FAFF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83895" y="798195"/>
            <a:ext cx="7471410" cy="5260975"/>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8300720" y="798830"/>
            <a:ext cx="3195955" cy="5260340"/>
          </a:xfrm>
          <a:prstGeom prst="rect">
            <a:avLst/>
          </a:prstGeom>
          <a:solidFill>
            <a:srgbClr val="F5F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0" name="日历"/>
          <p:cNvSpPr/>
          <p:nvPr/>
        </p:nvSpPr>
        <p:spPr bwMode="auto">
          <a:xfrm>
            <a:off x="9441815" y="1418590"/>
            <a:ext cx="914400" cy="914400"/>
          </a:xfrm>
          <a:custGeom>
            <a:avLst/>
            <a:gdLst>
              <a:gd name="T0" fmla="*/ 179947 w 3280"/>
              <a:gd name="T1" fmla="*/ 1800397 h 3280"/>
              <a:gd name="T2" fmla="*/ 0 w 3280"/>
              <a:gd name="T3" fmla="*/ 792065 h 3280"/>
              <a:gd name="T4" fmla="*/ 108078 w 3280"/>
              <a:gd name="T5" fmla="*/ 1512224 h 3280"/>
              <a:gd name="T6" fmla="*/ 1475783 w 3280"/>
              <a:gd name="T7" fmla="*/ 1692263 h 3280"/>
              <a:gd name="T8" fmla="*/ 1688647 w 3280"/>
              <a:gd name="T9" fmla="*/ 792065 h 3280"/>
              <a:gd name="T10" fmla="*/ 1799468 w 3280"/>
              <a:gd name="T11" fmla="*/ 1620357 h 3280"/>
              <a:gd name="T12" fmla="*/ 1395685 w 3280"/>
              <a:gd name="T13" fmla="*/ 1228442 h 3280"/>
              <a:gd name="T14" fmla="*/ 1385261 w 3280"/>
              <a:gd name="T15" fmla="*/ 1390916 h 3280"/>
              <a:gd name="T16" fmla="*/ 1182821 w 3280"/>
              <a:gd name="T17" fmla="*/ 1485876 h 3280"/>
              <a:gd name="T18" fmla="*/ 986964 w 3280"/>
              <a:gd name="T19" fmla="*/ 1414519 h 3280"/>
              <a:gd name="T20" fmla="*/ 1100528 w 3280"/>
              <a:gd name="T21" fmla="*/ 1305288 h 3280"/>
              <a:gd name="T22" fmla="*/ 1178981 w 3280"/>
              <a:gd name="T23" fmla="*/ 1389819 h 3280"/>
              <a:gd name="T24" fmla="*/ 1252496 w 3280"/>
              <a:gd name="T25" fmla="*/ 1304739 h 3280"/>
              <a:gd name="T26" fmla="*/ 1177335 w 3280"/>
              <a:gd name="T27" fmla="*/ 1221855 h 3280"/>
              <a:gd name="T28" fmla="*/ 1134543 w 3280"/>
              <a:gd name="T29" fmla="*/ 1118661 h 3280"/>
              <a:gd name="T30" fmla="*/ 1206412 w 3280"/>
              <a:gd name="T31" fmla="*/ 1101096 h 3280"/>
              <a:gd name="T32" fmla="*/ 1211349 w 3280"/>
              <a:gd name="T33" fmla="*/ 1012723 h 3280"/>
              <a:gd name="T34" fmla="*/ 1124119 w 3280"/>
              <a:gd name="T35" fmla="*/ 1013821 h 3280"/>
              <a:gd name="T36" fmla="*/ 951304 w 3280"/>
              <a:gd name="T37" fmla="*/ 1046206 h 3280"/>
              <a:gd name="T38" fmla="*/ 1171849 w 3280"/>
              <a:gd name="T39" fmla="*/ 899101 h 3280"/>
              <a:gd name="T40" fmla="*/ 1381969 w 3280"/>
              <a:gd name="T41" fmla="*/ 1044560 h 3280"/>
              <a:gd name="T42" fmla="*/ 1301323 w 3280"/>
              <a:gd name="T43" fmla="*/ 1163671 h 3280"/>
              <a:gd name="T44" fmla="*/ 1395685 w 3280"/>
              <a:gd name="T45" fmla="*/ 1228442 h 3280"/>
              <a:gd name="T46" fmla="*/ 387873 w 3280"/>
              <a:gd name="T47" fmla="*/ 1475996 h 3280"/>
              <a:gd name="T48" fmla="*/ 591959 w 3280"/>
              <a:gd name="T49" fmla="*/ 1198801 h 3280"/>
              <a:gd name="T50" fmla="*/ 699488 w 3280"/>
              <a:gd name="T51" fmla="*/ 1069809 h 3280"/>
              <a:gd name="T52" fmla="*/ 632557 w 3280"/>
              <a:gd name="T53" fmla="*/ 1007234 h 3280"/>
              <a:gd name="T54" fmla="*/ 557396 w 3280"/>
              <a:gd name="T55" fmla="*/ 1078591 h 3280"/>
              <a:gd name="T56" fmla="*/ 433957 w 3280"/>
              <a:gd name="T57" fmla="*/ 976496 h 3280"/>
              <a:gd name="T58" fmla="*/ 628168 w 3280"/>
              <a:gd name="T59" fmla="*/ 899101 h 3280"/>
              <a:gd name="T60" fmla="*/ 830059 w 3280"/>
              <a:gd name="T61" fmla="*/ 976496 h 3280"/>
              <a:gd name="T62" fmla="*/ 826219 w 3280"/>
              <a:gd name="T63" fmla="*/ 1163671 h 3280"/>
              <a:gd name="T64" fmla="*/ 652307 w 3280"/>
              <a:gd name="T65" fmla="*/ 1312972 h 3280"/>
              <a:gd name="T66" fmla="*/ 860782 w 3280"/>
              <a:gd name="T67" fmla="*/ 1347553 h 3280"/>
              <a:gd name="T68" fmla="*/ 0 w 3280"/>
              <a:gd name="T69" fmla="*/ 323852 h 3280"/>
              <a:gd name="T70" fmla="*/ 252364 w 3280"/>
              <a:gd name="T71" fmla="*/ 143812 h 3280"/>
              <a:gd name="T72" fmla="*/ 396102 w 3280"/>
              <a:gd name="T73" fmla="*/ 647704 h 3280"/>
              <a:gd name="T74" fmla="*/ 539840 w 3280"/>
              <a:gd name="T75" fmla="*/ 143812 h 3280"/>
              <a:gd name="T76" fmla="*/ 1259628 w 3280"/>
              <a:gd name="T77" fmla="*/ 503892 h 3280"/>
              <a:gd name="T78" fmla="*/ 1547652 w 3280"/>
              <a:gd name="T79" fmla="*/ 503892 h 3280"/>
              <a:gd name="T80" fmla="*/ 1619521 w 3280"/>
              <a:gd name="T81" fmla="*/ 143812 h 3280"/>
              <a:gd name="T82" fmla="*/ 1799468 w 3280"/>
              <a:gd name="T83" fmla="*/ 720159 h 3280"/>
              <a:gd name="T84" fmla="*/ 0 w 3280"/>
              <a:gd name="T85" fmla="*/ 323852 h 3280"/>
              <a:gd name="T86" fmla="*/ 1295836 w 3280"/>
              <a:gd name="T87" fmla="*/ 467664 h 3280"/>
              <a:gd name="T88" fmla="*/ 1403914 w 3280"/>
              <a:gd name="T89" fmla="*/ 0 h 3280"/>
              <a:gd name="T90" fmla="*/ 1511443 w 3280"/>
              <a:gd name="T91" fmla="*/ 467664 h 3280"/>
              <a:gd name="T92" fmla="*/ 396102 w 3280"/>
              <a:gd name="T93" fmla="*/ 575798 h 3280"/>
              <a:gd name="T94" fmla="*/ 288025 w 3280"/>
              <a:gd name="T95" fmla="*/ 108134 h 3280"/>
              <a:gd name="T96" fmla="*/ 504180 w 3280"/>
              <a:gd name="T97" fmla="*/ 108134 h 3280"/>
              <a:gd name="T98" fmla="*/ 396102 w 3280"/>
              <a:gd name="T99" fmla="*/ 575798 h 328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280" h="3280">
                <a:moveTo>
                  <a:pt x="2952" y="3280"/>
                </a:moveTo>
                <a:cubicBezTo>
                  <a:pt x="328" y="3280"/>
                  <a:pt x="328" y="3280"/>
                  <a:pt x="328" y="3280"/>
                </a:cubicBezTo>
                <a:cubicBezTo>
                  <a:pt x="147" y="3280"/>
                  <a:pt x="0" y="3133"/>
                  <a:pt x="0" y="2952"/>
                </a:cubicBezTo>
                <a:cubicBezTo>
                  <a:pt x="0" y="1443"/>
                  <a:pt x="0" y="1443"/>
                  <a:pt x="0" y="1443"/>
                </a:cubicBezTo>
                <a:cubicBezTo>
                  <a:pt x="203" y="1443"/>
                  <a:pt x="203" y="1443"/>
                  <a:pt x="203" y="1443"/>
                </a:cubicBezTo>
                <a:cubicBezTo>
                  <a:pt x="202" y="2013"/>
                  <a:pt x="197" y="2755"/>
                  <a:pt x="197" y="2755"/>
                </a:cubicBezTo>
                <a:cubicBezTo>
                  <a:pt x="197" y="2936"/>
                  <a:pt x="410" y="3083"/>
                  <a:pt x="591" y="3083"/>
                </a:cubicBezTo>
                <a:cubicBezTo>
                  <a:pt x="2690" y="3083"/>
                  <a:pt x="2690" y="3083"/>
                  <a:pt x="2690" y="3083"/>
                </a:cubicBezTo>
                <a:cubicBezTo>
                  <a:pt x="2871" y="3083"/>
                  <a:pt x="3083" y="2936"/>
                  <a:pt x="3083" y="2755"/>
                </a:cubicBezTo>
                <a:cubicBezTo>
                  <a:pt x="3083" y="2755"/>
                  <a:pt x="3079" y="1996"/>
                  <a:pt x="3078" y="1443"/>
                </a:cubicBezTo>
                <a:cubicBezTo>
                  <a:pt x="3280" y="1443"/>
                  <a:pt x="3280" y="1443"/>
                  <a:pt x="3280" y="1443"/>
                </a:cubicBezTo>
                <a:cubicBezTo>
                  <a:pt x="3280" y="2952"/>
                  <a:pt x="3280" y="2952"/>
                  <a:pt x="3280" y="2952"/>
                </a:cubicBezTo>
                <a:cubicBezTo>
                  <a:pt x="3280" y="3133"/>
                  <a:pt x="3133" y="3280"/>
                  <a:pt x="2952" y="3280"/>
                </a:cubicBezTo>
                <a:close/>
                <a:moveTo>
                  <a:pt x="2544" y="2238"/>
                </a:moveTo>
                <a:cubicBezTo>
                  <a:pt x="2562" y="2272"/>
                  <a:pt x="2572" y="2313"/>
                  <a:pt x="2572" y="2361"/>
                </a:cubicBezTo>
                <a:cubicBezTo>
                  <a:pt x="2572" y="2422"/>
                  <a:pt x="2556" y="2479"/>
                  <a:pt x="2525" y="2534"/>
                </a:cubicBezTo>
                <a:cubicBezTo>
                  <a:pt x="2493" y="2590"/>
                  <a:pt x="2448" y="2632"/>
                  <a:pt x="2389" y="2662"/>
                </a:cubicBezTo>
                <a:cubicBezTo>
                  <a:pt x="2330" y="2692"/>
                  <a:pt x="2252" y="2707"/>
                  <a:pt x="2156" y="2707"/>
                </a:cubicBezTo>
                <a:cubicBezTo>
                  <a:pt x="2062" y="2707"/>
                  <a:pt x="1987" y="2696"/>
                  <a:pt x="1933" y="2674"/>
                </a:cubicBezTo>
                <a:cubicBezTo>
                  <a:pt x="1879" y="2651"/>
                  <a:pt x="1834" y="2619"/>
                  <a:pt x="1799" y="2577"/>
                </a:cubicBezTo>
                <a:cubicBezTo>
                  <a:pt x="1764" y="2534"/>
                  <a:pt x="1738" y="2481"/>
                  <a:pt x="1719" y="2416"/>
                </a:cubicBezTo>
                <a:cubicBezTo>
                  <a:pt x="2006" y="2378"/>
                  <a:pt x="2006" y="2378"/>
                  <a:pt x="2006" y="2378"/>
                </a:cubicBezTo>
                <a:cubicBezTo>
                  <a:pt x="2017" y="2436"/>
                  <a:pt x="2034" y="2476"/>
                  <a:pt x="2058" y="2498"/>
                </a:cubicBezTo>
                <a:cubicBezTo>
                  <a:pt x="2082" y="2521"/>
                  <a:pt x="2112" y="2532"/>
                  <a:pt x="2149" y="2532"/>
                </a:cubicBezTo>
                <a:cubicBezTo>
                  <a:pt x="2187" y="2532"/>
                  <a:pt x="2219" y="2518"/>
                  <a:pt x="2245" y="2490"/>
                </a:cubicBezTo>
                <a:cubicBezTo>
                  <a:pt x="2270" y="2461"/>
                  <a:pt x="2283" y="2424"/>
                  <a:pt x="2283" y="2377"/>
                </a:cubicBezTo>
                <a:cubicBezTo>
                  <a:pt x="2283" y="2329"/>
                  <a:pt x="2271" y="2292"/>
                  <a:pt x="2246" y="2265"/>
                </a:cubicBezTo>
                <a:cubicBezTo>
                  <a:pt x="2221" y="2239"/>
                  <a:pt x="2188" y="2226"/>
                  <a:pt x="2146" y="2226"/>
                </a:cubicBezTo>
                <a:cubicBezTo>
                  <a:pt x="2123" y="2226"/>
                  <a:pt x="2092" y="2232"/>
                  <a:pt x="2053" y="2243"/>
                </a:cubicBezTo>
                <a:cubicBezTo>
                  <a:pt x="2068" y="2038"/>
                  <a:pt x="2068" y="2038"/>
                  <a:pt x="2068" y="2038"/>
                </a:cubicBezTo>
                <a:cubicBezTo>
                  <a:pt x="2084" y="2040"/>
                  <a:pt x="2096" y="2042"/>
                  <a:pt x="2105" y="2042"/>
                </a:cubicBezTo>
                <a:cubicBezTo>
                  <a:pt x="2142" y="2042"/>
                  <a:pt x="2174" y="2030"/>
                  <a:pt x="2199" y="2006"/>
                </a:cubicBezTo>
                <a:cubicBezTo>
                  <a:pt x="2224" y="1982"/>
                  <a:pt x="2237" y="1953"/>
                  <a:pt x="2237" y="1920"/>
                </a:cubicBezTo>
                <a:cubicBezTo>
                  <a:pt x="2237" y="1889"/>
                  <a:pt x="2227" y="1864"/>
                  <a:pt x="2208" y="1845"/>
                </a:cubicBezTo>
                <a:cubicBezTo>
                  <a:pt x="2190" y="1826"/>
                  <a:pt x="2164" y="1817"/>
                  <a:pt x="2131" y="1817"/>
                </a:cubicBezTo>
                <a:cubicBezTo>
                  <a:pt x="2097" y="1817"/>
                  <a:pt x="2070" y="1827"/>
                  <a:pt x="2049" y="1847"/>
                </a:cubicBezTo>
                <a:cubicBezTo>
                  <a:pt x="2027" y="1868"/>
                  <a:pt x="2013" y="1904"/>
                  <a:pt x="2006" y="1955"/>
                </a:cubicBezTo>
                <a:cubicBezTo>
                  <a:pt x="1734" y="1906"/>
                  <a:pt x="1734" y="1906"/>
                  <a:pt x="1734" y="1906"/>
                </a:cubicBezTo>
                <a:cubicBezTo>
                  <a:pt x="1757" y="1820"/>
                  <a:pt x="1800" y="1753"/>
                  <a:pt x="1864" y="1708"/>
                </a:cubicBezTo>
                <a:cubicBezTo>
                  <a:pt x="1928" y="1662"/>
                  <a:pt x="2019" y="1638"/>
                  <a:pt x="2136" y="1638"/>
                </a:cubicBezTo>
                <a:cubicBezTo>
                  <a:pt x="2271" y="1638"/>
                  <a:pt x="2369" y="1664"/>
                  <a:pt x="2429" y="1714"/>
                </a:cubicBezTo>
                <a:cubicBezTo>
                  <a:pt x="2489" y="1764"/>
                  <a:pt x="2519" y="1827"/>
                  <a:pt x="2519" y="1903"/>
                </a:cubicBezTo>
                <a:cubicBezTo>
                  <a:pt x="2519" y="1948"/>
                  <a:pt x="2507" y="1989"/>
                  <a:pt x="2483" y="2025"/>
                </a:cubicBezTo>
                <a:cubicBezTo>
                  <a:pt x="2458" y="2061"/>
                  <a:pt x="2421" y="2092"/>
                  <a:pt x="2372" y="2120"/>
                </a:cubicBezTo>
                <a:cubicBezTo>
                  <a:pt x="2412" y="2130"/>
                  <a:pt x="2442" y="2141"/>
                  <a:pt x="2464" y="2154"/>
                </a:cubicBezTo>
                <a:cubicBezTo>
                  <a:pt x="2498" y="2175"/>
                  <a:pt x="2524" y="2203"/>
                  <a:pt x="2544" y="2238"/>
                </a:cubicBezTo>
                <a:close/>
                <a:moveTo>
                  <a:pt x="1569" y="2689"/>
                </a:moveTo>
                <a:cubicBezTo>
                  <a:pt x="707" y="2689"/>
                  <a:pt x="707" y="2689"/>
                  <a:pt x="707" y="2689"/>
                </a:cubicBezTo>
                <a:cubicBezTo>
                  <a:pt x="717" y="2604"/>
                  <a:pt x="747" y="2524"/>
                  <a:pt x="797" y="2449"/>
                </a:cubicBezTo>
                <a:cubicBezTo>
                  <a:pt x="847" y="2374"/>
                  <a:pt x="941" y="2286"/>
                  <a:pt x="1079" y="2184"/>
                </a:cubicBezTo>
                <a:cubicBezTo>
                  <a:pt x="1163" y="2121"/>
                  <a:pt x="1217" y="2074"/>
                  <a:pt x="1240" y="2042"/>
                </a:cubicBezTo>
                <a:cubicBezTo>
                  <a:pt x="1264" y="2009"/>
                  <a:pt x="1275" y="1978"/>
                  <a:pt x="1275" y="1949"/>
                </a:cubicBezTo>
                <a:cubicBezTo>
                  <a:pt x="1275" y="1918"/>
                  <a:pt x="1264" y="1891"/>
                  <a:pt x="1241" y="1869"/>
                </a:cubicBezTo>
                <a:cubicBezTo>
                  <a:pt x="1217" y="1846"/>
                  <a:pt x="1188" y="1835"/>
                  <a:pt x="1153" y="1835"/>
                </a:cubicBezTo>
                <a:cubicBezTo>
                  <a:pt x="1116" y="1835"/>
                  <a:pt x="1086" y="1847"/>
                  <a:pt x="1063" y="1869"/>
                </a:cubicBezTo>
                <a:cubicBezTo>
                  <a:pt x="1040" y="1893"/>
                  <a:pt x="1024" y="1907"/>
                  <a:pt x="1016" y="1965"/>
                </a:cubicBezTo>
                <a:cubicBezTo>
                  <a:pt x="729" y="1968"/>
                  <a:pt x="729" y="1968"/>
                  <a:pt x="729" y="1968"/>
                </a:cubicBezTo>
                <a:cubicBezTo>
                  <a:pt x="740" y="1887"/>
                  <a:pt x="761" y="1824"/>
                  <a:pt x="791" y="1779"/>
                </a:cubicBezTo>
                <a:cubicBezTo>
                  <a:pt x="821" y="1734"/>
                  <a:pt x="863" y="1699"/>
                  <a:pt x="918" y="1675"/>
                </a:cubicBezTo>
                <a:cubicBezTo>
                  <a:pt x="972" y="1651"/>
                  <a:pt x="1048" y="1638"/>
                  <a:pt x="1145" y="1638"/>
                </a:cubicBezTo>
                <a:cubicBezTo>
                  <a:pt x="1246" y="1638"/>
                  <a:pt x="1325" y="1650"/>
                  <a:pt x="1381" y="1673"/>
                </a:cubicBezTo>
                <a:cubicBezTo>
                  <a:pt x="1437" y="1696"/>
                  <a:pt x="1481" y="1731"/>
                  <a:pt x="1513" y="1779"/>
                </a:cubicBezTo>
                <a:cubicBezTo>
                  <a:pt x="1545" y="1827"/>
                  <a:pt x="1561" y="1880"/>
                  <a:pt x="1561" y="1939"/>
                </a:cubicBezTo>
                <a:cubicBezTo>
                  <a:pt x="1561" y="2002"/>
                  <a:pt x="1543" y="2062"/>
                  <a:pt x="1506" y="2120"/>
                </a:cubicBezTo>
                <a:cubicBezTo>
                  <a:pt x="1469" y="2177"/>
                  <a:pt x="1402" y="2240"/>
                  <a:pt x="1305" y="2309"/>
                </a:cubicBezTo>
                <a:cubicBezTo>
                  <a:pt x="1247" y="2348"/>
                  <a:pt x="1209" y="2376"/>
                  <a:pt x="1189" y="2392"/>
                </a:cubicBezTo>
                <a:cubicBezTo>
                  <a:pt x="1170" y="2408"/>
                  <a:pt x="1147" y="2429"/>
                  <a:pt x="1120" y="2455"/>
                </a:cubicBezTo>
                <a:cubicBezTo>
                  <a:pt x="1569" y="2455"/>
                  <a:pt x="1569" y="2455"/>
                  <a:pt x="1569" y="2455"/>
                </a:cubicBezTo>
                <a:lnTo>
                  <a:pt x="1569" y="2689"/>
                </a:lnTo>
                <a:close/>
                <a:moveTo>
                  <a:pt x="0" y="590"/>
                </a:moveTo>
                <a:cubicBezTo>
                  <a:pt x="0" y="409"/>
                  <a:pt x="147" y="262"/>
                  <a:pt x="328" y="262"/>
                </a:cubicBezTo>
                <a:cubicBezTo>
                  <a:pt x="460" y="262"/>
                  <a:pt x="460" y="262"/>
                  <a:pt x="460" y="262"/>
                </a:cubicBezTo>
                <a:cubicBezTo>
                  <a:pt x="460" y="918"/>
                  <a:pt x="460" y="918"/>
                  <a:pt x="460" y="918"/>
                </a:cubicBezTo>
                <a:cubicBezTo>
                  <a:pt x="460" y="1063"/>
                  <a:pt x="577" y="1180"/>
                  <a:pt x="722" y="1180"/>
                </a:cubicBezTo>
                <a:cubicBezTo>
                  <a:pt x="867" y="1180"/>
                  <a:pt x="984" y="1063"/>
                  <a:pt x="984" y="918"/>
                </a:cubicBezTo>
                <a:cubicBezTo>
                  <a:pt x="984" y="262"/>
                  <a:pt x="984" y="262"/>
                  <a:pt x="984" y="262"/>
                </a:cubicBezTo>
                <a:cubicBezTo>
                  <a:pt x="2296" y="262"/>
                  <a:pt x="2296" y="262"/>
                  <a:pt x="2296" y="262"/>
                </a:cubicBezTo>
                <a:cubicBezTo>
                  <a:pt x="2296" y="918"/>
                  <a:pt x="2296" y="918"/>
                  <a:pt x="2296" y="918"/>
                </a:cubicBezTo>
                <a:cubicBezTo>
                  <a:pt x="2296" y="1063"/>
                  <a:pt x="2414" y="1180"/>
                  <a:pt x="2559" y="1180"/>
                </a:cubicBezTo>
                <a:cubicBezTo>
                  <a:pt x="2703" y="1180"/>
                  <a:pt x="2821" y="1063"/>
                  <a:pt x="2821" y="918"/>
                </a:cubicBezTo>
                <a:cubicBezTo>
                  <a:pt x="2821" y="262"/>
                  <a:pt x="2821" y="262"/>
                  <a:pt x="2821" y="262"/>
                </a:cubicBezTo>
                <a:cubicBezTo>
                  <a:pt x="2952" y="262"/>
                  <a:pt x="2952" y="262"/>
                  <a:pt x="2952" y="262"/>
                </a:cubicBezTo>
                <a:cubicBezTo>
                  <a:pt x="3133" y="262"/>
                  <a:pt x="3280" y="409"/>
                  <a:pt x="3280" y="590"/>
                </a:cubicBezTo>
                <a:cubicBezTo>
                  <a:pt x="3280" y="1312"/>
                  <a:pt x="3280" y="1312"/>
                  <a:pt x="3280" y="1312"/>
                </a:cubicBezTo>
                <a:cubicBezTo>
                  <a:pt x="1876" y="1312"/>
                  <a:pt x="1575" y="1312"/>
                  <a:pt x="0" y="1312"/>
                </a:cubicBezTo>
                <a:lnTo>
                  <a:pt x="0" y="590"/>
                </a:lnTo>
                <a:close/>
                <a:moveTo>
                  <a:pt x="2559" y="1049"/>
                </a:moveTo>
                <a:cubicBezTo>
                  <a:pt x="2450" y="1049"/>
                  <a:pt x="2362" y="961"/>
                  <a:pt x="2362" y="852"/>
                </a:cubicBezTo>
                <a:cubicBezTo>
                  <a:pt x="2362" y="197"/>
                  <a:pt x="2362" y="197"/>
                  <a:pt x="2362" y="197"/>
                </a:cubicBezTo>
                <a:cubicBezTo>
                  <a:pt x="2362" y="88"/>
                  <a:pt x="2450" y="0"/>
                  <a:pt x="2559" y="0"/>
                </a:cubicBezTo>
                <a:cubicBezTo>
                  <a:pt x="2667" y="0"/>
                  <a:pt x="2755" y="88"/>
                  <a:pt x="2755" y="197"/>
                </a:cubicBezTo>
                <a:cubicBezTo>
                  <a:pt x="2755" y="852"/>
                  <a:pt x="2755" y="852"/>
                  <a:pt x="2755" y="852"/>
                </a:cubicBezTo>
                <a:cubicBezTo>
                  <a:pt x="2755" y="961"/>
                  <a:pt x="2667" y="1049"/>
                  <a:pt x="2559" y="1049"/>
                </a:cubicBezTo>
                <a:close/>
                <a:moveTo>
                  <a:pt x="722" y="1049"/>
                </a:moveTo>
                <a:cubicBezTo>
                  <a:pt x="613" y="1049"/>
                  <a:pt x="525" y="961"/>
                  <a:pt x="525" y="852"/>
                </a:cubicBezTo>
                <a:cubicBezTo>
                  <a:pt x="525" y="197"/>
                  <a:pt x="525" y="197"/>
                  <a:pt x="525" y="197"/>
                </a:cubicBezTo>
                <a:cubicBezTo>
                  <a:pt x="525" y="88"/>
                  <a:pt x="613" y="0"/>
                  <a:pt x="722" y="0"/>
                </a:cubicBezTo>
                <a:cubicBezTo>
                  <a:pt x="831" y="0"/>
                  <a:pt x="919" y="88"/>
                  <a:pt x="919" y="197"/>
                </a:cubicBezTo>
                <a:cubicBezTo>
                  <a:pt x="919" y="852"/>
                  <a:pt x="919" y="852"/>
                  <a:pt x="919" y="852"/>
                </a:cubicBezTo>
                <a:cubicBezTo>
                  <a:pt x="919" y="961"/>
                  <a:pt x="831" y="1049"/>
                  <a:pt x="722" y="1049"/>
                </a:cubicBezTo>
                <a:close/>
              </a:path>
            </a:pathLst>
          </a:custGeom>
          <a:solidFill>
            <a:schemeClr val="tx1">
              <a:alpha val="70000"/>
            </a:schemeClr>
          </a:solidFill>
          <a:ln>
            <a:noFill/>
          </a:ln>
          <a:extLst>
            <a:ext uri="{91240B29-F687-4F45-9708-019B960494DF}">
              <a14:hiddenLine xmlns:a14="http://schemas.microsoft.com/office/drawing/2010/main" w="9525">
                <a:solidFill>
                  <a:srgbClr val="000000"/>
                </a:solidFill>
                <a:round/>
              </a14:hiddenLine>
            </a:ext>
          </a:ex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
        <p:nvSpPr>
          <p:cNvPr id="16" name="文本框 15"/>
          <p:cNvSpPr txBox="1"/>
          <p:nvPr/>
        </p:nvSpPr>
        <p:spPr>
          <a:xfrm>
            <a:off x="8413750" y="3083560"/>
            <a:ext cx="2971165" cy="2399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a:t>
            </a:r>
            <a:r>
              <a:rPr lang="zh-CN" altLang="en-US" sz="1000">
                <a:solidFill>
                  <a:schemeClr val="tx1"/>
                </a:solidFill>
                <a:latin typeface="华文细黑" panose="02010600040101010101" charset="-122"/>
                <a:ea typeface="华文细黑" panose="02010600040101010101" charset="-122"/>
                <a:sym typeface="+mn-ea"/>
              </a:rPr>
              <a:t>.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a:p>
            <a:pPr algn="ctr" fontAlgn="auto">
              <a:lnSpc>
                <a:spcPct val="150000"/>
              </a:lnSpc>
            </a:pPr>
            <a:endParaRPr lang="zh-CN" altLang="en-US" sz="1000" dirty="0">
              <a:solidFill>
                <a:schemeClr val="tx1"/>
              </a:solidFill>
              <a:latin typeface="华文细黑" panose="02010600040101010101" charset="-122"/>
              <a:ea typeface="华文细黑" panose="02010600040101010101" charset="-122"/>
              <a:sym typeface="+mn-ea"/>
            </a:endParaRPr>
          </a:p>
          <a:p>
            <a:pPr algn="ctr" fontAlgn="auto">
              <a:lnSpc>
                <a:spcPct val="150000"/>
              </a:lnSpc>
            </a:pPr>
            <a:r>
              <a:rPr lang="zh-CN" altLang="en-US" sz="1000" dirty="0">
                <a:solidFill>
                  <a:schemeClr val="tx1"/>
                </a:solidFill>
                <a:latin typeface="华文细黑" panose="02010600040101010101" charset="-122"/>
                <a:ea typeface="华文细黑" panose="02010600040101010101" charset="-122"/>
                <a:sym typeface="+mn-ea"/>
              </a:rPr>
              <a:t>I love you more than I've ever loved any woman</a:t>
            </a:r>
            <a:r>
              <a:rPr lang="zh-CN" altLang="en-US" sz="1000">
                <a:solidFill>
                  <a:schemeClr val="tx1"/>
                </a:solidFill>
                <a:latin typeface="华文细黑" panose="02010600040101010101" charset="-122"/>
                <a:ea typeface="华文细黑" panose="02010600040101010101" charset="-122"/>
                <a:sym typeface="+mn-ea"/>
              </a:rPr>
              <a:t>. And I've waited longer for you than I've waited for any woman.I </a:t>
            </a:r>
            <a:r>
              <a:rPr lang="zh-CN" altLang="en-US" sz="1000" dirty="0">
                <a:solidFill>
                  <a:schemeClr val="tx1"/>
                </a:solidFill>
                <a:latin typeface="华文细黑" panose="02010600040101010101" charset="-122"/>
                <a:ea typeface="华文细黑" panose="02010600040101010101" charset="-122"/>
                <a:sym typeface="+mn-ea"/>
              </a:rPr>
              <a:t>love you more than I've ever loved any woman</a:t>
            </a:r>
            <a:r>
              <a:rPr lang="zh-CN" altLang="en-US" sz="1000">
                <a:solidFill>
                  <a:schemeClr val="tx1"/>
                </a:solidFill>
                <a:latin typeface="华文细黑" panose="02010600040101010101" charset="-122"/>
                <a:ea typeface="华文细黑" panose="02010600040101010101" charset="-122"/>
                <a:sym typeface="+mn-ea"/>
              </a:rPr>
              <a:t>. And I've waited longer for you than I've waited for any woman.</a:t>
            </a:r>
            <a:endParaRPr lang="zh-CN" altLang="en-US" sz="1000" dirty="0">
              <a:solidFill>
                <a:schemeClr val="tx1"/>
              </a:solidFill>
              <a:latin typeface="华文细黑" panose="02010600040101010101" charset="-122"/>
              <a:ea typeface="华文细黑" panose="02010600040101010101" charset="-122"/>
              <a:sym typeface="+mn-ea"/>
            </a:endParaRPr>
          </a:p>
        </p:txBody>
      </p:sp>
      <p:sp>
        <p:nvSpPr>
          <p:cNvPr id="10" name="文本框 9"/>
          <p:cNvSpPr txBox="1"/>
          <p:nvPr/>
        </p:nvSpPr>
        <p:spPr>
          <a:xfrm>
            <a:off x="8414385" y="2562860"/>
            <a:ext cx="2969895" cy="36144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600" b="1" dirty="0">
                <a:solidFill>
                  <a:schemeClr val="tx1"/>
                </a:solidFill>
                <a:latin typeface="华文细黑" panose="02010600040101010101" charset="-122"/>
                <a:ea typeface="华文细黑" panose="02010600040101010101" charset="-122"/>
                <a:sym typeface="+mn-ea"/>
              </a:rPr>
              <a:t>点此替换文本</a:t>
            </a:r>
            <a:endParaRPr lang="zh-CN" altLang="en-US" sz="1600" b="1" dirty="0">
              <a:solidFill>
                <a:schemeClr val="tx1"/>
              </a:solidFill>
              <a:latin typeface="华文细黑" panose="02010600040101010101" charset="-122"/>
              <a:ea typeface="华文细黑" panose="02010600040101010101" charset="-122"/>
              <a:sym typeface="+mn-ea"/>
            </a:endParaRPr>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1000"/>
                                        <p:tgtEl>
                                          <p:spTgt spid="4"/>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3000"/>
                            </p:stCondLst>
                            <p:childTnLst>
                              <p:par>
                                <p:cTn id="25" presetID="14" presetClass="entr" presetSubtype="5" fill="hold" grpId="1"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050" grpId="0" animBg="1"/>
      <p:bldP spid="16" grpId="0"/>
      <p:bldP spid="16" grpId="1"/>
      <p:bldP spid="10" grpId="0"/>
    </p:bldLst>
  </p:timing>
</p:sld>
</file>

<file path=ppt/theme/theme1.xml><?xml version="1.0" encoding="utf-8"?>
<a:theme xmlns:a="http://schemas.openxmlformats.org/drawingml/2006/main" name="office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9803</Words>
  <Application>WPS 演示</Application>
  <PresentationFormat>宽屏</PresentationFormat>
  <Paragraphs>239</Paragraphs>
  <Slides>24</Slides>
  <Notes>13</Notes>
  <HiddenSlides>0</HiddenSlides>
  <MMClips>1</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24</vt:i4>
      </vt:variant>
    </vt:vector>
  </HeadingPairs>
  <TitlesOfParts>
    <vt:vector size="48" baseType="lpstr">
      <vt:lpstr>Arial</vt:lpstr>
      <vt:lpstr>宋体</vt:lpstr>
      <vt:lpstr>Wingdings</vt:lpstr>
      <vt:lpstr>Gill Sans</vt:lpstr>
      <vt:lpstr>微软雅黑 Light</vt:lpstr>
      <vt:lpstr>Open Sans</vt:lpstr>
      <vt:lpstr>Segoe Print</vt:lpstr>
      <vt:lpstr>微软雅黑</vt:lpstr>
      <vt:lpstr>Agency FB</vt:lpstr>
      <vt:lpstr>Trebuchet MS</vt:lpstr>
      <vt:lpstr>Avenir Next Demi Bold</vt:lpstr>
      <vt:lpstr>Avenir Next</vt:lpstr>
      <vt:lpstr>华文细黑</vt:lpstr>
      <vt:lpstr>Calibri</vt:lpstr>
      <vt:lpstr>Forte</vt:lpstr>
      <vt:lpstr>Mongolian Baiti</vt:lpstr>
      <vt:lpstr>等线</vt:lpstr>
      <vt:lpstr>Arial Unicode MS</vt:lpstr>
      <vt:lpstr>等线 Light</vt:lpstr>
      <vt:lpstr>Avenir Book Oblique</vt:lpstr>
      <vt:lpstr>Avenir Medium Oblique</vt:lpstr>
      <vt:lpstr>Avenir Heavy Oblique</vt:lpstr>
      <vt:lpstr>Montserrat Hairline</vt:lpstr>
      <vt:lpstr>office主题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一颗苹果</cp:lastModifiedBy>
  <cp:revision>11</cp:revision>
  <dcterms:created xsi:type="dcterms:W3CDTF">2018-05-18T04:00:00Z</dcterms:created>
  <dcterms:modified xsi:type="dcterms:W3CDTF">2021-09-14T03:55:14Z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8595651512BB46588E3B8A09119814EF</vt:lpwstr>
  </property>
  <property fmtid="{D5CDD505-2E9C-101B-9397-08002B2CF9AE}" pid="3" name="KSOProductBuildVer">
    <vt:lpwstr>2052-11.1.0.10700</vt:lpwstr>
  </property>
</Properties>
</file>