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9" r:id="rId8"/>
    <p:sldId id="270" r:id="rId9"/>
    <p:sldId id="271" r:id="rId10"/>
    <p:sldId id="283" r:id="rId11"/>
    <p:sldId id="272" r:id="rId12"/>
    <p:sldId id="273" r:id="rId13"/>
    <p:sldId id="274" r:id="rId14"/>
    <p:sldId id="275" r:id="rId15"/>
    <p:sldId id="284" r:id="rId16"/>
    <p:sldId id="276" r:id="rId17"/>
    <p:sldId id="277" r:id="rId18"/>
    <p:sldId id="278" r:id="rId19"/>
    <p:sldId id="279" r:id="rId20"/>
    <p:sldId id="285" r:id="rId21"/>
    <p:sldId id="282" r:id="rId22"/>
    <p:sldId id="286" r:id="rId23"/>
    <p:sldId id="280" r:id="rId24"/>
    <p:sldId id="288" r:id="rId25"/>
    <p:sldId id="289" r:id="rId26"/>
    <p:sldId id="290" r:id="rId27"/>
  </p:sldIdLst>
  <p:sldSz cx="12192000" cy="6858000"/>
  <p:notesSz cx="6858000" cy="9144000"/>
  <p:embeddedFontLst>
    <p:embeddedFont>
      <p:font typeface="熊孩子体" panose="02000500000000000000" pitchFamily="2" charset="-128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微软雅黑 Light" panose="020B0502040204020203" pitchFamily="34" charset="-122"/>
      <p:regular r:id="rId36"/>
    </p:embeddedFont>
    <p:embeddedFont>
      <p:font typeface="微软雅黑" panose="020B0503020204020204" pitchFamily="34" charset="-122"/>
      <p:regular r:id="rId37"/>
    </p:embeddedFont>
    <p:embeddedFont>
      <p:font typeface="等线" panose="02010600030101010101" charset="-122"/>
      <p:regular r:id="rId38"/>
    </p:embeddedFont>
    <p:embeddedFont>
      <p:font typeface="等线 Light" panose="02010600030101010101" charset="-122"/>
      <p:regular r:id="rId39"/>
    </p:embeddedFont>
    <p:embeddedFont>
      <p:font typeface="Open Sans Semibold" panose="020B0706030804020204" pitchFamily="34" charset="0"/>
      <p:bold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6E9E"/>
    <a:srgbClr val="BBDBDD"/>
    <a:srgbClr val="AEC4E1"/>
    <a:srgbClr val="F4CF69"/>
    <a:srgbClr val="FFD5D9"/>
    <a:srgbClr val="E9ABC9"/>
    <a:srgbClr val="7077AC"/>
    <a:srgbClr val="ADD6CD"/>
    <a:srgbClr val="4173B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4" autoAdjust="0"/>
    <p:restoredTop sz="94660"/>
  </p:normalViewPr>
  <p:slideViewPr>
    <p:cSldViewPr snapToGrid="0">
      <p:cViewPr varScale="1">
        <p:scale>
          <a:sx n="87" d="100"/>
          <a:sy n="87" d="100"/>
        </p:scale>
        <p:origin x="3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gs" Target="tags/tag8.xml"/><Relationship Id="rId40" Type="http://schemas.openxmlformats.org/officeDocument/2006/relationships/font" Target="fonts/font10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defRPr>
            </a:pPr>
            <a:r>
              <a:rPr lang="zh-CN"/>
              <a:t>添加标题</a:t>
            </a:r>
            <a:endParaRPr lang="zh-CN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FFD5D9"/>
            </a:solidFill>
            <a:ln>
              <a:solidFill>
                <a:srgbClr val="FFD5D9"/>
              </a:solidFill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2.2</c:v>
                </c:pt>
                <c:pt idx="2">
                  <c:v>1.5</c:v>
                </c:pt>
                <c:pt idx="3">
                  <c:v>2.8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F4CF69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2.5</c:v>
                </c:pt>
                <c:pt idx="1">
                  <c:v>3.2</c:v>
                </c:pt>
                <c:pt idx="2">
                  <c:v>2.5</c:v>
                </c:pt>
                <c:pt idx="3">
                  <c:v>3.2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rgbClr val="BBDBDD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2.7</c:v>
                </c:pt>
                <c:pt idx="1">
                  <c:v>3.7</c:v>
                </c:pt>
                <c:pt idx="2">
                  <c:v>3.5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0583184"/>
        <c:axId val="1910582624"/>
      </c:barChart>
      <c:catAx>
        <c:axId val="191058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defRPr>
            </a:pPr>
          </a:p>
        </c:txPr>
        <c:crossAx val="1910582624"/>
        <c:crosses val="autoZero"/>
        <c:auto val="1"/>
        <c:lblAlgn val="ctr"/>
        <c:lblOffset val="100"/>
        <c:noMultiLvlLbl val="0"/>
      </c:catAx>
      <c:valAx>
        <c:axId val="1910582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defRPr>
            </a:pPr>
          </a:p>
        </c:txPr>
        <c:crossAx val="1910583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solidFill>
            <a:schemeClr val="tx1">
              <a:lumMod val="95000"/>
              <a:lumOff val="5000"/>
            </a:schemeClr>
          </a:solidFill>
          <a:latin typeface="+mn-ea"/>
          <a:ea typeface="+mn-ea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CB6B9-AD44-4FCF-8634-7E58B0C395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10CBB-792D-414F-BA23-F8909910A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4D2-7253-4F65-9BB4-CA2E71125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10CBB-792D-414F-BA23-F8909910A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4D2-7253-4F65-9BB4-CA2E71125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10CBB-792D-414F-BA23-F8909910A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4D2-7253-4F65-9BB4-CA2E71125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10CBB-792D-414F-BA23-F8909910A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4D2-7253-4F65-9BB4-CA2E71125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10CBB-792D-414F-BA23-F8909910A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4D2-7253-4F65-9BB4-CA2E71125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10CBB-792D-414F-BA23-F8909910A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4D2-7253-4F65-9BB4-CA2E71125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10CBB-792D-414F-BA23-F8909910A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4D2-7253-4F65-9BB4-CA2E71125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10CBB-792D-414F-BA23-F8909910A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4D2-7253-4F65-9BB4-CA2E71125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10CBB-792D-414F-BA23-F8909910A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4D2-7253-4F65-9BB4-CA2E71125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10CBB-792D-414F-BA23-F8909910A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4D2-7253-4F65-9BB4-CA2E71125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10CBB-792D-414F-BA23-F8909910A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4D2-7253-4F65-9BB4-CA2E71125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CBB-792D-414F-BA23-F8909910A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D04D2-7253-4F65-9BB4-CA2E7112567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3" Type="http://schemas.openxmlformats.org/officeDocument/2006/relationships/image" Target="../media/image30.emf"/><Relationship Id="rId2" Type="http://schemas.openxmlformats.org/officeDocument/2006/relationships/image" Target="../media/image11.jpeg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32.jpeg"/><Relationship Id="rId1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33.jpeg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35.jpeg"/><Relationship Id="rId2" Type="http://schemas.openxmlformats.org/officeDocument/2006/relationships/image" Target="../media/image11.jpeg"/><Relationship Id="rId1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5.jpeg"/><Relationship Id="rId2" Type="http://schemas.openxmlformats.org/officeDocument/2006/relationships/image" Target="../media/image11.jpeg"/><Relationship Id="rId1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jpeg"/><Relationship Id="rId2" Type="http://schemas.openxmlformats.org/officeDocument/2006/relationships/image" Target="../media/image11.jpeg"/><Relationship Id="rId1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35.jpeg"/><Relationship Id="rId2" Type="http://schemas.openxmlformats.org/officeDocument/2006/relationships/image" Target="../media/image11.jpeg"/><Relationship Id="rId1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6.jpeg"/><Relationship Id="rId3" Type="http://schemas.openxmlformats.org/officeDocument/2006/relationships/image" Target="../media/image11.jpeg"/><Relationship Id="rId2" Type="http://schemas.openxmlformats.org/officeDocument/2006/relationships/image" Target="../media/image24.png"/><Relationship Id="rId1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47.jpeg"/><Relationship Id="rId2" Type="http://schemas.openxmlformats.org/officeDocument/2006/relationships/image" Target="../media/image11.jpeg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image" Target="../media/image11.jpeg"/><Relationship Id="rId7" Type="http://schemas.openxmlformats.org/officeDocument/2006/relationships/image" Target="../media/image10.jpe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3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jpeg"/><Relationship Id="rId2" Type="http://schemas.openxmlformats.org/officeDocument/2006/relationships/image" Target="../media/image11.jpeg"/><Relationship Id="rId1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3" Type="http://schemas.openxmlformats.org/officeDocument/2006/relationships/image" Target="../media/image47.jpeg"/><Relationship Id="rId2" Type="http://schemas.openxmlformats.org/officeDocument/2006/relationships/image" Target="../media/image11.jpeg"/><Relationship Id="rId1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3" Type="http://schemas.openxmlformats.org/officeDocument/2006/relationships/image" Target="../media/image47.jpeg"/><Relationship Id="rId2" Type="http://schemas.openxmlformats.org/officeDocument/2006/relationships/image" Target="../media/image11.jpeg"/><Relationship Id="rId1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5.png"/><Relationship Id="rId3" Type="http://schemas.openxmlformats.org/officeDocument/2006/relationships/image" Target="../media/image47.jpeg"/><Relationship Id="rId2" Type="http://schemas.openxmlformats.org/officeDocument/2006/relationships/image" Target="../media/image11.jpeg"/><Relationship Id="rId1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jpeg"/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0.jpeg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24.pn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7002"/>
          </a:xfrm>
          <a:prstGeom prst="rect">
            <a:avLst/>
          </a:prstGeom>
        </p:spPr>
      </p:pic>
      <p:pic>
        <p:nvPicPr>
          <p:cNvPr id="8" name="图形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424" y="1342209"/>
            <a:ext cx="7401152" cy="4173582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868" y="1793701"/>
            <a:ext cx="602264" cy="481811"/>
          </a:xfrm>
          <a:prstGeom prst="rect">
            <a:avLst/>
          </a:prstGeom>
        </p:spPr>
      </p:pic>
      <p:sp>
        <p:nvSpPr>
          <p:cNvPr id="14" name="标题 1"/>
          <p:cNvSpPr txBox="1"/>
          <p:nvPr/>
        </p:nvSpPr>
        <p:spPr>
          <a:xfrm>
            <a:off x="3221589" y="2449635"/>
            <a:ext cx="577215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8800" dirty="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rPr>
              <a:t>校园艺术节</a:t>
            </a:r>
            <a:endParaRPr lang="zh-CN" altLang="en-US" sz="8800" dirty="0">
              <a:gradFill flip="none" rotWithShape="1">
                <a:gsLst>
                  <a:gs pos="0">
                    <a:srgbClr val="4173B7"/>
                  </a:gs>
                  <a:gs pos="69000">
                    <a:srgbClr val="92BEC8"/>
                  </a:gs>
                  <a:gs pos="34000">
                    <a:srgbClr val="77A5C2"/>
                  </a:gs>
                  <a:gs pos="100000">
                    <a:srgbClr val="ADD6CD"/>
                  </a:gs>
                </a:gsLst>
                <a:lin ang="1080000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熊孩子体" panose="02000500000000000000" pitchFamily="2" charset="-128"/>
              <a:ea typeface="熊孩子体" panose="02000500000000000000" pitchFamily="2" charset="-128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3437619" y="3721578"/>
            <a:ext cx="5353050" cy="531685"/>
          </a:xfrm>
          <a:prstGeom prst="roundRect">
            <a:avLst>
              <a:gd name="adj" fmla="val 24916"/>
            </a:avLst>
          </a:prstGeom>
          <a:gradFill>
            <a:gsLst>
              <a:gs pos="0">
                <a:srgbClr val="4173B7"/>
              </a:gs>
              <a:gs pos="69000">
                <a:srgbClr val="92BEC8"/>
              </a:gs>
              <a:gs pos="34000">
                <a:srgbClr val="77A5C2"/>
              </a:gs>
              <a:gs pos="100000">
                <a:srgbClr val="ADD6CD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熊孩子体" panose="02000500000000000000" pitchFamily="2" charset="-128"/>
                <a:ea typeface="熊孩子体" panose="02000500000000000000" pitchFamily="2" charset="-128"/>
              </a:rPr>
              <a:t>Time would heal almost all wounds. If your wounds have not been healed up, please wait for a short while. </a:t>
            </a:r>
            <a:endParaRPr lang="zh-CN" altLang="en-US" sz="1400" dirty="0">
              <a:effectLst>
                <a:outerShdw blurRad="38100" dist="38100" dir="2700000" algn="tl">
                  <a:srgbClr val="000000"/>
                </a:outerShdw>
              </a:effectLst>
              <a:latin typeface="熊孩子体" panose="02000500000000000000" pitchFamily="2" charset="-128"/>
              <a:ea typeface="熊孩子体" panose="02000500000000000000" pitchFamily="2" charset="-128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588208" y="4655611"/>
            <a:ext cx="5048815" cy="45719"/>
            <a:chOff x="3588208" y="4655611"/>
            <a:chExt cx="5048815" cy="45719"/>
          </a:xfrm>
        </p:grpSpPr>
        <p:sp>
          <p:nvSpPr>
            <p:cNvPr id="4" name="矩形: 圆角 3"/>
            <p:cNvSpPr/>
            <p:nvPr/>
          </p:nvSpPr>
          <p:spPr>
            <a:xfrm>
              <a:off x="3588208" y="4655611"/>
              <a:ext cx="93423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173B7"/>
                </a:gs>
                <a:gs pos="69000">
                  <a:srgbClr val="92BEC8"/>
                </a:gs>
                <a:gs pos="34000">
                  <a:srgbClr val="77A5C2"/>
                </a:gs>
                <a:gs pos="100000">
                  <a:srgbClr val="ADD6CD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10"/>
            <p:cNvSpPr/>
            <p:nvPr/>
          </p:nvSpPr>
          <p:spPr>
            <a:xfrm>
              <a:off x="7750740" y="4655611"/>
              <a:ext cx="88628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4173B7"/>
                </a:gs>
                <a:gs pos="33000">
                  <a:srgbClr val="92BEC8"/>
                </a:gs>
                <a:gs pos="67000">
                  <a:srgbClr val="77A5C2"/>
                </a:gs>
                <a:gs pos="0">
                  <a:srgbClr val="ADD6CD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255245" y="1983298"/>
            <a:ext cx="5681508" cy="44285"/>
            <a:chOff x="4079080" y="4494378"/>
            <a:chExt cx="4855107" cy="45719"/>
          </a:xfrm>
        </p:grpSpPr>
        <p:sp>
          <p:nvSpPr>
            <p:cNvPr id="12" name="矩形: 圆角 11"/>
            <p:cNvSpPr/>
            <p:nvPr/>
          </p:nvSpPr>
          <p:spPr>
            <a:xfrm>
              <a:off x="6917268" y="4494378"/>
              <a:ext cx="2016919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173B7"/>
                </a:gs>
                <a:gs pos="69000">
                  <a:srgbClr val="92BEC8"/>
                </a:gs>
                <a:gs pos="34000">
                  <a:srgbClr val="77A5C2"/>
                </a:gs>
                <a:gs pos="100000">
                  <a:srgbClr val="ADD6CD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4079080" y="4494378"/>
              <a:ext cx="2016919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4173B7"/>
                </a:gs>
                <a:gs pos="33000">
                  <a:srgbClr val="92BEC8"/>
                </a:gs>
                <a:gs pos="67000">
                  <a:srgbClr val="77A5C2"/>
                </a:gs>
                <a:gs pos="0">
                  <a:srgbClr val="ADD6CD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标题 1"/>
          <p:cNvSpPr txBox="1"/>
          <p:nvPr/>
        </p:nvSpPr>
        <p:spPr>
          <a:xfrm>
            <a:off x="4566605" y="4514323"/>
            <a:ext cx="3090380" cy="328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600" dirty="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rPr>
              <a:t>汇报</a:t>
            </a:r>
            <a:r>
              <a:rPr lang="zh-CN" altLang="en-US" sz="160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rPr>
              <a:t>人</a:t>
            </a:r>
            <a:r>
              <a:rPr lang="zh-CN" altLang="en-US" sz="1600" smtClean="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rPr>
              <a:t>：</a:t>
            </a:r>
            <a:r>
              <a:rPr lang="en-US" altLang="zh-CN" sz="1600" smtClean="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rPr>
              <a:t>xxx</a:t>
            </a:r>
            <a:r>
              <a:rPr lang="zh-CN" altLang="en-US" sz="1600" smtClean="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rPr>
              <a:t>   </a:t>
            </a:r>
            <a:r>
              <a:rPr lang="zh-CN" altLang="en-US" sz="1600" dirty="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rPr>
              <a:t>时间</a:t>
            </a:r>
            <a:r>
              <a:rPr lang="zh-CN" altLang="en-US" sz="160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rPr>
              <a:t>：</a:t>
            </a:r>
            <a:r>
              <a:rPr lang="en-US" altLang="zh-CN" sz="1600" smtClean="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rPr>
              <a:t>20XX.12</a:t>
            </a:r>
            <a:endParaRPr lang="zh-CN" altLang="en-US" sz="1600" dirty="0">
              <a:gradFill flip="none" rotWithShape="1">
                <a:gsLst>
                  <a:gs pos="0">
                    <a:srgbClr val="4173B7"/>
                  </a:gs>
                  <a:gs pos="69000">
                    <a:srgbClr val="92BEC8"/>
                  </a:gs>
                  <a:gs pos="34000">
                    <a:srgbClr val="77A5C2"/>
                  </a:gs>
                  <a:gs pos="100000">
                    <a:srgbClr val="ADD6CD"/>
                  </a:gs>
                </a:gsLst>
                <a:lin ang="1080000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熊孩子体" panose="02000500000000000000" pitchFamily="2" charset="-128"/>
              <a:ea typeface="熊孩子体" panose="02000500000000000000" pitchFamily="2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48909" y="366486"/>
            <a:ext cx="11509262" cy="6135914"/>
            <a:chOff x="348909" y="366486"/>
            <a:chExt cx="11509262" cy="6135914"/>
          </a:xfrm>
        </p:grpSpPr>
        <p:sp>
          <p:nvSpPr>
            <p:cNvPr id="4" name="矩形: 圆角 3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  <p:sp>
          <p:nvSpPr>
            <p:cNvPr id="5" name="矩形: 圆角 4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dirty="0">
                <a:latin typeface="+mn-lt"/>
                <a:cs typeface="+mn-lt"/>
              </a:rPr>
              <a:t>02 </a:t>
            </a:r>
            <a:r>
              <a:rPr lang="zh-CN" altLang="en-US" sz="4800" dirty="0">
                <a:latin typeface="+mn-lt"/>
                <a:cs typeface="+mn-lt"/>
              </a:rPr>
              <a:t>相关项目</a:t>
            </a:r>
            <a:endParaRPr lang="zh-CN" altLang="en-US" sz="4800" dirty="0">
              <a:latin typeface="+mn-lt"/>
              <a:cs typeface="+mn-lt"/>
            </a:endParaRPr>
          </a:p>
        </p:txBody>
      </p:sp>
      <p:sp>
        <p:nvSpPr>
          <p:cNvPr id="8" name="矩形 23"/>
          <p:cNvSpPr>
            <a:spLocks noChangeArrowheads="1"/>
          </p:cNvSpPr>
          <p:nvPr/>
        </p:nvSpPr>
        <p:spPr bwMode="auto">
          <a:xfrm>
            <a:off x="1595067" y="2807112"/>
            <a:ext cx="4510365" cy="6944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sym typeface="+mn-ea"/>
              </a:rPr>
              <a:t>请在此处添加具体内容，文字尽量言简意赅，简单说明即可，不必过于繁琐，注意版面美观度。</a:t>
            </a: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lt"/>
              <a:cs typeface="+mn-cs"/>
            </a:endParaRPr>
          </a:p>
        </p:txBody>
      </p:sp>
      <p:sp>
        <p:nvSpPr>
          <p:cNvPr id="9" name="矩形 23"/>
          <p:cNvSpPr>
            <a:spLocks noChangeArrowheads="1"/>
          </p:cNvSpPr>
          <p:nvPr/>
        </p:nvSpPr>
        <p:spPr bwMode="auto">
          <a:xfrm>
            <a:off x="1595069" y="3991542"/>
            <a:ext cx="4510364" cy="6944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200" dirty="0">
                <a:solidFill>
                  <a:prstClr val="black"/>
                </a:solidFill>
                <a:ea typeface="+mn-lt"/>
                <a:sym typeface="+mn-ea"/>
              </a:rPr>
              <a:t>请在此处添加具体内容，文字尽量言简意赅，简单说明即可，不必过于繁琐，注意版面美观度。</a:t>
            </a:r>
            <a:endParaRPr lang="en-US" altLang="zh-CN" sz="1200" dirty="0">
              <a:solidFill>
                <a:prstClr val="black"/>
              </a:solidFill>
              <a:ea typeface="+mn-lt"/>
              <a:sym typeface="+mn-ea"/>
            </a:endParaRPr>
          </a:p>
        </p:txBody>
      </p:sp>
      <p:sp>
        <p:nvSpPr>
          <p:cNvPr id="10" name="文本框 24"/>
          <p:cNvSpPr txBox="1">
            <a:spLocks noChangeArrowheads="1"/>
          </p:cNvSpPr>
          <p:nvPr/>
        </p:nvSpPr>
        <p:spPr bwMode="auto">
          <a:xfrm>
            <a:off x="1595067" y="2289556"/>
            <a:ext cx="3985385" cy="53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lt"/>
                <a:cs typeface="+mn-ea"/>
                <a:sym typeface="+mn-lt"/>
              </a:rPr>
              <a:t>添加标题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lt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562" y="1589918"/>
            <a:ext cx="3678163" cy="3678163"/>
          </a:xfrm>
          <a:prstGeom prst="ellipse">
            <a:avLst/>
          </a:prstGeom>
          <a:ln w="63500" cap="rnd">
            <a:solidFill>
              <a:srgbClr val="BBDBDD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" y="0"/>
            <a:ext cx="12187873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48909" y="366486"/>
            <a:ext cx="11509262" cy="6135914"/>
            <a:chOff x="348909" y="366486"/>
            <a:chExt cx="11509262" cy="6135914"/>
          </a:xfrm>
        </p:grpSpPr>
        <p:sp>
          <p:nvSpPr>
            <p:cNvPr id="4" name="矩形: 圆角 3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  <p:sp>
          <p:nvSpPr>
            <p:cNvPr id="5" name="矩形: 圆角 4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dirty="0">
                <a:latin typeface="+mn-lt"/>
                <a:cs typeface="+mn-lt"/>
              </a:rPr>
              <a:t>02 </a:t>
            </a:r>
            <a:r>
              <a:rPr lang="zh-CN" altLang="en-US" sz="4800" dirty="0">
                <a:latin typeface="+mn-lt"/>
                <a:cs typeface="+mn-lt"/>
              </a:rPr>
              <a:t>相关项目</a:t>
            </a:r>
            <a:endParaRPr lang="zh-CN" altLang="en-US" sz="4800" dirty="0">
              <a:latin typeface="+mn-lt"/>
              <a:cs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80107" y="2176352"/>
            <a:ext cx="5208905" cy="1186610"/>
            <a:chOff x="3343881" y="2173689"/>
            <a:chExt cx="5208905" cy="1186610"/>
          </a:xfrm>
        </p:grpSpPr>
        <p:sp>
          <p:nvSpPr>
            <p:cNvPr id="11" name="矩形 23"/>
            <p:cNvSpPr>
              <a:spLocks noChangeArrowheads="1"/>
            </p:cNvSpPr>
            <p:nvPr/>
          </p:nvSpPr>
          <p:spPr bwMode="auto">
            <a:xfrm>
              <a:off x="3343881" y="2665814"/>
              <a:ext cx="5208905" cy="6944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fontAlgn="auto">
                <a:lnSpc>
                  <a:spcPts val="2500"/>
                </a:lnSpc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+mn-cs"/>
              </a:endParaRPr>
            </a:p>
          </p:txBody>
        </p:sp>
        <p:sp>
          <p:nvSpPr>
            <p:cNvPr id="12" name="文本框 24"/>
            <p:cNvSpPr txBox="1">
              <a:spLocks noChangeArrowheads="1"/>
            </p:cNvSpPr>
            <p:nvPr/>
          </p:nvSpPr>
          <p:spPr bwMode="auto">
            <a:xfrm>
              <a:off x="3343881" y="2173689"/>
              <a:ext cx="3985385" cy="506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2400" b="1" dirty="0">
                  <a:latin typeface="+mn-lt"/>
                  <a:ea typeface="+mn-lt"/>
                  <a:cs typeface="+mn-ea"/>
                  <a:sym typeface="+mn-lt"/>
                </a:rPr>
                <a:t>添加标题</a:t>
              </a:r>
              <a:endParaRPr lang="zh-CN" altLang="en-US" sz="2400" b="1" dirty="0">
                <a:latin typeface="+mn-lt"/>
                <a:ea typeface="+mn-lt"/>
                <a:cs typeface="+mn-ea"/>
                <a:sym typeface="+mn-lt"/>
              </a:endParaRPr>
            </a:p>
          </p:txBody>
        </p:sp>
      </p:grpSp>
      <p:sp>
        <p:nvSpPr>
          <p:cNvPr id="13" name="矩形 23"/>
          <p:cNvSpPr>
            <a:spLocks noChangeArrowheads="1"/>
          </p:cNvSpPr>
          <p:nvPr/>
        </p:nvSpPr>
        <p:spPr bwMode="auto">
          <a:xfrm>
            <a:off x="4780106" y="3573698"/>
            <a:ext cx="5208905" cy="6944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200" dirty="0">
                <a:solidFill>
                  <a:prstClr val="black"/>
                </a:solidFill>
                <a:ea typeface="+mn-lt"/>
                <a:sym typeface="+mn-ea"/>
              </a:rPr>
              <a:t>请在此处添加具体内容，文字尽量言简意赅，简单说明即可，不必过于繁琐，注意版面美观度。</a:t>
            </a:r>
            <a:endParaRPr lang="en-US" altLang="zh-CN" sz="1200" dirty="0">
              <a:solidFill>
                <a:prstClr val="black"/>
              </a:solidFill>
              <a:ea typeface="+mn-lt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463502" y="1974784"/>
            <a:ext cx="2871260" cy="3713726"/>
            <a:chOff x="1463502" y="1974784"/>
            <a:chExt cx="2871260" cy="3713726"/>
          </a:xfrm>
        </p:grpSpPr>
        <p:pic>
          <p:nvPicPr>
            <p:cNvPr id="8" name="图片 20"/>
            <p:cNvPicPr>
              <a:picLocks noChangeAspect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463502" y="1974784"/>
              <a:ext cx="2871260" cy="371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02738" y="2371685"/>
              <a:ext cx="2190142" cy="2916595"/>
            </a:xfrm>
            <a:prstGeom prst="rect">
              <a:avLst/>
            </a:prstGeom>
          </p:spPr>
        </p:pic>
      </p:grpSp>
      <p:sp>
        <p:nvSpPr>
          <p:cNvPr id="16" name="矩形 23"/>
          <p:cNvSpPr>
            <a:spLocks noChangeArrowheads="1"/>
          </p:cNvSpPr>
          <p:nvPr/>
        </p:nvSpPr>
        <p:spPr bwMode="auto">
          <a:xfrm>
            <a:off x="4780106" y="4454809"/>
            <a:ext cx="5208905" cy="69448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200" dirty="0">
                <a:solidFill>
                  <a:prstClr val="black"/>
                </a:solidFill>
                <a:ea typeface="+mn-lt"/>
                <a:sym typeface="+mn-ea"/>
              </a:rPr>
              <a:t>请在此处添加具体内容，文字尽量言简意赅，简单说明即可，不必过于繁琐，注意版面美观度。</a:t>
            </a:r>
            <a:endParaRPr lang="en-US" altLang="zh-CN" sz="1200" dirty="0">
              <a:solidFill>
                <a:prstClr val="black"/>
              </a:solidFill>
              <a:ea typeface="+mn-lt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48909" y="366486"/>
            <a:ext cx="11509262" cy="6135914"/>
            <a:chOff x="348909" y="366486"/>
            <a:chExt cx="11509262" cy="6135914"/>
          </a:xfrm>
        </p:grpSpPr>
        <p:sp>
          <p:nvSpPr>
            <p:cNvPr id="4" name="矩形: 圆角 3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  <p:sp>
          <p:nvSpPr>
            <p:cNvPr id="5" name="矩形: 圆角 4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3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dirty="0">
                <a:latin typeface="+mn-lt"/>
                <a:cs typeface="+mn-lt"/>
              </a:rPr>
              <a:t>02 </a:t>
            </a:r>
            <a:r>
              <a:rPr lang="zh-CN" altLang="en-US" sz="4800" dirty="0">
                <a:latin typeface="+mn-lt"/>
                <a:cs typeface="+mn-lt"/>
              </a:rPr>
              <a:t>相关项目</a:t>
            </a:r>
            <a:endParaRPr lang="zh-CN" altLang="en-US" sz="4800" dirty="0">
              <a:latin typeface="+mn-lt"/>
              <a:cs typeface="+mn-lt"/>
            </a:endParaRPr>
          </a:p>
        </p:txBody>
      </p:sp>
      <p:graphicFrame>
        <p:nvGraphicFramePr>
          <p:cNvPr id="7" name="图表 6"/>
          <p:cNvGraphicFramePr/>
          <p:nvPr/>
        </p:nvGraphicFramePr>
        <p:xfrm>
          <a:off x="1057165" y="2030581"/>
          <a:ext cx="6482881" cy="3714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7901088" y="2211308"/>
            <a:ext cx="3425143" cy="1065550"/>
            <a:chOff x="7336846" y="2575836"/>
            <a:chExt cx="3425143" cy="1065550"/>
          </a:xfrm>
        </p:grpSpPr>
        <p:sp>
          <p:nvSpPr>
            <p:cNvPr id="9" name="Rectangle 8"/>
            <p:cNvSpPr/>
            <p:nvPr/>
          </p:nvSpPr>
          <p:spPr>
            <a:xfrm>
              <a:off x="7336846" y="3037501"/>
              <a:ext cx="3425143" cy="60388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+mn-cs"/>
                <a:sym typeface="+mn-ea"/>
              </a:endParaRPr>
            </a:p>
          </p:txBody>
        </p:sp>
        <p:sp>
          <p:nvSpPr>
            <p:cNvPr id="10" name="Rectangle 8"/>
            <p:cNvSpPr/>
            <p:nvPr/>
          </p:nvSpPr>
          <p:spPr>
            <a:xfrm>
              <a:off x="7336846" y="2575836"/>
              <a:ext cx="2774858" cy="4603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cs typeface="+mn-cs"/>
                  <a:sym typeface="Calibri" panose="020F0502020204030204" pitchFamily="34" charset="0"/>
                </a:rPr>
                <a:t>添加标题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+mn-cs"/>
                <a:sym typeface="Calibri" panose="020F050202020403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901088" y="3830700"/>
            <a:ext cx="3425143" cy="1065550"/>
            <a:chOff x="7336846" y="2575836"/>
            <a:chExt cx="3425143" cy="1065550"/>
          </a:xfrm>
        </p:grpSpPr>
        <p:sp>
          <p:nvSpPr>
            <p:cNvPr id="12" name="Rectangle 8"/>
            <p:cNvSpPr/>
            <p:nvPr/>
          </p:nvSpPr>
          <p:spPr>
            <a:xfrm>
              <a:off x="7336846" y="3037501"/>
              <a:ext cx="3425143" cy="60388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sym typeface="+mn-ea"/>
              </a:endParaRPr>
            </a:p>
          </p:txBody>
        </p:sp>
        <p:sp>
          <p:nvSpPr>
            <p:cNvPr id="13" name="Rectangle 8"/>
            <p:cNvSpPr/>
            <p:nvPr/>
          </p:nvSpPr>
          <p:spPr>
            <a:xfrm>
              <a:off x="7336846" y="2575836"/>
              <a:ext cx="2774858" cy="4603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cs typeface="+mn-cs"/>
                  <a:sym typeface="Calibri" panose="020F0502020204030204" pitchFamily="34" charset="0"/>
                </a:rPr>
                <a:t>添加标题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+mn-cs"/>
                <a:sym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ferris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7" grpId="0" uiExpand="1">
        <p:bldSub>
          <a:bldChart bld="series"/>
        </p:bldSub>
      </p:bldGraphic>
      <p:bldGraphic spid="7" grpId="1">
        <p:bldSub>
          <a:bldChart bld="series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3389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48909" y="366486"/>
            <a:ext cx="11509262" cy="6135914"/>
            <a:chOff x="348909" y="366486"/>
            <a:chExt cx="11509262" cy="6135914"/>
          </a:xfrm>
        </p:grpSpPr>
        <p:sp>
          <p:nvSpPr>
            <p:cNvPr id="6" name="矩形: 圆角 5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标题 1"/>
          <p:cNvSpPr txBox="1"/>
          <p:nvPr/>
        </p:nvSpPr>
        <p:spPr>
          <a:xfrm>
            <a:off x="4985543" y="2471846"/>
            <a:ext cx="2338969" cy="1118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3000" dirty="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rPr>
              <a:t>03</a:t>
            </a:r>
            <a:endParaRPr lang="zh-CN" altLang="en-US" sz="13000" dirty="0">
              <a:blipFill>
                <a:blip r:embed="rId2"/>
                <a:stretch>
                  <a:fillRect/>
                </a:stretch>
              </a:blip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熊孩子体" panose="02000500000000000000" pitchFamily="2" charset="-128"/>
              <a:ea typeface="熊孩子体" panose="02000500000000000000" pitchFamily="2" charset="-128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5216394" y="3797748"/>
            <a:ext cx="4428310" cy="1118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8000" dirty="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rPr>
              <a:t>活动内容</a:t>
            </a:r>
            <a:endParaRPr lang="zh-CN" altLang="en-US" sz="8000" dirty="0">
              <a:blipFill>
                <a:blip r:embed="rId2"/>
                <a:stretch>
                  <a:fillRect/>
                </a:stretch>
              </a:blip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熊孩子体" panose="02000500000000000000" pitchFamily="2" charset="-128"/>
              <a:ea typeface="熊孩子体" panose="02000500000000000000" pitchFamily="2" charset="-128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258" y="1239533"/>
            <a:ext cx="3135801" cy="4385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48909" y="366486"/>
            <a:ext cx="11509262" cy="6135914"/>
            <a:chOff x="348909" y="366486"/>
            <a:chExt cx="11509262" cy="6135914"/>
          </a:xfrm>
        </p:grpSpPr>
        <p:sp>
          <p:nvSpPr>
            <p:cNvPr id="4" name="矩形: 圆角 3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  <p:sp>
          <p:nvSpPr>
            <p:cNvPr id="5" name="矩形: 圆角 4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dirty="0">
                <a:blipFill>
                  <a:blip r:embed="rId3"/>
                  <a:stretch>
                    <a:fillRect/>
                  </a:stretch>
                </a:blipFill>
                <a:latin typeface="+mn-lt"/>
                <a:cs typeface="+mn-lt"/>
              </a:rPr>
              <a:t>03 </a:t>
            </a:r>
            <a:r>
              <a:rPr lang="zh-CN" altLang="en-US" sz="4800" dirty="0">
                <a:blipFill>
                  <a:blip r:embed="rId3"/>
                  <a:stretch>
                    <a:fillRect/>
                  </a:stretch>
                </a:blipFill>
                <a:latin typeface="+mn-lt"/>
                <a:cs typeface="+mn-lt"/>
              </a:rPr>
              <a:t>活动内容</a:t>
            </a:r>
            <a:endParaRPr lang="zh-CN" altLang="en-US" sz="4800" dirty="0">
              <a:blipFill>
                <a:blip r:embed="rId3"/>
                <a:stretch>
                  <a:fillRect/>
                </a:stretch>
              </a:blipFill>
              <a:latin typeface="+mn-lt"/>
              <a:cs typeface="+mn-lt"/>
            </a:endParaRPr>
          </a:p>
        </p:txBody>
      </p:sp>
      <p:grpSp>
        <p:nvGrpSpPr>
          <p:cNvPr id="8" name="4"/>
          <p:cNvGrpSpPr/>
          <p:nvPr>
            <p:custDataLst>
              <p:tags r:id="rId4"/>
            </p:custDataLst>
          </p:nvPr>
        </p:nvGrpSpPr>
        <p:grpSpPr>
          <a:xfrm>
            <a:off x="1422090" y="1989729"/>
            <a:ext cx="4813499" cy="1123950"/>
            <a:chOff x="7648523" y="1705121"/>
            <a:chExt cx="1717125" cy="1123950"/>
          </a:xfrm>
        </p:grpSpPr>
        <p:sp>
          <p:nvSpPr>
            <p:cNvPr id="9" name="TextBox 32"/>
            <p:cNvSpPr txBox="1"/>
            <p:nvPr/>
          </p:nvSpPr>
          <p:spPr>
            <a:xfrm>
              <a:off x="7662932" y="2126126"/>
              <a:ext cx="1702716" cy="702945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marL="0" marR="0" lvl="0" indent="0" algn="l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+mn-cs"/>
              </a:endParaRPr>
            </a:p>
          </p:txBody>
        </p:sp>
        <p:sp>
          <p:nvSpPr>
            <p:cNvPr id="10" name="TextBox 33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cs typeface="+mn-cs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+mn-cs"/>
              </a:endParaRPr>
            </a:p>
          </p:txBody>
        </p:sp>
      </p:grpSp>
      <p:grpSp>
        <p:nvGrpSpPr>
          <p:cNvPr id="11" name="3"/>
          <p:cNvGrpSpPr/>
          <p:nvPr>
            <p:custDataLst>
              <p:tags r:id="rId5"/>
            </p:custDataLst>
          </p:nvPr>
        </p:nvGrpSpPr>
        <p:grpSpPr>
          <a:xfrm>
            <a:off x="1422090" y="3328557"/>
            <a:ext cx="4775731" cy="1123950"/>
            <a:chOff x="7648523" y="1705121"/>
            <a:chExt cx="1703652" cy="1123950"/>
          </a:xfrm>
        </p:grpSpPr>
        <p:sp>
          <p:nvSpPr>
            <p:cNvPr id="12" name="TextBox 32"/>
            <p:cNvSpPr txBox="1"/>
            <p:nvPr/>
          </p:nvSpPr>
          <p:spPr>
            <a:xfrm>
              <a:off x="7662932" y="2126126"/>
              <a:ext cx="1689243" cy="702945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sym typeface="+mn-ea"/>
              </a:endParaRPr>
            </a:p>
          </p:txBody>
        </p:sp>
        <p:sp>
          <p:nvSpPr>
            <p:cNvPr id="13" name="TextBox 33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cs typeface="+mn-cs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+mn-cs"/>
              </a:endParaRPr>
            </a:p>
          </p:txBody>
        </p:sp>
      </p:grpSp>
      <p:grpSp>
        <p:nvGrpSpPr>
          <p:cNvPr id="14" name="2"/>
          <p:cNvGrpSpPr/>
          <p:nvPr>
            <p:custDataLst>
              <p:tags r:id="rId6"/>
            </p:custDataLst>
          </p:nvPr>
        </p:nvGrpSpPr>
        <p:grpSpPr>
          <a:xfrm>
            <a:off x="1422090" y="4704308"/>
            <a:ext cx="4800910" cy="1123950"/>
            <a:chOff x="7648523" y="1705121"/>
            <a:chExt cx="1712634" cy="1123950"/>
          </a:xfrm>
        </p:grpSpPr>
        <p:sp>
          <p:nvSpPr>
            <p:cNvPr id="15" name="TextBox 32"/>
            <p:cNvSpPr txBox="1"/>
            <p:nvPr/>
          </p:nvSpPr>
          <p:spPr>
            <a:xfrm>
              <a:off x="7662932" y="2126126"/>
              <a:ext cx="1698225" cy="702945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sym typeface="+mn-ea"/>
              </a:endParaRPr>
            </a:p>
          </p:txBody>
        </p:sp>
        <p:sp>
          <p:nvSpPr>
            <p:cNvPr id="16" name="TextBox 33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cs typeface="+mn-cs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+mn-cs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919" y="1378719"/>
            <a:ext cx="3706744" cy="45108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48909" y="366486"/>
            <a:ext cx="11509262" cy="6135914"/>
            <a:chOff x="348909" y="366486"/>
            <a:chExt cx="11509262" cy="6135914"/>
          </a:xfrm>
        </p:grpSpPr>
        <p:sp>
          <p:nvSpPr>
            <p:cNvPr id="4" name="矩形: 圆角 3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  <p:sp>
          <p:nvSpPr>
            <p:cNvPr id="5" name="矩形: 圆角 4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dirty="0">
                <a:blipFill>
                  <a:blip r:embed="rId3"/>
                  <a:stretch>
                    <a:fillRect/>
                  </a:stretch>
                </a:blipFill>
                <a:latin typeface="+mn-lt"/>
                <a:cs typeface="+mn-lt"/>
              </a:rPr>
              <a:t>03 </a:t>
            </a:r>
            <a:r>
              <a:rPr lang="zh-CN" altLang="en-US" sz="4800" dirty="0">
                <a:blipFill>
                  <a:blip r:embed="rId3"/>
                  <a:stretch>
                    <a:fillRect/>
                  </a:stretch>
                </a:blipFill>
                <a:latin typeface="+mn-lt"/>
                <a:cs typeface="+mn-lt"/>
              </a:rPr>
              <a:t>活动内容</a:t>
            </a:r>
            <a:endParaRPr lang="zh-CN" altLang="en-US" sz="4800" dirty="0">
              <a:blipFill>
                <a:blip r:embed="rId3"/>
                <a:stretch>
                  <a:fillRect/>
                </a:stretch>
              </a:blipFill>
              <a:latin typeface="+mn-lt"/>
              <a:cs typeface="+mn-lt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2230609" y="2599637"/>
            <a:ext cx="3810572" cy="1073266"/>
            <a:chOff x="2230609" y="2599637"/>
            <a:chExt cx="3810572" cy="1073266"/>
          </a:xfrm>
        </p:grpSpPr>
        <p:sp>
          <p:nvSpPr>
            <p:cNvPr id="8" name="文本框 7"/>
            <p:cNvSpPr txBox="1">
              <a:spLocks noChangeArrowheads="1"/>
            </p:cNvSpPr>
            <p:nvPr/>
          </p:nvSpPr>
          <p:spPr bwMode="auto">
            <a:xfrm>
              <a:off x="2230609" y="2599637"/>
              <a:ext cx="381057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cs typeface="+mn-cs"/>
                  <a:sym typeface="微软雅黑" panose="020B0503020204020204" pitchFamily="34" charset="-122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2230610" y="3069018"/>
              <a:ext cx="3409410" cy="603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+mn-cs"/>
                <a:sym typeface="+mn-ea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2353480" y="3016010"/>
              <a:ext cx="32865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7487074" y="2599637"/>
            <a:ext cx="3810572" cy="1073266"/>
            <a:chOff x="7487074" y="2599637"/>
            <a:chExt cx="3810572" cy="1073266"/>
          </a:xfrm>
        </p:grpSpPr>
        <p:sp>
          <p:nvSpPr>
            <p:cNvPr id="11" name="文本框 22"/>
            <p:cNvSpPr txBox="1">
              <a:spLocks noChangeArrowheads="1"/>
            </p:cNvSpPr>
            <p:nvPr/>
          </p:nvSpPr>
          <p:spPr bwMode="auto">
            <a:xfrm>
              <a:off x="7487074" y="2599637"/>
              <a:ext cx="381057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cs typeface="+mn-cs"/>
                  <a:sym typeface="微软雅黑" panose="020B0503020204020204" pitchFamily="34" charset="-122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2" name="矩形 23"/>
            <p:cNvSpPr>
              <a:spLocks noChangeArrowheads="1"/>
            </p:cNvSpPr>
            <p:nvPr/>
          </p:nvSpPr>
          <p:spPr bwMode="auto">
            <a:xfrm>
              <a:off x="7487075" y="3069018"/>
              <a:ext cx="3409410" cy="603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sym typeface="+mn-ea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7609945" y="3016010"/>
              <a:ext cx="32865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>
            <a:off x="2230609" y="4212841"/>
            <a:ext cx="3810572" cy="1073266"/>
            <a:chOff x="2230609" y="4212841"/>
            <a:chExt cx="3810572" cy="1073266"/>
          </a:xfrm>
        </p:grpSpPr>
        <p:sp>
          <p:nvSpPr>
            <p:cNvPr id="14" name="文本框 22"/>
            <p:cNvSpPr txBox="1">
              <a:spLocks noChangeArrowheads="1"/>
            </p:cNvSpPr>
            <p:nvPr/>
          </p:nvSpPr>
          <p:spPr bwMode="auto">
            <a:xfrm>
              <a:off x="2230609" y="4212841"/>
              <a:ext cx="381057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cs typeface="+mn-cs"/>
                  <a:sym typeface="微软雅黑" panose="020B0503020204020204" pitchFamily="34" charset="-122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5" name="矩形 23"/>
            <p:cNvSpPr>
              <a:spLocks noChangeArrowheads="1"/>
            </p:cNvSpPr>
            <p:nvPr/>
          </p:nvSpPr>
          <p:spPr bwMode="auto">
            <a:xfrm>
              <a:off x="2230610" y="4682222"/>
              <a:ext cx="3409410" cy="603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sym typeface="+mn-ea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2353480" y="4629214"/>
              <a:ext cx="32865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7487074" y="4212841"/>
            <a:ext cx="3810572" cy="1329806"/>
            <a:chOff x="7487074" y="4212841"/>
            <a:chExt cx="3810572" cy="1329806"/>
          </a:xfrm>
        </p:grpSpPr>
        <p:sp>
          <p:nvSpPr>
            <p:cNvPr id="17" name="文本框 22"/>
            <p:cNvSpPr txBox="1">
              <a:spLocks noChangeArrowheads="1"/>
            </p:cNvSpPr>
            <p:nvPr/>
          </p:nvSpPr>
          <p:spPr bwMode="auto">
            <a:xfrm>
              <a:off x="7487074" y="4212841"/>
              <a:ext cx="381057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cs typeface="+mn-cs"/>
                  <a:sym typeface="微软雅黑" panose="020B0503020204020204" pitchFamily="34" charset="-122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23"/>
            <p:cNvSpPr>
              <a:spLocks noChangeArrowheads="1"/>
            </p:cNvSpPr>
            <p:nvPr/>
          </p:nvSpPr>
          <p:spPr bwMode="auto">
            <a:xfrm>
              <a:off x="7487075" y="4682222"/>
              <a:ext cx="3409410" cy="8604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sym typeface="+mn-ea"/>
              </a:endParaRPr>
            </a:p>
            <a:p>
              <a:pPr lvl="0" algn="ctr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sym typeface="+mn-ea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7609945" y="4629214"/>
              <a:ext cx="32865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矩形 23"/>
          <p:cNvSpPr/>
          <p:nvPr/>
        </p:nvSpPr>
        <p:spPr>
          <a:xfrm>
            <a:off x="1048730" y="2450862"/>
            <a:ext cx="1130295" cy="113029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048729" y="4117074"/>
            <a:ext cx="1130295" cy="113029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6301872" y="2450862"/>
            <a:ext cx="1130295" cy="113029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301871" y="4117074"/>
            <a:ext cx="1130295" cy="113029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 animBg="1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" y="0"/>
            <a:ext cx="12187874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48909" y="366486"/>
            <a:ext cx="11509262" cy="6135914"/>
            <a:chOff x="348909" y="366486"/>
            <a:chExt cx="11509262" cy="6135914"/>
          </a:xfrm>
        </p:grpSpPr>
        <p:sp>
          <p:nvSpPr>
            <p:cNvPr id="9" name="矩形: 圆角 8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  <p:sp>
          <p:nvSpPr>
            <p:cNvPr id="10" name="矩形: 圆角 9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</p:grpSp>
      <p:sp>
        <p:nvSpPr>
          <p:cNvPr id="11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dirty="0">
                <a:blipFill>
                  <a:blip r:embed="rId3"/>
                  <a:stretch>
                    <a:fillRect/>
                  </a:stretch>
                </a:blipFill>
                <a:latin typeface="+mn-lt"/>
                <a:cs typeface="+mn-lt"/>
              </a:rPr>
              <a:t>03 </a:t>
            </a:r>
            <a:r>
              <a:rPr lang="zh-CN" altLang="en-US" sz="4800" dirty="0">
                <a:blipFill>
                  <a:blip r:embed="rId3"/>
                  <a:stretch>
                    <a:fillRect/>
                  </a:stretch>
                </a:blipFill>
                <a:latin typeface="+mn-lt"/>
                <a:cs typeface="+mn-lt"/>
              </a:rPr>
              <a:t>活动内容</a:t>
            </a:r>
            <a:endParaRPr lang="zh-CN" altLang="en-US" sz="4800" dirty="0">
              <a:blipFill>
                <a:blip r:embed="rId3"/>
                <a:stretch>
                  <a:fillRect/>
                </a:stretch>
              </a:blipFill>
              <a:latin typeface="+mn-lt"/>
              <a:cs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206500" y="1903016"/>
            <a:ext cx="2025650" cy="2334419"/>
            <a:chOff x="1206500" y="1903016"/>
            <a:chExt cx="2025650" cy="2334419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1206500" y="1903016"/>
              <a:ext cx="2025650" cy="2334419"/>
            </a:xfrm>
            <a:custGeom>
              <a:avLst/>
              <a:gdLst>
                <a:gd name="T0" fmla="*/ 1275 w 2552"/>
                <a:gd name="T1" fmla="*/ 0 h 2941"/>
                <a:gd name="T2" fmla="*/ 0 w 2552"/>
                <a:gd name="T3" fmla="*/ 734 h 2941"/>
                <a:gd name="T4" fmla="*/ 0 w 2552"/>
                <a:gd name="T5" fmla="*/ 2210 h 2941"/>
                <a:gd name="T6" fmla="*/ 1275 w 2552"/>
                <a:gd name="T7" fmla="*/ 2941 h 2941"/>
                <a:gd name="T8" fmla="*/ 2552 w 2552"/>
                <a:gd name="T9" fmla="*/ 2210 h 2941"/>
                <a:gd name="T10" fmla="*/ 2552 w 2552"/>
                <a:gd name="T11" fmla="*/ 734 h 2941"/>
                <a:gd name="T12" fmla="*/ 1275 w 2552"/>
                <a:gd name="T13" fmla="*/ 0 h 2941"/>
                <a:gd name="T14" fmla="*/ 2391 w 2552"/>
                <a:gd name="T15" fmla="*/ 2117 h 2941"/>
                <a:gd name="T16" fmla="*/ 1275 w 2552"/>
                <a:gd name="T17" fmla="*/ 2757 h 2941"/>
                <a:gd name="T18" fmla="*/ 161 w 2552"/>
                <a:gd name="T19" fmla="*/ 2117 h 2941"/>
                <a:gd name="T20" fmla="*/ 161 w 2552"/>
                <a:gd name="T21" fmla="*/ 827 h 2941"/>
                <a:gd name="T22" fmla="*/ 1275 w 2552"/>
                <a:gd name="T23" fmla="*/ 187 h 2941"/>
                <a:gd name="T24" fmla="*/ 2391 w 2552"/>
                <a:gd name="T25" fmla="*/ 827 h 2941"/>
                <a:gd name="T26" fmla="*/ 2391 w 2552"/>
                <a:gd name="T27" fmla="*/ 2117 h 2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2" h="2941">
                  <a:moveTo>
                    <a:pt x="1275" y="0"/>
                  </a:moveTo>
                  <a:lnTo>
                    <a:pt x="0" y="734"/>
                  </a:lnTo>
                  <a:lnTo>
                    <a:pt x="0" y="2210"/>
                  </a:lnTo>
                  <a:lnTo>
                    <a:pt x="1275" y="2941"/>
                  </a:lnTo>
                  <a:lnTo>
                    <a:pt x="2552" y="2210"/>
                  </a:lnTo>
                  <a:lnTo>
                    <a:pt x="2552" y="734"/>
                  </a:lnTo>
                  <a:lnTo>
                    <a:pt x="1275" y="0"/>
                  </a:lnTo>
                  <a:close/>
                  <a:moveTo>
                    <a:pt x="2391" y="2117"/>
                  </a:moveTo>
                  <a:lnTo>
                    <a:pt x="1275" y="2757"/>
                  </a:lnTo>
                  <a:lnTo>
                    <a:pt x="161" y="2117"/>
                  </a:lnTo>
                  <a:lnTo>
                    <a:pt x="161" y="827"/>
                  </a:lnTo>
                  <a:lnTo>
                    <a:pt x="1275" y="187"/>
                  </a:lnTo>
                  <a:lnTo>
                    <a:pt x="2391" y="827"/>
                  </a:lnTo>
                  <a:lnTo>
                    <a:pt x="2391" y="2117"/>
                  </a:lnTo>
                  <a:close/>
                </a:path>
              </a:pathLst>
            </a:custGeom>
            <a:solidFill>
              <a:srgbClr val="BBDBDD"/>
            </a:solidFill>
            <a:ln w="15875" cap="flat">
              <a:noFill/>
              <a:prstDash val="solid"/>
              <a:miter lim="800000"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lt"/>
              </a:endParaRPr>
            </a:p>
          </p:txBody>
        </p:sp>
        <p:sp>
          <p:nvSpPr>
            <p:cNvPr id="19" name="Freeform 47"/>
            <p:cNvSpPr/>
            <p:nvPr/>
          </p:nvSpPr>
          <p:spPr bwMode="auto">
            <a:xfrm>
              <a:off x="1459849" y="2194070"/>
              <a:ext cx="1518953" cy="1752311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BBDBDD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lt"/>
              </a:endParaRPr>
            </a:p>
          </p:txBody>
        </p:sp>
        <p:sp>
          <p:nvSpPr>
            <p:cNvPr id="20" name="Freeform 16"/>
            <p:cNvSpPr>
              <a:spLocks noEditPoints="1"/>
            </p:cNvSpPr>
            <p:nvPr/>
          </p:nvSpPr>
          <p:spPr bwMode="auto">
            <a:xfrm>
              <a:off x="1925263" y="2775090"/>
              <a:ext cx="588125" cy="590270"/>
            </a:xfrm>
            <a:custGeom>
              <a:avLst/>
              <a:gdLst>
                <a:gd name="T0" fmla="*/ 321 w 353"/>
                <a:gd name="T1" fmla="*/ 104 h 353"/>
                <a:gd name="T2" fmla="*/ 321 w 353"/>
                <a:gd name="T3" fmla="*/ 24 h 353"/>
                <a:gd name="T4" fmla="*/ 297 w 353"/>
                <a:gd name="T5" fmla="*/ 0 h 353"/>
                <a:gd name="T6" fmla="*/ 273 w 353"/>
                <a:gd name="T7" fmla="*/ 24 h 353"/>
                <a:gd name="T8" fmla="*/ 273 w 353"/>
                <a:gd name="T9" fmla="*/ 30 h 353"/>
                <a:gd name="T10" fmla="*/ 40 w 353"/>
                <a:gd name="T11" fmla="*/ 98 h 353"/>
                <a:gd name="T12" fmla="*/ 32 w 353"/>
                <a:gd name="T13" fmla="*/ 96 h 353"/>
                <a:gd name="T14" fmla="*/ 16 w 353"/>
                <a:gd name="T15" fmla="*/ 96 h 353"/>
                <a:gd name="T16" fmla="*/ 0 w 353"/>
                <a:gd name="T17" fmla="*/ 112 h 353"/>
                <a:gd name="T18" fmla="*/ 0 w 353"/>
                <a:gd name="T19" fmla="*/ 192 h 353"/>
                <a:gd name="T20" fmla="*/ 16 w 353"/>
                <a:gd name="T21" fmla="*/ 208 h 353"/>
                <a:gd name="T22" fmla="*/ 32 w 353"/>
                <a:gd name="T23" fmla="*/ 208 h 353"/>
                <a:gd name="T24" fmla="*/ 40 w 353"/>
                <a:gd name="T25" fmla="*/ 206 h 353"/>
                <a:gd name="T26" fmla="*/ 50 w 353"/>
                <a:gd name="T27" fmla="*/ 209 h 353"/>
                <a:gd name="T28" fmla="*/ 81 w 353"/>
                <a:gd name="T29" fmla="*/ 347 h 353"/>
                <a:gd name="T30" fmla="*/ 81 w 353"/>
                <a:gd name="T31" fmla="*/ 347 h 353"/>
                <a:gd name="T32" fmla="*/ 89 w 353"/>
                <a:gd name="T33" fmla="*/ 353 h 353"/>
                <a:gd name="T34" fmla="*/ 153 w 353"/>
                <a:gd name="T35" fmla="*/ 353 h 353"/>
                <a:gd name="T36" fmla="*/ 161 w 353"/>
                <a:gd name="T37" fmla="*/ 345 h 353"/>
                <a:gd name="T38" fmla="*/ 160 w 353"/>
                <a:gd name="T39" fmla="*/ 343 h 353"/>
                <a:gd name="T40" fmla="*/ 161 w 353"/>
                <a:gd name="T41" fmla="*/ 343 h 353"/>
                <a:gd name="T42" fmla="*/ 135 w 353"/>
                <a:gd name="T43" fmla="*/ 234 h 353"/>
                <a:gd name="T44" fmla="*/ 273 w 353"/>
                <a:gd name="T45" fmla="*/ 275 h 353"/>
                <a:gd name="T46" fmla="*/ 273 w 353"/>
                <a:gd name="T47" fmla="*/ 281 h 353"/>
                <a:gd name="T48" fmla="*/ 297 w 353"/>
                <a:gd name="T49" fmla="*/ 305 h 353"/>
                <a:gd name="T50" fmla="*/ 321 w 353"/>
                <a:gd name="T51" fmla="*/ 281 h 353"/>
                <a:gd name="T52" fmla="*/ 321 w 353"/>
                <a:gd name="T53" fmla="*/ 200 h 353"/>
                <a:gd name="T54" fmla="*/ 353 w 353"/>
                <a:gd name="T55" fmla="*/ 168 h 353"/>
                <a:gd name="T56" fmla="*/ 353 w 353"/>
                <a:gd name="T57" fmla="*/ 136 h 353"/>
                <a:gd name="T58" fmla="*/ 321 w 353"/>
                <a:gd name="T59" fmla="*/ 104 h 353"/>
                <a:gd name="T60" fmla="*/ 32 w 353"/>
                <a:gd name="T61" fmla="*/ 192 h 353"/>
                <a:gd name="T62" fmla="*/ 16 w 353"/>
                <a:gd name="T63" fmla="*/ 192 h 353"/>
                <a:gd name="T64" fmla="*/ 16 w 353"/>
                <a:gd name="T65" fmla="*/ 112 h 353"/>
                <a:gd name="T66" fmla="*/ 32 w 353"/>
                <a:gd name="T67" fmla="*/ 112 h 353"/>
                <a:gd name="T68" fmla="*/ 32 w 353"/>
                <a:gd name="T69" fmla="*/ 192 h 353"/>
                <a:gd name="T70" fmla="*/ 143 w 353"/>
                <a:gd name="T71" fmla="*/ 337 h 353"/>
                <a:gd name="T72" fmla="*/ 95 w 353"/>
                <a:gd name="T73" fmla="*/ 337 h 353"/>
                <a:gd name="T74" fmla="*/ 91 w 353"/>
                <a:gd name="T75" fmla="*/ 321 h 353"/>
                <a:gd name="T76" fmla="*/ 139 w 353"/>
                <a:gd name="T77" fmla="*/ 321 h 353"/>
                <a:gd name="T78" fmla="*/ 143 w 353"/>
                <a:gd name="T79" fmla="*/ 337 h 353"/>
                <a:gd name="T80" fmla="*/ 135 w 353"/>
                <a:gd name="T81" fmla="*/ 305 h 353"/>
                <a:gd name="T82" fmla="*/ 88 w 353"/>
                <a:gd name="T83" fmla="*/ 305 h 353"/>
                <a:gd name="T84" fmla="*/ 68 w 353"/>
                <a:gd name="T85" fmla="*/ 214 h 353"/>
                <a:gd name="T86" fmla="*/ 117 w 353"/>
                <a:gd name="T87" fmla="*/ 229 h 353"/>
                <a:gd name="T88" fmla="*/ 135 w 353"/>
                <a:gd name="T89" fmla="*/ 305 h 353"/>
                <a:gd name="T90" fmla="*/ 273 w 353"/>
                <a:gd name="T91" fmla="*/ 258 h 353"/>
                <a:gd name="T92" fmla="*/ 48 w 353"/>
                <a:gd name="T93" fmla="*/ 192 h 353"/>
                <a:gd name="T94" fmla="*/ 48 w 353"/>
                <a:gd name="T95" fmla="*/ 113 h 353"/>
                <a:gd name="T96" fmla="*/ 273 w 353"/>
                <a:gd name="T97" fmla="*/ 47 h 353"/>
                <a:gd name="T98" fmla="*/ 273 w 353"/>
                <a:gd name="T99" fmla="*/ 258 h 353"/>
                <a:gd name="T100" fmla="*/ 305 w 353"/>
                <a:gd name="T101" fmla="*/ 281 h 353"/>
                <a:gd name="T102" fmla="*/ 297 w 353"/>
                <a:gd name="T103" fmla="*/ 289 h 353"/>
                <a:gd name="T104" fmla="*/ 289 w 353"/>
                <a:gd name="T105" fmla="*/ 281 h 353"/>
                <a:gd name="T106" fmla="*/ 289 w 353"/>
                <a:gd name="T107" fmla="*/ 24 h 353"/>
                <a:gd name="T108" fmla="*/ 297 w 353"/>
                <a:gd name="T109" fmla="*/ 16 h 353"/>
                <a:gd name="T110" fmla="*/ 305 w 353"/>
                <a:gd name="T111" fmla="*/ 24 h 353"/>
                <a:gd name="T112" fmla="*/ 305 w 353"/>
                <a:gd name="T113" fmla="*/ 281 h 353"/>
                <a:gd name="T114" fmla="*/ 337 w 353"/>
                <a:gd name="T115" fmla="*/ 168 h 353"/>
                <a:gd name="T116" fmla="*/ 321 w 353"/>
                <a:gd name="T117" fmla="*/ 184 h 353"/>
                <a:gd name="T118" fmla="*/ 321 w 353"/>
                <a:gd name="T119" fmla="*/ 120 h 353"/>
                <a:gd name="T120" fmla="*/ 337 w 353"/>
                <a:gd name="T121" fmla="*/ 136 h 353"/>
                <a:gd name="T122" fmla="*/ 337 w 353"/>
                <a:gd name="T123" fmla="*/ 16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3" h="353">
                  <a:moveTo>
                    <a:pt x="321" y="104"/>
                  </a:moveTo>
                  <a:cubicBezTo>
                    <a:pt x="321" y="24"/>
                    <a:pt x="321" y="24"/>
                    <a:pt x="321" y="24"/>
                  </a:cubicBezTo>
                  <a:cubicBezTo>
                    <a:pt x="321" y="11"/>
                    <a:pt x="311" y="0"/>
                    <a:pt x="297" y="0"/>
                  </a:cubicBezTo>
                  <a:cubicBezTo>
                    <a:pt x="284" y="0"/>
                    <a:pt x="273" y="11"/>
                    <a:pt x="273" y="24"/>
                  </a:cubicBezTo>
                  <a:cubicBezTo>
                    <a:pt x="273" y="30"/>
                    <a:pt x="273" y="30"/>
                    <a:pt x="273" y="30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97"/>
                    <a:pt x="35" y="96"/>
                    <a:pt x="32" y="96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7" y="96"/>
                    <a:pt x="0" y="103"/>
                    <a:pt x="0" y="11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01"/>
                    <a:pt x="7" y="208"/>
                    <a:pt x="16" y="208"/>
                  </a:cubicBezTo>
                  <a:cubicBezTo>
                    <a:pt x="32" y="208"/>
                    <a:pt x="32" y="208"/>
                    <a:pt x="32" y="208"/>
                  </a:cubicBezTo>
                  <a:cubicBezTo>
                    <a:pt x="35" y="208"/>
                    <a:pt x="38" y="208"/>
                    <a:pt x="40" y="206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81" y="347"/>
                    <a:pt x="81" y="347"/>
                    <a:pt x="81" y="347"/>
                  </a:cubicBezTo>
                  <a:cubicBezTo>
                    <a:pt x="81" y="347"/>
                    <a:pt x="81" y="347"/>
                    <a:pt x="81" y="347"/>
                  </a:cubicBezTo>
                  <a:cubicBezTo>
                    <a:pt x="82" y="350"/>
                    <a:pt x="85" y="353"/>
                    <a:pt x="89" y="353"/>
                  </a:cubicBezTo>
                  <a:cubicBezTo>
                    <a:pt x="153" y="353"/>
                    <a:pt x="153" y="353"/>
                    <a:pt x="153" y="353"/>
                  </a:cubicBezTo>
                  <a:cubicBezTo>
                    <a:pt x="157" y="353"/>
                    <a:pt x="161" y="349"/>
                    <a:pt x="161" y="345"/>
                  </a:cubicBezTo>
                  <a:cubicBezTo>
                    <a:pt x="161" y="344"/>
                    <a:pt x="161" y="344"/>
                    <a:pt x="160" y="343"/>
                  </a:cubicBezTo>
                  <a:cubicBezTo>
                    <a:pt x="161" y="343"/>
                    <a:pt x="161" y="343"/>
                    <a:pt x="161" y="343"/>
                  </a:cubicBezTo>
                  <a:cubicBezTo>
                    <a:pt x="135" y="234"/>
                    <a:pt x="135" y="234"/>
                    <a:pt x="135" y="234"/>
                  </a:cubicBezTo>
                  <a:cubicBezTo>
                    <a:pt x="273" y="275"/>
                    <a:pt x="273" y="275"/>
                    <a:pt x="273" y="275"/>
                  </a:cubicBezTo>
                  <a:cubicBezTo>
                    <a:pt x="273" y="281"/>
                    <a:pt x="273" y="281"/>
                    <a:pt x="273" y="281"/>
                  </a:cubicBezTo>
                  <a:cubicBezTo>
                    <a:pt x="273" y="294"/>
                    <a:pt x="284" y="305"/>
                    <a:pt x="297" y="305"/>
                  </a:cubicBezTo>
                  <a:cubicBezTo>
                    <a:pt x="311" y="305"/>
                    <a:pt x="321" y="294"/>
                    <a:pt x="321" y="281"/>
                  </a:cubicBezTo>
                  <a:cubicBezTo>
                    <a:pt x="321" y="200"/>
                    <a:pt x="321" y="200"/>
                    <a:pt x="321" y="200"/>
                  </a:cubicBezTo>
                  <a:cubicBezTo>
                    <a:pt x="339" y="200"/>
                    <a:pt x="353" y="186"/>
                    <a:pt x="353" y="168"/>
                  </a:cubicBezTo>
                  <a:cubicBezTo>
                    <a:pt x="353" y="136"/>
                    <a:pt x="353" y="136"/>
                    <a:pt x="353" y="136"/>
                  </a:cubicBezTo>
                  <a:cubicBezTo>
                    <a:pt x="353" y="118"/>
                    <a:pt x="339" y="104"/>
                    <a:pt x="321" y="104"/>
                  </a:cubicBezTo>
                  <a:moveTo>
                    <a:pt x="32" y="192"/>
                  </a:moveTo>
                  <a:cubicBezTo>
                    <a:pt x="16" y="192"/>
                    <a:pt x="16" y="192"/>
                    <a:pt x="16" y="19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32" y="112"/>
                    <a:pt x="32" y="112"/>
                    <a:pt x="32" y="112"/>
                  </a:cubicBezTo>
                  <a:lnTo>
                    <a:pt x="32" y="192"/>
                  </a:lnTo>
                  <a:close/>
                  <a:moveTo>
                    <a:pt x="143" y="337"/>
                  </a:moveTo>
                  <a:cubicBezTo>
                    <a:pt x="95" y="337"/>
                    <a:pt x="95" y="337"/>
                    <a:pt x="95" y="337"/>
                  </a:cubicBezTo>
                  <a:cubicBezTo>
                    <a:pt x="91" y="321"/>
                    <a:pt x="91" y="321"/>
                    <a:pt x="91" y="321"/>
                  </a:cubicBezTo>
                  <a:cubicBezTo>
                    <a:pt x="139" y="321"/>
                    <a:pt x="139" y="321"/>
                    <a:pt x="139" y="321"/>
                  </a:cubicBezTo>
                  <a:lnTo>
                    <a:pt x="143" y="337"/>
                  </a:lnTo>
                  <a:close/>
                  <a:moveTo>
                    <a:pt x="135" y="305"/>
                  </a:moveTo>
                  <a:cubicBezTo>
                    <a:pt x="88" y="305"/>
                    <a:pt x="88" y="305"/>
                    <a:pt x="88" y="305"/>
                  </a:cubicBezTo>
                  <a:cubicBezTo>
                    <a:pt x="68" y="214"/>
                    <a:pt x="68" y="214"/>
                    <a:pt x="68" y="214"/>
                  </a:cubicBezTo>
                  <a:cubicBezTo>
                    <a:pt x="117" y="229"/>
                    <a:pt x="117" y="229"/>
                    <a:pt x="117" y="229"/>
                  </a:cubicBezTo>
                  <a:lnTo>
                    <a:pt x="135" y="305"/>
                  </a:lnTo>
                  <a:close/>
                  <a:moveTo>
                    <a:pt x="273" y="258"/>
                  </a:moveTo>
                  <a:cubicBezTo>
                    <a:pt x="48" y="192"/>
                    <a:pt x="48" y="192"/>
                    <a:pt x="48" y="192"/>
                  </a:cubicBezTo>
                  <a:cubicBezTo>
                    <a:pt x="48" y="113"/>
                    <a:pt x="48" y="113"/>
                    <a:pt x="48" y="113"/>
                  </a:cubicBezTo>
                  <a:cubicBezTo>
                    <a:pt x="273" y="47"/>
                    <a:pt x="273" y="47"/>
                    <a:pt x="273" y="47"/>
                  </a:cubicBezTo>
                  <a:lnTo>
                    <a:pt x="273" y="258"/>
                  </a:lnTo>
                  <a:close/>
                  <a:moveTo>
                    <a:pt x="305" y="281"/>
                  </a:moveTo>
                  <a:cubicBezTo>
                    <a:pt x="305" y="285"/>
                    <a:pt x="302" y="289"/>
                    <a:pt x="297" y="289"/>
                  </a:cubicBezTo>
                  <a:cubicBezTo>
                    <a:pt x="293" y="289"/>
                    <a:pt x="289" y="285"/>
                    <a:pt x="289" y="281"/>
                  </a:cubicBezTo>
                  <a:cubicBezTo>
                    <a:pt x="289" y="24"/>
                    <a:pt x="289" y="24"/>
                    <a:pt x="289" y="24"/>
                  </a:cubicBezTo>
                  <a:cubicBezTo>
                    <a:pt x="289" y="19"/>
                    <a:pt x="293" y="16"/>
                    <a:pt x="297" y="16"/>
                  </a:cubicBezTo>
                  <a:cubicBezTo>
                    <a:pt x="302" y="16"/>
                    <a:pt x="305" y="19"/>
                    <a:pt x="305" y="24"/>
                  </a:cubicBezTo>
                  <a:lnTo>
                    <a:pt x="305" y="281"/>
                  </a:lnTo>
                  <a:close/>
                  <a:moveTo>
                    <a:pt x="337" y="168"/>
                  </a:moveTo>
                  <a:cubicBezTo>
                    <a:pt x="337" y="177"/>
                    <a:pt x="330" y="184"/>
                    <a:pt x="321" y="184"/>
                  </a:cubicBezTo>
                  <a:cubicBezTo>
                    <a:pt x="321" y="120"/>
                    <a:pt x="321" y="120"/>
                    <a:pt x="321" y="120"/>
                  </a:cubicBezTo>
                  <a:cubicBezTo>
                    <a:pt x="330" y="120"/>
                    <a:pt x="337" y="127"/>
                    <a:pt x="337" y="136"/>
                  </a:cubicBezTo>
                  <a:lnTo>
                    <a:pt x="337" y="1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lt"/>
              </a:endParaRPr>
            </a:p>
          </p:txBody>
        </p:sp>
        <p:sp>
          <p:nvSpPr>
            <p:cNvPr id="23" name="Freeform 55"/>
            <p:cNvSpPr/>
            <p:nvPr/>
          </p:nvSpPr>
          <p:spPr bwMode="auto">
            <a:xfrm>
              <a:off x="2157250" y="4092023"/>
              <a:ext cx="125576" cy="144868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BBDBDD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790950" y="1903016"/>
            <a:ext cx="2025650" cy="2334419"/>
            <a:chOff x="3790950" y="1903016"/>
            <a:chExt cx="2025650" cy="2334419"/>
          </a:xfrm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3790950" y="1903016"/>
              <a:ext cx="2025650" cy="2334419"/>
            </a:xfrm>
            <a:custGeom>
              <a:avLst/>
              <a:gdLst>
                <a:gd name="T0" fmla="*/ 1275 w 2552"/>
                <a:gd name="T1" fmla="*/ 0 h 2941"/>
                <a:gd name="T2" fmla="*/ 0 w 2552"/>
                <a:gd name="T3" fmla="*/ 734 h 2941"/>
                <a:gd name="T4" fmla="*/ 0 w 2552"/>
                <a:gd name="T5" fmla="*/ 2210 h 2941"/>
                <a:gd name="T6" fmla="*/ 1275 w 2552"/>
                <a:gd name="T7" fmla="*/ 2941 h 2941"/>
                <a:gd name="T8" fmla="*/ 2552 w 2552"/>
                <a:gd name="T9" fmla="*/ 2210 h 2941"/>
                <a:gd name="T10" fmla="*/ 2552 w 2552"/>
                <a:gd name="T11" fmla="*/ 734 h 2941"/>
                <a:gd name="T12" fmla="*/ 1275 w 2552"/>
                <a:gd name="T13" fmla="*/ 0 h 2941"/>
                <a:gd name="T14" fmla="*/ 2391 w 2552"/>
                <a:gd name="T15" fmla="*/ 2117 h 2941"/>
                <a:gd name="T16" fmla="*/ 1275 w 2552"/>
                <a:gd name="T17" fmla="*/ 2757 h 2941"/>
                <a:gd name="T18" fmla="*/ 161 w 2552"/>
                <a:gd name="T19" fmla="*/ 2117 h 2941"/>
                <a:gd name="T20" fmla="*/ 161 w 2552"/>
                <a:gd name="T21" fmla="*/ 827 h 2941"/>
                <a:gd name="T22" fmla="*/ 1275 w 2552"/>
                <a:gd name="T23" fmla="*/ 187 h 2941"/>
                <a:gd name="T24" fmla="*/ 2391 w 2552"/>
                <a:gd name="T25" fmla="*/ 827 h 2941"/>
                <a:gd name="T26" fmla="*/ 2391 w 2552"/>
                <a:gd name="T27" fmla="*/ 2117 h 2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2" h="2941">
                  <a:moveTo>
                    <a:pt x="1275" y="0"/>
                  </a:moveTo>
                  <a:lnTo>
                    <a:pt x="0" y="734"/>
                  </a:lnTo>
                  <a:lnTo>
                    <a:pt x="0" y="2210"/>
                  </a:lnTo>
                  <a:lnTo>
                    <a:pt x="1275" y="2941"/>
                  </a:lnTo>
                  <a:lnTo>
                    <a:pt x="2552" y="2210"/>
                  </a:lnTo>
                  <a:lnTo>
                    <a:pt x="2552" y="734"/>
                  </a:lnTo>
                  <a:lnTo>
                    <a:pt x="1275" y="0"/>
                  </a:lnTo>
                  <a:close/>
                  <a:moveTo>
                    <a:pt x="2391" y="2117"/>
                  </a:moveTo>
                  <a:lnTo>
                    <a:pt x="1275" y="2757"/>
                  </a:lnTo>
                  <a:lnTo>
                    <a:pt x="161" y="2117"/>
                  </a:lnTo>
                  <a:lnTo>
                    <a:pt x="161" y="827"/>
                  </a:lnTo>
                  <a:lnTo>
                    <a:pt x="1275" y="187"/>
                  </a:lnTo>
                  <a:lnTo>
                    <a:pt x="2391" y="827"/>
                  </a:lnTo>
                  <a:lnTo>
                    <a:pt x="2391" y="2117"/>
                  </a:lnTo>
                  <a:close/>
                </a:path>
              </a:pathLst>
            </a:custGeom>
            <a:solidFill>
              <a:srgbClr val="F4CF69"/>
            </a:solidFill>
            <a:ln w="15875" cap="flat">
              <a:noFill/>
              <a:prstDash val="solid"/>
              <a:miter lim="800000"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lt"/>
              </a:endParaRPr>
            </a:p>
          </p:txBody>
        </p:sp>
        <p:sp>
          <p:nvSpPr>
            <p:cNvPr id="15" name="Freeform 44"/>
            <p:cNvSpPr/>
            <p:nvPr/>
          </p:nvSpPr>
          <p:spPr bwMode="auto">
            <a:xfrm>
              <a:off x="4044299" y="2194070"/>
              <a:ext cx="1518953" cy="1752311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F4CF69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lt"/>
              </a:endParaRPr>
            </a:p>
          </p:txBody>
        </p:sp>
        <p:sp>
          <p:nvSpPr>
            <p:cNvPr id="16" name="Freeform 21"/>
            <p:cNvSpPr>
              <a:spLocks noEditPoints="1"/>
            </p:cNvSpPr>
            <p:nvPr/>
          </p:nvSpPr>
          <p:spPr bwMode="auto">
            <a:xfrm>
              <a:off x="4643865" y="2777236"/>
              <a:ext cx="319820" cy="585979"/>
            </a:xfrm>
            <a:custGeom>
              <a:avLst/>
              <a:gdLst>
                <a:gd name="T0" fmla="*/ 96 w 193"/>
                <a:gd name="T1" fmla="*/ 329 h 353"/>
                <a:gd name="T2" fmla="*/ 105 w 193"/>
                <a:gd name="T3" fmla="*/ 321 h 353"/>
                <a:gd name="T4" fmla="*/ 96 w 193"/>
                <a:gd name="T5" fmla="*/ 313 h 353"/>
                <a:gd name="T6" fmla="*/ 88 w 193"/>
                <a:gd name="T7" fmla="*/ 321 h 353"/>
                <a:gd name="T8" fmla="*/ 96 w 193"/>
                <a:gd name="T9" fmla="*/ 329 h 353"/>
                <a:gd name="T10" fmla="*/ 161 w 193"/>
                <a:gd name="T11" fmla="*/ 0 h 353"/>
                <a:gd name="T12" fmla="*/ 32 w 193"/>
                <a:gd name="T13" fmla="*/ 0 h 353"/>
                <a:gd name="T14" fmla="*/ 0 w 193"/>
                <a:gd name="T15" fmla="*/ 32 h 353"/>
                <a:gd name="T16" fmla="*/ 0 w 193"/>
                <a:gd name="T17" fmla="*/ 321 h 353"/>
                <a:gd name="T18" fmla="*/ 32 w 193"/>
                <a:gd name="T19" fmla="*/ 353 h 353"/>
                <a:gd name="T20" fmla="*/ 161 w 193"/>
                <a:gd name="T21" fmla="*/ 353 h 353"/>
                <a:gd name="T22" fmla="*/ 193 w 193"/>
                <a:gd name="T23" fmla="*/ 321 h 353"/>
                <a:gd name="T24" fmla="*/ 193 w 193"/>
                <a:gd name="T25" fmla="*/ 32 h 353"/>
                <a:gd name="T26" fmla="*/ 161 w 193"/>
                <a:gd name="T27" fmla="*/ 0 h 353"/>
                <a:gd name="T28" fmla="*/ 177 w 193"/>
                <a:gd name="T29" fmla="*/ 321 h 353"/>
                <a:gd name="T30" fmla="*/ 161 w 193"/>
                <a:gd name="T31" fmla="*/ 337 h 353"/>
                <a:gd name="T32" fmla="*/ 32 w 193"/>
                <a:gd name="T33" fmla="*/ 337 h 353"/>
                <a:gd name="T34" fmla="*/ 16 w 193"/>
                <a:gd name="T35" fmla="*/ 321 h 353"/>
                <a:gd name="T36" fmla="*/ 16 w 193"/>
                <a:gd name="T37" fmla="*/ 305 h 353"/>
                <a:gd name="T38" fmla="*/ 177 w 193"/>
                <a:gd name="T39" fmla="*/ 305 h 353"/>
                <a:gd name="T40" fmla="*/ 177 w 193"/>
                <a:gd name="T41" fmla="*/ 321 h 353"/>
                <a:gd name="T42" fmla="*/ 177 w 193"/>
                <a:gd name="T43" fmla="*/ 289 h 353"/>
                <a:gd name="T44" fmla="*/ 16 w 193"/>
                <a:gd name="T45" fmla="*/ 289 h 353"/>
                <a:gd name="T46" fmla="*/ 16 w 193"/>
                <a:gd name="T47" fmla="*/ 64 h 353"/>
                <a:gd name="T48" fmla="*/ 177 w 193"/>
                <a:gd name="T49" fmla="*/ 64 h 353"/>
                <a:gd name="T50" fmla="*/ 177 w 193"/>
                <a:gd name="T51" fmla="*/ 289 h 353"/>
                <a:gd name="T52" fmla="*/ 177 w 193"/>
                <a:gd name="T53" fmla="*/ 48 h 353"/>
                <a:gd name="T54" fmla="*/ 16 w 193"/>
                <a:gd name="T55" fmla="*/ 48 h 353"/>
                <a:gd name="T56" fmla="*/ 16 w 193"/>
                <a:gd name="T57" fmla="*/ 32 h 353"/>
                <a:gd name="T58" fmla="*/ 32 w 193"/>
                <a:gd name="T59" fmla="*/ 16 h 353"/>
                <a:gd name="T60" fmla="*/ 161 w 193"/>
                <a:gd name="T61" fmla="*/ 16 h 353"/>
                <a:gd name="T62" fmla="*/ 177 w 193"/>
                <a:gd name="T63" fmla="*/ 32 h 353"/>
                <a:gd name="T64" fmla="*/ 177 w 193"/>
                <a:gd name="T65" fmla="*/ 48 h 353"/>
                <a:gd name="T66" fmla="*/ 105 w 193"/>
                <a:gd name="T67" fmla="*/ 24 h 353"/>
                <a:gd name="T68" fmla="*/ 88 w 193"/>
                <a:gd name="T69" fmla="*/ 24 h 353"/>
                <a:gd name="T70" fmla="*/ 80 w 193"/>
                <a:gd name="T71" fmla="*/ 32 h 353"/>
                <a:gd name="T72" fmla="*/ 88 w 193"/>
                <a:gd name="T73" fmla="*/ 40 h 353"/>
                <a:gd name="T74" fmla="*/ 105 w 193"/>
                <a:gd name="T75" fmla="*/ 40 h 353"/>
                <a:gd name="T76" fmla="*/ 113 w 193"/>
                <a:gd name="T77" fmla="*/ 32 h 353"/>
                <a:gd name="T78" fmla="*/ 105 w 193"/>
                <a:gd name="T79" fmla="*/ 2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3" h="353">
                  <a:moveTo>
                    <a:pt x="96" y="329"/>
                  </a:moveTo>
                  <a:cubicBezTo>
                    <a:pt x="101" y="329"/>
                    <a:pt x="105" y="326"/>
                    <a:pt x="105" y="321"/>
                  </a:cubicBezTo>
                  <a:cubicBezTo>
                    <a:pt x="105" y="317"/>
                    <a:pt x="101" y="313"/>
                    <a:pt x="96" y="313"/>
                  </a:cubicBezTo>
                  <a:cubicBezTo>
                    <a:pt x="92" y="313"/>
                    <a:pt x="88" y="317"/>
                    <a:pt x="88" y="321"/>
                  </a:cubicBezTo>
                  <a:cubicBezTo>
                    <a:pt x="88" y="326"/>
                    <a:pt x="92" y="329"/>
                    <a:pt x="96" y="329"/>
                  </a:cubicBezTo>
                  <a:moveTo>
                    <a:pt x="161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0" y="339"/>
                    <a:pt x="15" y="353"/>
                    <a:pt x="32" y="353"/>
                  </a:cubicBezTo>
                  <a:cubicBezTo>
                    <a:pt x="161" y="353"/>
                    <a:pt x="161" y="353"/>
                    <a:pt x="161" y="353"/>
                  </a:cubicBezTo>
                  <a:cubicBezTo>
                    <a:pt x="178" y="353"/>
                    <a:pt x="193" y="339"/>
                    <a:pt x="193" y="321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93" y="14"/>
                    <a:pt x="178" y="0"/>
                    <a:pt x="161" y="0"/>
                  </a:cubicBezTo>
                  <a:moveTo>
                    <a:pt x="177" y="321"/>
                  </a:moveTo>
                  <a:cubicBezTo>
                    <a:pt x="177" y="330"/>
                    <a:pt x="170" y="337"/>
                    <a:pt x="161" y="337"/>
                  </a:cubicBezTo>
                  <a:cubicBezTo>
                    <a:pt x="32" y="337"/>
                    <a:pt x="32" y="337"/>
                    <a:pt x="32" y="337"/>
                  </a:cubicBezTo>
                  <a:cubicBezTo>
                    <a:pt x="23" y="337"/>
                    <a:pt x="16" y="330"/>
                    <a:pt x="16" y="321"/>
                  </a:cubicBezTo>
                  <a:cubicBezTo>
                    <a:pt x="16" y="305"/>
                    <a:pt x="16" y="305"/>
                    <a:pt x="16" y="305"/>
                  </a:cubicBezTo>
                  <a:cubicBezTo>
                    <a:pt x="177" y="305"/>
                    <a:pt x="177" y="305"/>
                    <a:pt x="177" y="305"/>
                  </a:cubicBezTo>
                  <a:lnTo>
                    <a:pt x="177" y="321"/>
                  </a:lnTo>
                  <a:close/>
                  <a:moveTo>
                    <a:pt x="177" y="289"/>
                  </a:moveTo>
                  <a:cubicBezTo>
                    <a:pt x="16" y="289"/>
                    <a:pt x="16" y="289"/>
                    <a:pt x="16" y="289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77" y="64"/>
                    <a:pt x="177" y="64"/>
                    <a:pt x="177" y="64"/>
                  </a:cubicBezTo>
                  <a:lnTo>
                    <a:pt x="177" y="289"/>
                  </a:lnTo>
                  <a:close/>
                  <a:moveTo>
                    <a:pt x="177" y="48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23"/>
                    <a:pt x="23" y="16"/>
                    <a:pt x="32" y="16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70" y="16"/>
                    <a:pt x="177" y="23"/>
                    <a:pt x="177" y="32"/>
                  </a:cubicBezTo>
                  <a:lnTo>
                    <a:pt x="177" y="48"/>
                  </a:lnTo>
                  <a:close/>
                  <a:moveTo>
                    <a:pt x="105" y="24"/>
                  </a:moveTo>
                  <a:cubicBezTo>
                    <a:pt x="88" y="24"/>
                    <a:pt x="88" y="24"/>
                    <a:pt x="88" y="24"/>
                  </a:cubicBezTo>
                  <a:cubicBezTo>
                    <a:pt x="84" y="24"/>
                    <a:pt x="80" y="28"/>
                    <a:pt x="80" y="32"/>
                  </a:cubicBezTo>
                  <a:cubicBezTo>
                    <a:pt x="80" y="37"/>
                    <a:pt x="84" y="40"/>
                    <a:pt x="88" y="40"/>
                  </a:cubicBezTo>
                  <a:cubicBezTo>
                    <a:pt x="105" y="40"/>
                    <a:pt x="105" y="40"/>
                    <a:pt x="105" y="40"/>
                  </a:cubicBezTo>
                  <a:cubicBezTo>
                    <a:pt x="109" y="40"/>
                    <a:pt x="113" y="37"/>
                    <a:pt x="113" y="32"/>
                  </a:cubicBezTo>
                  <a:cubicBezTo>
                    <a:pt x="113" y="28"/>
                    <a:pt x="109" y="24"/>
                    <a:pt x="105" y="2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lt"/>
              </a:endParaRPr>
            </a:p>
          </p:txBody>
        </p:sp>
        <p:sp>
          <p:nvSpPr>
            <p:cNvPr id="24" name="Freeform 56"/>
            <p:cNvSpPr/>
            <p:nvPr/>
          </p:nvSpPr>
          <p:spPr bwMode="auto">
            <a:xfrm>
              <a:off x="4740987" y="4092023"/>
              <a:ext cx="125576" cy="144868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F4CF69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375400" y="1903016"/>
            <a:ext cx="2025650" cy="2334419"/>
            <a:chOff x="6375400" y="1903016"/>
            <a:chExt cx="2025650" cy="2334419"/>
          </a:xfrm>
        </p:grpSpPr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6375400" y="1903016"/>
              <a:ext cx="2025650" cy="2334419"/>
            </a:xfrm>
            <a:custGeom>
              <a:avLst/>
              <a:gdLst>
                <a:gd name="T0" fmla="*/ 1275 w 2552"/>
                <a:gd name="T1" fmla="*/ 0 h 2941"/>
                <a:gd name="T2" fmla="*/ 0 w 2552"/>
                <a:gd name="T3" fmla="*/ 734 h 2941"/>
                <a:gd name="T4" fmla="*/ 0 w 2552"/>
                <a:gd name="T5" fmla="*/ 2210 h 2941"/>
                <a:gd name="T6" fmla="*/ 1275 w 2552"/>
                <a:gd name="T7" fmla="*/ 2941 h 2941"/>
                <a:gd name="T8" fmla="*/ 2552 w 2552"/>
                <a:gd name="T9" fmla="*/ 2210 h 2941"/>
                <a:gd name="T10" fmla="*/ 2552 w 2552"/>
                <a:gd name="T11" fmla="*/ 734 h 2941"/>
                <a:gd name="T12" fmla="*/ 1275 w 2552"/>
                <a:gd name="T13" fmla="*/ 0 h 2941"/>
                <a:gd name="T14" fmla="*/ 2391 w 2552"/>
                <a:gd name="T15" fmla="*/ 2117 h 2941"/>
                <a:gd name="T16" fmla="*/ 1275 w 2552"/>
                <a:gd name="T17" fmla="*/ 2757 h 2941"/>
                <a:gd name="T18" fmla="*/ 161 w 2552"/>
                <a:gd name="T19" fmla="*/ 2117 h 2941"/>
                <a:gd name="T20" fmla="*/ 161 w 2552"/>
                <a:gd name="T21" fmla="*/ 827 h 2941"/>
                <a:gd name="T22" fmla="*/ 1275 w 2552"/>
                <a:gd name="T23" fmla="*/ 187 h 2941"/>
                <a:gd name="T24" fmla="*/ 2391 w 2552"/>
                <a:gd name="T25" fmla="*/ 827 h 2941"/>
                <a:gd name="T26" fmla="*/ 2391 w 2552"/>
                <a:gd name="T27" fmla="*/ 2117 h 2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2" h="2941">
                  <a:moveTo>
                    <a:pt x="1275" y="0"/>
                  </a:moveTo>
                  <a:lnTo>
                    <a:pt x="0" y="734"/>
                  </a:lnTo>
                  <a:lnTo>
                    <a:pt x="0" y="2210"/>
                  </a:lnTo>
                  <a:lnTo>
                    <a:pt x="1275" y="2941"/>
                  </a:lnTo>
                  <a:lnTo>
                    <a:pt x="2552" y="2210"/>
                  </a:lnTo>
                  <a:lnTo>
                    <a:pt x="2552" y="734"/>
                  </a:lnTo>
                  <a:lnTo>
                    <a:pt x="1275" y="0"/>
                  </a:lnTo>
                  <a:close/>
                  <a:moveTo>
                    <a:pt x="2391" y="2117"/>
                  </a:moveTo>
                  <a:lnTo>
                    <a:pt x="1275" y="2757"/>
                  </a:lnTo>
                  <a:lnTo>
                    <a:pt x="161" y="2117"/>
                  </a:lnTo>
                  <a:lnTo>
                    <a:pt x="161" y="827"/>
                  </a:lnTo>
                  <a:lnTo>
                    <a:pt x="1275" y="187"/>
                  </a:lnTo>
                  <a:lnTo>
                    <a:pt x="2391" y="827"/>
                  </a:lnTo>
                  <a:lnTo>
                    <a:pt x="2391" y="2117"/>
                  </a:lnTo>
                  <a:close/>
                </a:path>
              </a:pathLst>
            </a:custGeom>
            <a:solidFill>
              <a:srgbClr val="FFD5D9"/>
            </a:solidFill>
            <a:ln w="15875" cap="flat">
              <a:noFill/>
              <a:prstDash val="solid"/>
              <a:miter lim="800000"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lt"/>
              </a:endParaRPr>
            </a:p>
          </p:txBody>
        </p:sp>
        <p:sp>
          <p:nvSpPr>
            <p:cNvPr id="17" name="Freeform 50"/>
            <p:cNvSpPr/>
            <p:nvPr/>
          </p:nvSpPr>
          <p:spPr bwMode="auto">
            <a:xfrm>
              <a:off x="6628749" y="2194070"/>
              <a:ext cx="1518953" cy="1752311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FFD5D9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lt"/>
              </a:endParaRPr>
            </a:p>
          </p:txBody>
        </p:sp>
        <p:sp>
          <p:nvSpPr>
            <p:cNvPr id="18" name="Freeform 33"/>
            <p:cNvSpPr>
              <a:spLocks noEditPoints="1"/>
            </p:cNvSpPr>
            <p:nvPr/>
          </p:nvSpPr>
          <p:spPr bwMode="auto">
            <a:xfrm>
              <a:off x="7102754" y="2830898"/>
              <a:ext cx="585979" cy="478655"/>
            </a:xfrm>
            <a:custGeom>
              <a:avLst/>
              <a:gdLst>
                <a:gd name="T0" fmla="*/ 216 w 353"/>
                <a:gd name="T1" fmla="*/ 48 h 289"/>
                <a:gd name="T2" fmla="*/ 216 w 353"/>
                <a:gd name="T3" fmla="*/ 32 h 289"/>
                <a:gd name="T4" fmla="*/ 128 w 353"/>
                <a:gd name="T5" fmla="*/ 40 h 289"/>
                <a:gd name="T6" fmla="*/ 176 w 353"/>
                <a:gd name="T7" fmla="*/ 112 h 289"/>
                <a:gd name="T8" fmla="*/ 176 w 353"/>
                <a:gd name="T9" fmla="*/ 208 h 289"/>
                <a:gd name="T10" fmla="*/ 176 w 353"/>
                <a:gd name="T11" fmla="*/ 112 h 289"/>
                <a:gd name="T12" fmla="*/ 144 w 353"/>
                <a:gd name="T13" fmla="*/ 160 h 289"/>
                <a:gd name="T14" fmla="*/ 208 w 353"/>
                <a:gd name="T15" fmla="*/ 160 h 289"/>
                <a:gd name="T16" fmla="*/ 176 w 353"/>
                <a:gd name="T17" fmla="*/ 80 h 289"/>
                <a:gd name="T18" fmla="*/ 176 w 353"/>
                <a:gd name="T19" fmla="*/ 240 h 289"/>
                <a:gd name="T20" fmla="*/ 176 w 353"/>
                <a:gd name="T21" fmla="*/ 80 h 289"/>
                <a:gd name="T22" fmla="*/ 112 w 353"/>
                <a:gd name="T23" fmla="*/ 160 h 289"/>
                <a:gd name="T24" fmla="*/ 240 w 353"/>
                <a:gd name="T25" fmla="*/ 160 h 289"/>
                <a:gd name="T26" fmla="*/ 297 w 353"/>
                <a:gd name="T27" fmla="*/ 128 h 289"/>
                <a:gd name="T28" fmla="*/ 297 w 353"/>
                <a:gd name="T29" fmla="*/ 144 h 289"/>
                <a:gd name="T30" fmla="*/ 297 w 353"/>
                <a:gd name="T31" fmla="*/ 128 h 289"/>
                <a:gd name="T32" fmla="*/ 272 w 353"/>
                <a:gd name="T33" fmla="*/ 88 h 289"/>
                <a:gd name="T34" fmla="*/ 321 w 353"/>
                <a:gd name="T35" fmla="*/ 88 h 289"/>
                <a:gd name="T36" fmla="*/ 297 w 353"/>
                <a:gd name="T37" fmla="*/ 96 h 289"/>
                <a:gd name="T38" fmla="*/ 297 w 353"/>
                <a:gd name="T39" fmla="*/ 80 h 289"/>
                <a:gd name="T40" fmla="*/ 297 w 353"/>
                <a:gd name="T41" fmla="*/ 96 h 289"/>
                <a:gd name="T42" fmla="*/ 289 w 353"/>
                <a:gd name="T43" fmla="*/ 32 h 289"/>
                <a:gd name="T44" fmla="*/ 176 w 353"/>
                <a:gd name="T45" fmla="*/ 0 h 289"/>
                <a:gd name="T46" fmla="*/ 64 w 353"/>
                <a:gd name="T47" fmla="*/ 32 h 289"/>
                <a:gd name="T48" fmla="*/ 0 w 353"/>
                <a:gd name="T49" fmla="*/ 64 h 289"/>
                <a:gd name="T50" fmla="*/ 32 w 353"/>
                <a:gd name="T51" fmla="*/ 289 h 289"/>
                <a:gd name="T52" fmla="*/ 353 w 353"/>
                <a:gd name="T53" fmla="*/ 256 h 289"/>
                <a:gd name="T54" fmla="*/ 321 w 353"/>
                <a:gd name="T55" fmla="*/ 32 h 289"/>
                <a:gd name="T56" fmla="*/ 267 w 353"/>
                <a:gd name="T57" fmla="*/ 192 h 289"/>
                <a:gd name="T58" fmla="*/ 337 w 353"/>
                <a:gd name="T59" fmla="*/ 208 h 289"/>
                <a:gd name="T60" fmla="*/ 321 w 353"/>
                <a:gd name="T61" fmla="*/ 272 h 289"/>
                <a:gd name="T62" fmla="*/ 16 w 353"/>
                <a:gd name="T63" fmla="*/ 256 h 289"/>
                <a:gd name="T64" fmla="*/ 93 w 353"/>
                <a:gd name="T65" fmla="*/ 208 h 289"/>
                <a:gd name="T66" fmla="*/ 16 w 353"/>
                <a:gd name="T67" fmla="*/ 192 h 289"/>
                <a:gd name="T68" fmla="*/ 32 w 353"/>
                <a:gd name="T69" fmla="*/ 48 h 289"/>
                <a:gd name="T70" fmla="*/ 120 w 353"/>
                <a:gd name="T71" fmla="*/ 16 h 289"/>
                <a:gd name="T72" fmla="*/ 232 w 353"/>
                <a:gd name="T73" fmla="*/ 16 h 289"/>
                <a:gd name="T74" fmla="*/ 321 w 353"/>
                <a:gd name="T75" fmla="*/ 48 h 289"/>
                <a:gd name="T76" fmla="*/ 337 w 353"/>
                <a:gd name="T77" fmla="*/ 192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3" h="289">
                  <a:moveTo>
                    <a:pt x="136" y="48"/>
                  </a:moveTo>
                  <a:cubicBezTo>
                    <a:pt x="216" y="48"/>
                    <a:pt x="216" y="48"/>
                    <a:pt x="216" y="48"/>
                  </a:cubicBezTo>
                  <a:cubicBezTo>
                    <a:pt x="221" y="48"/>
                    <a:pt x="224" y="44"/>
                    <a:pt x="224" y="40"/>
                  </a:cubicBezTo>
                  <a:cubicBezTo>
                    <a:pt x="224" y="35"/>
                    <a:pt x="221" y="32"/>
                    <a:pt x="216" y="32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32" y="32"/>
                    <a:pt x="128" y="35"/>
                    <a:pt x="128" y="40"/>
                  </a:cubicBezTo>
                  <a:cubicBezTo>
                    <a:pt x="128" y="44"/>
                    <a:pt x="132" y="48"/>
                    <a:pt x="136" y="48"/>
                  </a:cubicBezTo>
                  <a:moveTo>
                    <a:pt x="176" y="112"/>
                  </a:moveTo>
                  <a:cubicBezTo>
                    <a:pt x="150" y="112"/>
                    <a:pt x="128" y="133"/>
                    <a:pt x="128" y="160"/>
                  </a:cubicBezTo>
                  <a:cubicBezTo>
                    <a:pt x="128" y="187"/>
                    <a:pt x="150" y="208"/>
                    <a:pt x="176" y="208"/>
                  </a:cubicBezTo>
                  <a:cubicBezTo>
                    <a:pt x="203" y="208"/>
                    <a:pt x="224" y="187"/>
                    <a:pt x="224" y="160"/>
                  </a:cubicBezTo>
                  <a:cubicBezTo>
                    <a:pt x="224" y="133"/>
                    <a:pt x="203" y="112"/>
                    <a:pt x="176" y="112"/>
                  </a:cubicBezTo>
                  <a:moveTo>
                    <a:pt x="176" y="192"/>
                  </a:moveTo>
                  <a:cubicBezTo>
                    <a:pt x="158" y="192"/>
                    <a:pt x="144" y="178"/>
                    <a:pt x="144" y="160"/>
                  </a:cubicBezTo>
                  <a:cubicBezTo>
                    <a:pt x="144" y="142"/>
                    <a:pt x="158" y="128"/>
                    <a:pt x="176" y="128"/>
                  </a:cubicBezTo>
                  <a:cubicBezTo>
                    <a:pt x="194" y="128"/>
                    <a:pt x="208" y="142"/>
                    <a:pt x="208" y="160"/>
                  </a:cubicBezTo>
                  <a:cubicBezTo>
                    <a:pt x="208" y="178"/>
                    <a:pt x="194" y="192"/>
                    <a:pt x="176" y="192"/>
                  </a:cubicBezTo>
                  <a:moveTo>
                    <a:pt x="176" y="80"/>
                  </a:moveTo>
                  <a:cubicBezTo>
                    <a:pt x="132" y="80"/>
                    <a:pt x="96" y="116"/>
                    <a:pt x="96" y="160"/>
                  </a:cubicBezTo>
                  <a:cubicBezTo>
                    <a:pt x="96" y="204"/>
                    <a:pt x="132" y="240"/>
                    <a:pt x="176" y="240"/>
                  </a:cubicBezTo>
                  <a:cubicBezTo>
                    <a:pt x="221" y="240"/>
                    <a:pt x="256" y="204"/>
                    <a:pt x="256" y="160"/>
                  </a:cubicBezTo>
                  <a:cubicBezTo>
                    <a:pt x="256" y="116"/>
                    <a:pt x="221" y="80"/>
                    <a:pt x="176" y="80"/>
                  </a:cubicBezTo>
                  <a:moveTo>
                    <a:pt x="176" y="224"/>
                  </a:moveTo>
                  <a:cubicBezTo>
                    <a:pt x="141" y="224"/>
                    <a:pt x="112" y="196"/>
                    <a:pt x="112" y="160"/>
                  </a:cubicBezTo>
                  <a:cubicBezTo>
                    <a:pt x="112" y="125"/>
                    <a:pt x="141" y="96"/>
                    <a:pt x="176" y="96"/>
                  </a:cubicBezTo>
                  <a:cubicBezTo>
                    <a:pt x="212" y="96"/>
                    <a:pt x="240" y="125"/>
                    <a:pt x="240" y="160"/>
                  </a:cubicBezTo>
                  <a:cubicBezTo>
                    <a:pt x="240" y="196"/>
                    <a:pt x="212" y="224"/>
                    <a:pt x="176" y="224"/>
                  </a:cubicBezTo>
                  <a:moveTo>
                    <a:pt x="297" y="128"/>
                  </a:moveTo>
                  <a:cubicBezTo>
                    <a:pt x="292" y="128"/>
                    <a:pt x="289" y="132"/>
                    <a:pt x="289" y="136"/>
                  </a:cubicBezTo>
                  <a:cubicBezTo>
                    <a:pt x="289" y="140"/>
                    <a:pt x="292" y="144"/>
                    <a:pt x="297" y="144"/>
                  </a:cubicBezTo>
                  <a:cubicBezTo>
                    <a:pt x="301" y="144"/>
                    <a:pt x="305" y="140"/>
                    <a:pt x="305" y="136"/>
                  </a:cubicBezTo>
                  <a:cubicBezTo>
                    <a:pt x="305" y="132"/>
                    <a:pt x="301" y="128"/>
                    <a:pt x="297" y="128"/>
                  </a:cubicBezTo>
                  <a:moveTo>
                    <a:pt x="297" y="64"/>
                  </a:moveTo>
                  <a:cubicBezTo>
                    <a:pt x="283" y="64"/>
                    <a:pt x="272" y="75"/>
                    <a:pt x="272" y="88"/>
                  </a:cubicBezTo>
                  <a:cubicBezTo>
                    <a:pt x="272" y="101"/>
                    <a:pt x="283" y="112"/>
                    <a:pt x="297" y="112"/>
                  </a:cubicBezTo>
                  <a:cubicBezTo>
                    <a:pt x="310" y="112"/>
                    <a:pt x="321" y="101"/>
                    <a:pt x="321" y="88"/>
                  </a:cubicBezTo>
                  <a:cubicBezTo>
                    <a:pt x="321" y="75"/>
                    <a:pt x="310" y="64"/>
                    <a:pt x="297" y="64"/>
                  </a:cubicBezTo>
                  <a:moveTo>
                    <a:pt x="297" y="96"/>
                  </a:moveTo>
                  <a:cubicBezTo>
                    <a:pt x="292" y="96"/>
                    <a:pt x="289" y="92"/>
                    <a:pt x="289" y="88"/>
                  </a:cubicBezTo>
                  <a:cubicBezTo>
                    <a:pt x="289" y="83"/>
                    <a:pt x="292" y="80"/>
                    <a:pt x="297" y="80"/>
                  </a:cubicBezTo>
                  <a:cubicBezTo>
                    <a:pt x="301" y="80"/>
                    <a:pt x="305" y="83"/>
                    <a:pt x="305" y="88"/>
                  </a:cubicBezTo>
                  <a:cubicBezTo>
                    <a:pt x="305" y="92"/>
                    <a:pt x="301" y="96"/>
                    <a:pt x="297" y="96"/>
                  </a:cubicBezTo>
                  <a:moveTo>
                    <a:pt x="321" y="32"/>
                  </a:moveTo>
                  <a:cubicBezTo>
                    <a:pt x="289" y="32"/>
                    <a:pt x="289" y="32"/>
                    <a:pt x="289" y="32"/>
                  </a:cubicBezTo>
                  <a:cubicBezTo>
                    <a:pt x="264" y="32"/>
                    <a:pt x="264" y="0"/>
                    <a:pt x="232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88" y="0"/>
                    <a:pt x="88" y="32"/>
                    <a:pt x="64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14" y="32"/>
                    <a:pt x="0" y="46"/>
                    <a:pt x="0" y="64"/>
                  </a:cubicBezTo>
                  <a:cubicBezTo>
                    <a:pt x="0" y="256"/>
                    <a:pt x="0" y="256"/>
                    <a:pt x="0" y="256"/>
                  </a:cubicBezTo>
                  <a:cubicBezTo>
                    <a:pt x="0" y="274"/>
                    <a:pt x="14" y="289"/>
                    <a:pt x="32" y="289"/>
                  </a:cubicBezTo>
                  <a:cubicBezTo>
                    <a:pt x="321" y="289"/>
                    <a:pt x="321" y="289"/>
                    <a:pt x="321" y="289"/>
                  </a:cubicBezTo>
                  <a:cubicBezTo>
                    <a:pt x="338" y="289"/>
                    <a:pt x="353" y="274"/>
                    <a:pt x="353" y="256"/>
                  </a:cubicBezTo>
                  <a:cubicBezTo>
                    <a:pt x="353" y="64"/>
                    <a:pt x="353" y="64"/>
                    <a:pt x="353" y="64"/>
                  </a:cubicBezTo>
                  <a:cubicBezTo>
                    <a:pt x="353" y="46"/>
                    <a:pt x="338" y="32"/>
                    <a:pt x="321" y="32"/>
                  </a:cubicBezTo>
                  <a:moveTo>
                    <a:pt x="337" y="192"/>
                  </a:moveTo>
                  <a:cubicBezTo>
                    <a:pt x="267" y="192"/>
                    <a:pt x="267" y="192"/>
                    <a:pt x="267" y="192"/>
                  </a:cubicBezTo>
                  <a:cubicBezTo>
                    <a:pt x="265" y="198"/>
                    <a:pt x="262" y="203"/>
                    <a:pt x="260" y="208"/>
                  </a:cubicBezTo>
                  <a:cubicBezTo>
                    <a:pt x="337" y="208"/>
                    <a:pt x="337" y="208"/>
                    <a:pt x="337" y="208"/>
                  </a:cubicBezTo>
                  <a:cubicBezTo>
                    <a:pt x="337" y="256"/>
                    <a:pt x="337" y="256"/>
                    <a:pt x="337" y="256"/>
                  </a:cubicBezTo>
                  <a:cubicBezTo>
                    <a:pt x="337" y="265"/>
                    <a:pt x="330" y="272"/>
                    <a:pt x="321" y="272"/>
                  </a:cubicBezTo>
                  <a:cubicBezTo>
                    <a:pt x="32" y="272"/>
                    <a:pt x="32" y="272"/>
                    <a:pt x="32" y="272"/>
                  </a:cubicBezTo>
                  <a:cubicBezTo>
                    <a:pt x="23" y="272"/>
                    <a:pt x="16" y="265"/>
                    <a:pt x="16" y="256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93" y="208"/>
                    <a:pt x="93" y="208"/>
                    <a:pt x="93" y="208"/>
                  </a:cubicBezTo>
                  <a:cubicBezTo>
                    <a:pt x="90" y="203"/>
                    <a:pt x="87" y="198"/>
                    <a:pt x="85" y="192"/>
                  </a:cubicBezTo>
                  <a:cubicBezTo>
                    <a:pt x="16" y="192"/>
                    <a:pt x="16" y="192"/>
                    <a:pt x="16" y="192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55"/>
                    <a:pt x="23" y="48"/>
                    <a:pt x="32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96" y="48"/>
                    <a:pt x="96" y="16"/>
                    <a:pt x="120" y="16"/>
                  </a:cubicBezTo>
                  <a:cubicBezTo>
                    <a:pt x="176" y="16"/>
                    <a:pt x="176" y="16"/>
                    <a:pt x="176" y="16"/>
                  </a:cubicBezTo>
                  <a:cubicBezTo>
                    <a:pt x="232" y="16"/>
                    <a:pt x="232" y="16"/>
                    <a:pt x="232" y="16"/>
                  </a:cubicBezTo>
                  <a:cubicBezTo>
                    <a:pt x="256" y="16"/>
                    <a:pt x="256" y="48"/>
                    <a:pt x="289" y="48"/>
                  </a:cubicBezTo>
                  <a:cubicBezTo>
                    <a:pt x="321" y="48"/>
                    <a:pt x="321" y="48"/>
                    <a:pt x="321" y="48"/>
                  </a:cubicBezTo>
                  <a:cubicBezTo>
                    <a:pt x="330" y="48"/>
                    <a:pt x="337" y="55"/>
                    <a:pt x="337" y="64"/>
                  </a:cubicBezTo>
                  <a:lnTo>
                    <a:pt x="337" y="1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lt"/>
              </a:endParaRPr>
            </a:p>
          </p:txBody>
        </p:sp>
        <p:sp>
          <p:nvSpPr>
            <p:cNvPr id="25" name="Freeform 57"/>
            <p:cNvSpPr/>
            <p:nvPr/>
          </p:nvSpPr>
          <p:spPr bwMode="auto">
            <a:xfrm>
              <a:off x="7332956" y="4092023"/>
              <a:ext cx="125576" cy="144868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FFD5D9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959850" y="1903016"/>
            <a:ext cx="2025650" cy="2334419"/>
            <a:chOff x="8959850" y="1903016"/>
            <a:chExt cx="2025650" cy="2334419"/>
          </a:xfrm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8959850" y="1903016"/>
              <a:ext cx="2025650" cy="2334419"/>
            </a:xfrm>
            <a:custGeom>
              <a:avLst/>
              <a:gdLst>
                <a:gd name="T0" fmla="*/ 1275 w 2552"/>
                <a:gd name="T1" fmla="*/ 0 h 2941"/>
                <a:gd name="T2" fmla="*/ 0 w 2552"/>
                <a:gd name="T3" fmla="*/ 734 h 2941"/>
                <a:gd name="T4" fmla="*/ 0 w 2552"/>
                <a:gd name="T5" fmla="*/ 2210 h 2941"/>
                <a:gd name="T6" fmla="*/ 1275 w 2552"/>
                <a:gd name="T7" fmla="*/ 2941 h 2941"/>
                <a:gd name="T8" fmla="*/ 2552 w 2552"/>
                <a:gd name="T9" fmla="*/ 2210 h 2941"/>
                <a:gd name="T10" fmla="*/ 2552 w 2552"/>
                <a:gd name="T11" fmla="*/ 734 h 2941"/>
                <a:gd name="T12" fmla="*/ 1275 w 2552"/>
                <a:gd name="T13" fmla="*/ 0 h 2941"/>
                <a:gd name="T14" fmla="*/ 2391 w 2552"/>
                <a:gd name="T15" fmla="*/ 2117 h 2941"/>
                <a:gd name="T16" fmla="*/ 1275 w 2552"/>
                <a:gd name="T17" fmla="*/ 2757 h 2941"/>
                <a:gd name="T18" fmla="*/ 161 w 2552"/>
                <a:gd name="T19" fmla="*/ 2117 h 2941"/>
                <a:gd name="T20" fmla="*/ 161 w 2552"/>
                <a:gd name="T21" fmla="*/ 827 h 2941"/>
                <a:gd name="T22" fmla="*/ 1275 w 2552"/>
                <a:gd name="T23" fmla="*/ 187 h 2941"/>
                <a:gd name="T24" fmla="*/ 2391 w 2552"/>
                <a:gd name="T25" fmla="*/ 827 h 2941"/>
                <a:gd name="T26" fmla="*/ 2391 w 2552"/>
                <a:gd name="T27" fmla="*/ 2117 h 2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2" h="2941">
                  <a:moveTo>
                    <a:pt x="1275" y="0"/>
                  </a:moveTo>
                  <a:lnTo>
                    <a:pt x="0" y="734"/>
                  </a:lnTo>
                  <a:lnTo>
                    <a:pt x="0" y="2210"/>
                  </a:lnTo>
                  <a:lnTo>
                    <a:pt x="1275" y="2941"/>
                  </a:lnTo>
                  <a:lnTo>
                    <a:pt x="2552" y="2210"/>
                  </a:lnTo>
                  <a:lnTo>
                    <a:pt x="2552" y="734"/>
                  </a:lnTo>
                  <a:lnTo>
                    <a:pt x="1275" y="0"/>
                  </a:lnTo>
                  <a:close/>
                  <a:moveTo>
                    <a:pt x="2391" y="2117"/>
                  </a:moveTo>
                  <a:lnTo>
                    <a:pt x="1275" y="2757"/>
                  </a:lnTo>
                  <a:lnTo>
                    <a:pt x="161" y="2117"/>
                  </a:lnTo>
                  <a:lnTo>
                    <a:pt x="161" y="827"/>
                  </a:lnTo>
                  <a:lnTo>
                    <a:pt x="1275" y="187"/>
                  </a:lnTo>
                  <a:lnTo>
                    <a:pt x="2391" y="827"/>
                  </a:lnTo>
                  <a:lnTo>
                    <a:pt x="2391" y="2117"/>
                  </a:lnTo>
                  <a:close/>
                </a:path>
              </a:pathLst>
            </a:custGeom>
            <a:solidFill>
              <a:srgbClr val="AEC4E1"/>
            </a:solidFill>
            <a:ln w="15875" cap="flat">
              <a:noFill/>
              <a:prstDash val="solid"/>
              <a:miter lim="800000"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lt"/>
              </a:endParaRPr>
            </a:p>
          </p:txBody>
        </p:sp>
        <p:sp>
          <p:nvSpPr>
            <p:cNvPr id="21" name="Freeform 53"/>
            <p:cNvSpPr/>
            <p:nvPr/>
          </p:nvSpPr>
          <p:spPr bwMode="auto">
            <a:xfrm>
              <a:off x="9213199" y="2194070"/>
              <a:ext cx="1518953" cy="1752311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AEC4E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lt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auto">
            <a:xfrm>
              <a:off x="9731201" y="2775090"/>
              <a:ext cx="482949" cy="590270"/>
            </a:xfrm>
            <a:custGeom>
              <a:avLst/>
              <a:gdLst>
                <a:gd name="T0" fmla="*/ 112 w 289"/>
                <a:gd name="T1" fmla="*/ 176 h 353"/>
                <a:gd name="T2" fmla="*/ 80 w 289"/>
                <a:gd name="T3" fmla="*/ 144 h 353"/>
                <a:gd name="T4" fmla="*/ 80 w 289"/>
                <a:gd name="T5" fmla="*/ 225 h 353"/>
                <a:gd name="T6" fmla="*/ 112 w 289"/>
                <a:gd name="T7" fmla="*/ 192 h 353"/>
                <a:gd name="T8" fmla="*/ 80 w 289"/>
                <a:gd name="T9" fmla="*/ 225 h 353"/>
                <a:gd name="T10" fmla="*/ 112 w 289"/>
                <a:gd name="T11" fmla="*/ 273 h 353"/>
                <a:gd name="T12" fmla="*/ 80 w 289"/>
                <a:gd name="T13" fmla="*/ 241 h 353"/>
                <a:gd name="T14" fmla="*/ 128 w 289"/>
                <a:gd name="T15" fmla="*/ 321 h 353"/>
                <a:gd name="T16" fmla="*/ 160 w 289"/>
                <a:gd name="T17" fmla="*/ 289 h 353"/>
                <a:gd name="T18" fmla="*/ 128 w 289"/>
                <a:gd name="T19" fmla="*/ 321 h 353"/>
                <a:gd name="T20" fmla="*/ 112 w 289"/>
                <a:gd name="T21" fmla="*/ 321 h 353"/>
                <a:gd name="T22" fmla="*/ 80 w 289"/>
                <a:gd name="T23" fmla="*/ 289 h 353"/>
                <a:gd name="T24" fmla="*/ 128 w 289"/>
                <a:gd name="T25" fmla="*/ 273 h 353"/>
                <a:gd name="T26" fmla="*/ 160 w 289"/>
                <a:gd name="T27" fmla="*/ 241 h 353"/>
                <a:gd name="T28" fmla="*/ 128 w 289"/>
                <a:gd name="T29" fmla="*/ 273 h 353"/>
                <a:gd name="T30" fmla="*/ 64 w 289"/>
                <a:gd name="T31" fmla="*/ 225 h 353"/>
                <a:gd name="T32" fmla="*/ 32 w 289"/>
                <a:gd name="T33" fmla="*/ 192 h 353"/>
                <a:gd name="T34" fmla="*/ 32 w 289"/>
                <a:gd name="T35" fmla="*/ 321 h 353"/>
                <a:gd name="T36" fmla="*/ 64 w 289"/>
                <a:gd name="T37" fmla="*/ 289 h 353"/>
                <a:gd name="T38" fmla="*/ 32 w 289"/>
                <a:gd name="T39" fmla="*/ 321 h 353"/>
                <a:gd name="T40" fmla="*/ 64 w 289"/>
                <a:gd name="T41" fmla="*/ 176 h 353"/>
                <a:gd name="T42" fmla="*/ 32 w 289"/>
                <a:gd name="T43" fmla="*/ 144 h 353"/>
                <a:gd name="T44" fmla="*/ 32 w 289"/>
                <a:gd name="T45" fmla="*/ 273 h 353"/>
                <a:gd name="T46" fmla="*/ 64 w 289"/>
                <a:gd name="T47" fmla="*/ 241 h 353"/>
                <a:gd name="T48" fmla="*/ 32 w 289"/>
                <a:gd name="T49" fmla="*/ 273 h 353"/>
                <a:gd name="T50" fmla="*/ 257 w 289"/>
                <a:gd name="T51" fmla="*/ 321 h 353"/>
                <a:gd name="T52" fmla="*/ 224 w 289"/>
                <a:gd name="T53" fmla="*/ 192 h 353"/>
                <a:gd name="T54" fmla="*/ 128 w 289"/>
                <a:gd name="T55" fmla="*/ 225 h 353"/>
                <a:gd name="T56" fmla="*/ 160 w 289"/>
                <a:gd name="T57" fmla="*/ 192 h 353"/>
                <a:gd name="T58" fmla="*/ 128 w 289"/>
                <a:gd name="T59" fmla="*/ 225 h 353"/>
                <a:gd name="T60" fmla="*/ 257 w 289"/>
                <a:gd name="T61" fmla="*/ 128 h 353"/>
                <a:gd name="T62" fmla="*/ 32 w 289"/>
                <a:gd name="T63" fmla="*/ 32 h 353"/>
                <a:gd name="T64" fmla="*/ 48 w 289"/>
                <a:gd name="T65" fmla="*/ 48 h 353"/>
                <a:gd name="T66" fmla="*/ 241 w 289"/>
                <a:gd name="T67" fmla="*/ 112 h 353"/>
                <a:gd name="T68" fmla="*/ 48 w 289"/>
                <a:gd name="T69" fmla="*/ 48 h 353"/>
                <a:gd name="T70" fmla="*/ 208 w 289"/>
                <a:gd name="T71" fmla="*/ 176 h 353"/>
                <a:gd name="T72" fmla="*/ 176 w 289"/>
                <a:gd name="T73" fmla="*/ 144 h 353"/>
                <a:gd name="T74" fmla="*/ 257 w 289"/>
                <a:gd name="T75" fmla="*/ 0 h 353"/>
                <a:gd name="T76" fmla="*/ 0 w 289"/>
                <a:gd name="T77" fmla="*/ 32 h 353"/>
                <a:gd name="T78" fmla="*/ 32 w 289"/>
                <a:gd name="T79" fmla="*/ 353 h 353"/>
                <a:gd name="T80" fmla="*/ 289 w 289"/>
                <a:gd name="T81" fmla="*/ 321 h 353"/>
                <a:gd name="T82" fmla="*/ 257 w 289"/>
                <a:gd name="T83" fmla="*/ 0 h 353"/>
                <a:gd name="T84" fmla="*/ 257 w 289"/>
                <a:gd name="T85" fmla="*/ 337 h 353"/>
                <a:gd name="T86" fmla="*/ 16 w 289"/>
                <a:gd name="T87" fmla="*/ 321 h 353"/>
                <a:gd name="T88" fmla="*/ 32 w 289"/>
                <a:gd name="T89" fmla="*/ 16 h 353"/>
                <a:gd name="T90" fmla="*/ 273 w 289"/>
                <a:gd name="T91" fmla="*/ 32 h 353"/>
                <a:gd name="T92" fmla="*/ 224 w 289"/>
                <a:gd name="T93" fmla="*/ 176 h 353"/>
                <a:gd name="T94" fmla="*/ 257 w 289"/>
                <a:gd name="T95" fmla="*/ 144 h 353"/>
                <a:gd name="T96" fmla="*/ 224 w 289"/>
                <a:gd name="T97" fmla="*/ 176 h 353"/>
                <a:gd name="T98" fmla="*/ 208 w 289"/>
                <a:gd name="T99" fmla="*/ 225 h 353"/>
                <a:gd name="T100" fmla="*/ 176 w 289"/>
                <a:gd name="T101" fmla="*/ 192 h 353"/>
                <a:gd name="T102" fmla="*/ 176 w 289"/>
                <a:gd name="T103" fmla="*/ 321 h 353"/>
                <a:gd name="T104" fmla="*/ 208 w 289"/>
                <a:gd name="T105" fmla="*/ 289 h 353"/>
                <a:gd name="T106" fmla="*/ 176 w 289"/>
                <a:gd name="T107" fmla="*/ 321 h 353"/>
                <a:gd name="T108" fmla="*/ 160 w 289"/>
                <a:gd name="T109" fmla="*/ 176 h 353"/>
                <a:gd name="T110" fmla="*/ 128 w 289"/>
                <a:gd name="T111" fmla="*/ 144 h 353"/>
                <a:gd name="T112" fmla="*/ 176 w 289"/>
                <a:gd name="T113" fmla="*/ 273 h 353"/>
                <a:gd name="T114" fmla="*/ 208 w 289"/>
                <a:gd name="T115" fmla="*/ 241 h 353"/>
                <a:gd name="T116" fmla="*/ 176 w 289"/>
                <a:gd name="T117" fmla="*/ 27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9" h="353">
                  <a:moveTo>
                    <a:pt x="80" y="176"/>
                  </a:moveTo>
                  <a:cubicBezTo>
                    <a:pt x="112" y="176"/>
                    <a:pt x="112" y="176"/>
                    <a:pt x="112" y="176"/>
                  </a:cubicBezTo>
                  <a:cubicBezTo>
                    <a:pt x="112" y="144"/>
                    <a:pt x="112" y="144"/>
                    <a:pt x="112" y="144"/>
                  </a:cubicBezTo>
                  <a:cubicBezTo>
                    <a:pt x="80" y="144"/>
                    <a:pt x="80" y="144"/>
                    <a:pt x="80" y="144"/>
                  </a:cubicBezTo>
                  <a:lnTo>
                    <a:pt x="80" y="176"/>
                  </a:lnTo>
                  <a:close/>
                  <a:moveTo>
                    <a:pt x="80" y="225"/>
                  </a:moveTo>
                  <a:cubicBezTo>
                    <a:pt x="112" y="225"/>
                    <a:pt x="112" y="225"/>
                    <a:pt x="112" y="225"/>
                  </a:cubicBezTo>
                  <a:cubicBezTo>
                    <a:pt x="112" y="192"/>
                    <a:pt x="112" y="192"/>
                    <a:pt x="112" y="192"/>
                  </a:cubicBezTo>
                  <a:cubicBezTo>
                    <a:pt x="80" y="192"/>
                    <a:pt x="80" y="192"/>
                    <a:pt x="80" y="192"/>
                  </a:cubicBezTo>
                  <a:lnTo>
                    <a:pt x="80" y="225"/>
                  </a:lnTo>
                  <a:close/>
                  <a:moveTo>
                    <a:pt x="80" y="273"/>
                  </a:moveTo>
                  <a:cubicBezTo>
                    <a:pt x="112" y="273"/>
                    <a:pt x="112" y="273"/>
                    <a:pt x="112" y="273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80" y="241"/>
                    <a:pt x="80" y="241"/>
                    <a:pt x="80" y="241"/>
                  </a:cubicBezTo>
                  <a:lnTo>
                    <a:pt x="80" y="273"/>
                  </a:lnTo>
                  <a:close/>
                  <a:moveTo>
                    <a:pt x="128" y="321"/>
                  </a:moveTo>
                  <a:cubicBezTo>
                    <a:pt x="160" y="321"/>
                    <a:pt x="160" y="321"/>
                    <a:pt x="160" y="321"/>
                  </a:cubicBezTo>
                  <a:cubicBezTo>
                    <a:pt x="160" y="289"/>
                    <a:pt x="160" y="289"/>
                    <a:pt x="160" y="289"/>
                  </a:cubicBezTo>
                  <a:cubicBezTo>
                    <a:pt x="128" y="289"/>
                    <a:pt x="128" y="289"/>
                    <a:pt x="128" y="289"/>
                  </a:cubicBezTo>
                  <a:lnTo>
                    <a:pt x="128" y="321"/>
                  </a:lnTo>
                  <a:close/>
                  <a:moveTo>
                    <a:pt x="80" y="321"/>
                  </a:moveTo>
                  <a:cubicBezTo>
                    <a:pt x="112" y="321"/>
                    <a:pt x="112" y="321"/>
                    <a:pt x="112" y="321"/>
                  </a:cubicBezTo>
                  <a:cubicBezTo>
                    <a:pt x="112" y="289"/>
                    <a:pt x="112" y="289"/>
                    <a:pt x="112" y="289"/>
                  </a:cubicBezTo>
                  <a:cubicBezTo>
                    <a:pt x="80" y="289"/>
                    <a:pt x="80" y="289"/>
                    <a:pt x="80" y="289"/>
                  </a:cubicBezTo>
                  <a:lnTo>
                    <a:pt x="80" y="321"/>
                  </a:lnTo>
                  <a:close/>
                  <a:moveTo>
                    <a:pt x="128" y="273"/>
                  </a:moveTo>
                  <a:cubicBezTo>
                    <a:pt x="160" y="273"/>
                    <a:pt x="160" y="273"/>
                    <a:pt x="160" y="273"/>
                  </a:cubicBezTo>
                  <a:cubicBezTo>
                    <a:pt x="160" y="241"/>
                    <a:pt x="160" y="241"/>
                    <a:pt x="160" y="241"/>
                  </a:cubicBezTo>
                  <a:cubicBezTo>
                    <a:pt x="128" y="241"/>
                    <a:pt x="128" y="241"/>
                    <a:pt x="128" y="241"/>
                  </a:cubicBezTo>
                  <a:lnTo>
                    <a:pt x="128" y="273"/>
                  </a:lnTo>
                  <a:close/>
                  <a:moveTo>
                    <a:pt x="32" y="225"/>
                  </a:moveTo>
                  <a:cubicBezTo>
                    <a:pt x="64" y="225"/>
                    <a:pt x="64" y="225"/>
                    <a:pt x="64" y="225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32" y="192"/>
                    <a:pt x="32" y="192"/>
                    <a:pt x="32" y="192"/>
                  </a:cubicBezTo>
                  <a:lnTo>
                    <a:pt x="32" y="225"/>
                  </a:lnTo>
                  <a:close/>
                  <a:moveTo>
                    <a:pt x="32" y="321"/>
                  </a:moveTo>
                  <a:cubicBezTo>
                    <a:pt x="64" y="321"/>
                    <a:pt x="64" y="321"/>
                    <a:pt x="64" y="321"/>
                  </a:cubicBezTo>
                  <a:cubicBezTo>
                    <a:pt x="64" y="289"/>
                    <a:pt x="64" y="289"/>
                    <a:pt x="64" y="289"/>
                  </a:cubicBezTo>
                  <a:cubicBezTo>
                    <a:pt x="32" y="289"/>
                    <a:pt x="32" y="289"/>
                    <a:pt x="32" y="289"/>
                  </a:cubicBezTo>
                  <a:lnTo>
                    <a:pt x="32" y="321"/>
                  </a:lnTo>
                  <a:close/>
                  <a:moveTo>
                    <a:pt x="32" y="176"/>
                  </a:moveTo>
                  <a:cubicBezTo>
                    <a:pt x="64" y="176"/>
                    <a:pt x="64" y="176"/>
                    <a:pt x="64" y="176"/>
                  </a:cubicBezTo>
                  <a:cubicBezTo>
                    <a:pt x="64" y="144"/>
                    <a:pt x="64" y="144"/>
                    <a:pt x="64" y="144"/>
                  </a:cubicBezTo>
                  <a:cubicBezTo>
                    <a:pt x="32" y="144"/>
                    <a:pt x="32" y="144"/>
                    <a:pt x="32" y="144"/>
                  </a:cubicBezTo>
                  <a:lnTo>
                    <a:pt x="32" y="176"/>
                  </a:lnTo>
                  <a:close/>
                  <a:moveTo>
                    <a:pt x="32" y="273"/>
                  </a:moveTo>
                  <a:cubicBezTo>
                    <a:pt x="64" y="273"/>
                    <a:pt x="64" y="273"/>
                    <a:pt x="64" y="273"/>
                  </a:cubicBezTo>
                  <a:cubicBezTo>
                    <a:pt x="64" y="241"/>
                    <a:pt x="64" y="241"/>
                    <a:pt x="64" y="241"/>
                  </a:cubicBezTo>
                  <a:cubicBezTo>
                    <a:pt x="32" y="241"/>
                    <a:pt x="32" y="241"/>
                    <a:pt x="32" y="241"/>
                  </a:cubicBezTo>
                  <a:lnTo>
                    <a:pt x="32" y="273"/>
                  </a:lnTo>
                  <a:close/>
                  <a:moveTo>
                    <a:pt x="224" y="321"/>
                  </a:moveTo>
                  <a:cubicBezTo>
                    <a:pt x="257" y="321"/>
                    <a:pt x="257" y="321"/>
                    <a:pt x="257" y="321"/>
                  </a:cubicBezTo>
                  <a:cubicBezTo>
                    <a:pt x="257" y="192"/>
                    <a:pt x="257" y="192"/>
                    <a:pt x="257" y="192"/>
                  </a:cubicBezTo>
                  <a:cubicBezTo>
                    <a:pt x="224" y="192"/>
                    <a:pt x="224" y="192"/>
                    <a:pt x="224" y="192"/>
                  </a:cubicBezTo>
                  <a:lnTo>
                    <a:pt x="224" y="321"/>
                  </a:lnTo>
                  <a:close/>
                  <a:moveTo>
                    <a:pt x="128" y="225"/>
                  </a:moveTo>
                  <a:cubicBezTo>
                    <a:pt x="160" y="225"/>
                    <a:pt x="160" y="225"/>
                    <a:pt x="160" y="225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28" y="192"/>
                    <a:pt x="128" y="192"/>
                    <a:pt x="128" y="192"/>
                  </a:cubicBezTo>
                  <a:lnTo>
                    <a:pt x="128" y="225"/>
                  </a:lnTo>
                  <a:close/>
                  <a:moveTo>
                    <a:pt x="32" y="128"/>
                  </a:moveTo>
                  <a:cubicBezTo>
                    <a:pt x="257" y="128"/>
                    <a:pt x="257" y="128"/>
                    <a:pt x="257" y="128"/>
                  </a:cubicBezTo>
                  <a:cubicBezTo>
                    <a:pt x="257" y="32"/>
                    <a:pt x="257" y="32"/>
                    <a:pt x="257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128"/>
                  </a:lnTo>
                  <a:close/>
                  <a:moveTo>
                    <a:pt x="48" y="48"/>
                  </a:moveTo>
                  <a:cubicBezTo>
                    <a:pt x="241" y="48"/>
                    <a:pt x="241" y="48"/>
                    <a:pt x="241" y="48"/>
                  </a:cubicBezTo>
                  <a:cubicBezTo>
                    <a:pt x="241" y="112"/>
                    <a:pt x="241" y="112"/>
                    <a:pt x="241" y="112"/>
                  </a:cubicBezTo>
                  <a:cubicBezTo>
                    <a:pt x="48" y="112"/>
                    <a:pt x="48" y="112"/>
                    <a:pt x="48" y="112"/>
                  </a:cubicBezTo>
                  <a:lnTo>
                    <a:pt x="48" y="48"/>
                  </a:lnTo>
                  <a:close/>
                  <a:moveTo>
                    <a:pt x="176" y="176"/>
                  </a:moveTo>
                  <a:cubicBezTo>
                    <a:pt x="208" y="176"/>
                    <a:pt x="208" y="176"/>
                    <a:pt x="208" y="176"/>
                  </a:cubicBezTo>
                  <a:cubicBezTo>
                    <a:pt x="208" y="144"/>
                    <a:pt x="208" y="144"/>
                    <a:pt x="208" y="144"/>
                  </a:cubicBezTo>
                  <a:cubicBezTo>
                    <a:pt x="176" y="144"/>
                    <a:pt x="176" y="144"/>
                    <a:pt x="176" y="144"/>
                  </a:cubicBezTo>
                  <a:lnTo>
                    <a:pt x="176" y="176"/>
                  </a:lnTo>
                  <a:close/>
                  <a:moveTo>
                    <a:pt x="257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0" y="339"/>
                    <a:pt x="14" y="353"/>
                    <a:pt x="32" y="353"/>
                  </a:cubicBezTo>
                  <a:cubicBezTo>
                    <a:pt x="257" y="353"/>
                    <a:pt x="257" y="353"/>
                    <a:pt x="257" y="353"/>
                  </a:cubicBezTo>
                  <a:cubicBezTo>
                    <a:pt x="274" y="353"/>
                    <a:pt x="289" y="339"/>
                    <a:pt x="289" y="321"/>
                  </a:cubicBezTo>
                  <a:cubicBezTo>
                    <a:pt x="289" y="32"/>
                    <a:pt x="289" y="32"/>
                    <a:pt x="289" y="32"/>
                  </a:cubicBezTo>
                  <a:cubicBezTo>
                    <a:pt x="289" y="14"/>
                    <a:pt x="274" y="0"/>
                    <a:pt x="257" y="0"/>
                  </a:cubicBezTo>
                  <a:moveTo>
                    <a:pt x="273" y="321"/>
                  </a:moveTo>
                  <a:cubicBezTo>
                    <a:pt x="273" y="330"/>
                    <a:pt x="265" y="337"/>
                    <a:pt x="257" y="337"/>
                  </a:cubicBezTo>
                  <a:cubicBezTo>
                    <a:pt x="32" y="337"/>
                    <a:pt x="32" y="337"/>
                    <a:pt x="32" y="337"/>
                  </a:cubicBezTo>
                  <a:cubicBezTo>
                    <a:pt x="23" y="337"/>
                    <a:pt x="16" y="330"/>
                    <a:pt x="16" y="321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23"/>
                    <a:pt x="23" y="16"/>
                    <a:pt x="32" y="16"/>
                  </a:cubicBezTo>
                  <a:cubicBezTo>
                    <a:pt x="257" y="16"/>
                    <a:pt x="257" y="16"/>
                    <a:pt x="257" y="16"/>
                  </a:cubicBezTo>
                  <a:cubicBezTo>
                    <a:pt x="265" y="16"/>
                    <a:pt x="273" y="23"/>
                    <a:pt x="273" y="32"/>
                  </a:cubicBezTo>
                  <a:lnTo>
                    <a:pt x="273" y="321"/>
                  </a:lnTo>
                  <a:close/>
                  <a:moveTo>
                    <a:pt x="224" y="176"/>
                  </a:moveTo>
                  <a:cubicBezTo>
                    <a:pt x="257" y="176"/>
                    <a:pt x="257" y="176"/>
                    <a:pt x="257" y="176"/>
                  </a:cubicBezTo>
                  <a:cubicBezTo>
                    <a:pt x="257" y="144"/>
                    <a:pt x="257" y="144"/>
                    <a:pt x="257" y="144"/>
                  </a:cubicBezTo>
                  <a:cubicBezTo>
                    <a:pt x="224" y="144"/>
                    <a:pt x="224" y="144"/>
                    <a:pt x="224" y="144"/>
                  </a:cubicBezTo>
                  <a:lnTo>
                    <a:pt x="224" y="176"/>
                  </a:lnTo>
                  <a:close/>
                  <a:moveTo>
                    <a:pt x="176" y="225"/>
                  </a:moveTo>
                  <a:cubicBezTo>
                    <a:pt x="208" y="225"/>
                    <a:pt x="208" y="225"/>
                    <a:pt x="208" y="225"/>
                  </a:cubicBezTo>
                  <a:cubicBezTo>
                    <a:pt x="208" y="192"/>
                    <a:pt x="208" y="192"/>
                    <a:pt x="208" y="192"/>
                  </a:cubicBezTo>
                  <a:cubicBezTo>
                    <a:pt x="176" y="192"/>
                    <a:pt x="176" y="192"/>
                    <a:pt x="176" y="192"/>
                  </a:cubicBezTo>
                  <a:lnTo>
                    <a:pt x="176" y="225"/>
                  </a:lnTo>
                  <a:close/>
                  <a:moveTo>
                    <a:pt x="176" y="321"/>
                  </a:moveTo>
                  <a:cubicBezTo>
                    <a:pt x="208" y="321"/>
                    <a:pt x="208" y="321"/>
                    <a:pt x="208" y="321"/>
                  </a:cubicBezTo>
                  <a:cubicBezTo>
                    <a:pt x="208" y="289"/>
                    <a:pt x="208" y="289"/>
                    <a:pt x="208" y="289"/>
                  </a:cubicBezTo>
                  <a:cubicBezTo>
                    <a:pt x="176" y="289"/>
                    <a:pt x="176" y="289"/>
                    <a:pt x="176" y="289"/>
                  </a:cubicBezTo>
                  <a:lnTo>
                    <a:pt x="176" y="321"/>
                  </a:lnTo>
                  <a:close/>
                  <a:moveTo>
                    <a:pt x="128" y="176"/>
                  </a:moveTo>
                  <a:cubicBezTo>
                    <a:pt x="160" y="176"/>
                    <a:pt x="160" y="176"/>
                    <a:pt x="160" y="176"/>
                  </a:cubicBezTo>
                  <a:cubicBezTo>
                    <a:pt x="160" y="144"/>
                    <a:pt x="160" y="144"/>
                    <a:pt x="160" y="144"/>
                  </a:cubicBezTo>
                  <a:cubicBezTo>
                    <a:pt x="128" y="144"/>
                    <a:pt x="128" y="144"/>
                    <a:pt x="128" y="144"/>
                  </a:cubicBezTo>
                  <a:lnTo>
                    <a:pt x="128" y="176"/>
                  </a:lnTo>
                  <a:close/>
                  <a:moveTo>
                    <a:pt x="176" y="273"/>
                  </a:moveTo>
                  <a:cubicBezTo>
                    <a:pt x="208" y="273"/>
                    <a:pt x="208" y="273"/>
                    <a:pt x="208" y="273"/>
                  </a:cubicBezTo>
                  <a:cubicBezTo>
                    <a:pt x="208" y="241"/>
                    <a:pt x="208" y="241"/>
                    <a:pt x="208" y="241"/>
                  </a:cubicBezTo>
                  <a:cubicBezTo>
                    <a:pt x="176" y="241"/>
                    <a:pt x="176" y="241"/>
                    <a:pt x="176" y="241"/>
                  </a:cubicBezTo>
                  <a:lnTo>
                    <a:pt x="176" y="2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lt"/>
              </a:endParaRPr>
            </a:p>
          </p:txBody>
        </p:sp>
        <p:sp>
          <p:nvSpPr>
            <p:cNvPr id="26" name="Freeform 58"/>
            <p:cNvSpPr/>
            <p:nvPr/>
          </p:nvSpPr>
          <p:spPr bwMode="auto">
            <a:xfrm>
              <a:off x="9909887" y="4092023"/>
              <a:ext cx="125576" cy="144868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AEC4E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solidFill>
                  <a:schemeClr val="tx1">
                    <a:lumMod val="85000"/>
                    <a:lumOff val="15000"/>
                  </a:schemeClr>
                </a:solidFill>
                <a:cs typeface="+mn-lt"/>
              </a:endParaRPr>
            </a:p>
          </p:txBody>
        </p:sp>
      </p:grpSp>
      <p:grpSp>
        <p:nvGrpSpPr>
          <p:cNvPr id="27" name="Group 8"/>
          <p:cNvGrpSpPr/>
          <p:nvPr/>
        </p:nvGrpSpPr>
        <p:grpSpPr>
          <a:xfrm>
            <a:off x="1106916" y="4653907"/>
            <a:ext cx="2178895" cy="1067106"/>
            <a:chOff x="2213832" y="9307814"/>
            <a:chExt cx="4357790" cy="2134212"/>
          </a:xfrm>
        </p:grpSpPr>
        <p:sp>
          <p:nvSpPr>
            <p:cNvPr id="28" name="TextBox 61"/>
            <p:cNvSpPr txBox="1"/>
            <p:nvPr/>
          </p:nvSpPr>
          <p:spPr>
            <a:xfrm>
              <a:off x="2213832" y="9307814"/>
              <a:ext cx="4357790" cy="430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4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lt"/>
                  <a:cs typeface="Open Sans Semibold" panose="020B0706030804020204" pitchFamily="34" charset="0"/>
                </a:rPr>
                <a:t>添加标题</a:t>
              </a:r>
              <a:endParaRPr lang="zh-CN" altLang="en-US" sz="1400" cap="all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Open Sans Semibold" panose="020B0706030804020204" pitchFamily="34" charset="0"/>
              </a:endParaRPr>
            </a:p>
          </p:txBody>
        </p:sp>
        <p:sp>
          <p:nvSpPr>
            <p:cNvPr id="29" name="TextBox 62"/>
            <p:cNvSpPr txBox="1"/>
            <p:nvPr/>
          </p:nvSpPr>
          <p:spPr>
            <a:xfrm>
              <a:off x="2213832" y="9904056"/>
              <a:ext cx="4357790" cy="15379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10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100" spc="25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+mn-lt"/>
                <a:cs typeface="Open Sans" panose="020B0606030504020204" pitchFamily="34" charset="0"/>
                <a:sym typeface="+mn-ea"/>
              </a:endParaRPr>
            </a:p>
          </p:txBody>
        </p:sp>
      </p:grpSp>
      <p:grpSp>
        <p:nvGrpSpPr>
          <p:cNvPr id="30" name="Group 7"/>
          <p:cNvGrpSpPr/>
          <p:nvPr/>
        </p:nvGrpSpPr>
        <p:grpSpPr>
          <a:xfrm>
            <a:off x="3726873" y="4653907"/>
            <a:ext cx="2178895" cy="1067106"/>
            <a:chOff x="7453746" y="9307814"/>
            <a:chExt cx="4357790" cy="2134212"/>
          </a:xfrm>
        </p:grpSpPr>
        <p:sp>
          <p:nvSpPr>
            <p:cNvPr id="31" name="TextBox 63"/>
            <p:cNvSpPr txBox="1"/>
            <p:nvPr/>
          </p:nvSpPr>
          <p:spPr>
            <a:xfrm>
              <a:off x="7453746" y="9307814"/>
              <a:ext cx="4347742" cy="430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4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lt"/>
                  <a:cs typeface="Open Sans Semibold" panose="020B0706030804020204" pitchFamily="34" charset="0"/>
                </a:rPr>
                <a:t>添加标题</a:t>
              </a:r>
              <a:endParaRPr lang="zh-CN" altLang="en-US" sz="1400" cap="all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Open Sans Semibold" panose="020B0706030804020204" pitchFamily="34" charset="0"/>
              </a:endParaRPr>
            </a:p>
          </p:txBody>
        </p:sp>
        <p:sp>
          <p:nvSpPr>
            <p:cNvPr id="32" name="TextBox 64"/>
            <p:cNvSpPr txBox="1"/>
            <p:nvPr/>
          </p:nvSpPr>
          <p:spPr>
            <a:xfrm>
              <a:off x="7453746" y="9904056"/>
              <a:ext cx="4357790" cy="15379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10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100" spc="25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+mn-lt"/>
                <a:cs typeface="Open Sans" panose="020B0606030504020204" pitchFamily="34" charset="0"/>
                <a:sym typeface="+mn-ea"/>
              </a:endParaRPr>
            </a:p>
          </p:txBody>
        </p:sp>
      </p:grpSp>
      <p:grpSp>
        <p:nvGrpSpPr>
          <p:cNvPr id="33" name="Group 9"/>
          <p:cNvGrpSpPr/>
          <p:nvPr/>
        </p:nvGrpSpPr>
        <p:grpSpPr>
          <a:xfrm>
            <a:off x="6299251" y="4653907"/>
            <a:ext cx="2178895" cy="1254431"/>
            <a:chOff x="12598501" y="9307814"/>
            <a:chExt cx="4357790" cy="2508862"/>
          </a:xfrm>
        </p:grpSpPr>
        <p:sp>
          <p:nvSpPr>
            <p:cNvPr id="34" name="TextBox 65"/>
            <p:cNvSpPr txBox="1"/>
            <p:nvPr/>
          </p:nvSpPr>
          <p:spPr>
            <a:xfrm>
              <a:off x="12598501" y="9307814"/>
              <a:ext cx="4357790" cy="430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4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lt"/>
                  <a:cs typeface="Open Sans Semibold" panose="020B0706030804020204" pitchFamily="34" charset="0"/>
                </a:rPr>
                <a:t>添加标题</a:t>
              </a:r>
              <a:endParaRPr lang="zh-CN" altLang="en-US" sz="1400" cap="all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Open Sans Semibold" panose="020B0706030804020204" pitchFamily="34" charset="0"/>
              </a:endParaRPr>
            </a:p>
          </p:txBody>
        </p:sp>
        <p:sp>
          <p:nvSpPr>
            <p:cNvPr id="35" name="TextBox 66"/>
            <p:cNvSpPr txBox="1"/>
            <p:nvPr/>
          </p:nvSpPr>
          <p:spPr>
            <a:xfrm>
              <a:off x="12598501" y="9904056"/>
              <a:ext cx="4357790" cy="19126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</a:pPr>
              <a:r>
                <a:rPr lang="en-US" altLang="zh-CN" sz="110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+mn-lt"/>
                <a:cs typeface="+mn-cs"/>
              </a:endParaRPr>
            </a:p>
            <a:p>
              <a:pPr algn="ctr">
                <a:lnSpc>
                  <a:spcPct val="130000"/>
                </a:lnSpc>
                <a:spcAft>
                  <a:spcPts val="600"/>
                </a:spcAft>
              </a:pP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+mn-lt"/>
                <a:cs typeface="+mn-cs"/>
              </a:endParaRPr>
            </a:p>
          </p:txBody>
        </p:sp>
      </p:grpSp>
      <p:grpSp>
        <p:nvGrpSpPr>
          <p:cNvPr id="36" name="Group 10"/>
          <p:cNvGrpSpPr/>
          <p:nvPr/>
        </p:nvGrpSpPr>
        <p:grpSpPr>
          <a:xfrm>
            <a:off x="8876652" y="4653907"/>
            <a:ext cx="2178895" cy="1067106"/>
            <a:chOff x="17753304" y="9307814"/>
            <a:chExt cx="4357790" cy="2134212"/>
          </a:xfrm>
        </p:grpSpPr>
        <p:sp>
          <p:nvSpPr>
            <p:cNvPr id="37" name="TextBox 67"/>
            <p:cNvSpPr txBox="1"/>
            <p:nvPr/>
          </p:nvSpPr>
          <p:spPr>
            <a:xfrm>
              <a:off x="17753304" y="9307814"/>
              <a:ext cx="4357790" cy="430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4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lt"/>
                  <a:cs typeface="Open Sans Semibold" panose="020B0706030804020204" pitchFamily="34" charset="0"/>
                </a:rPr>
                <a:t>添加标题</a:t>
              </a:r>
              <a:endParaRPr lang="zh-CN" altLang="en-US" sz="1400" cap="all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Open Sans Semibold" panose="020B0706030804020204" pitchFamily="34" charset="0"/>
              </a:endParaRPr>
            </a:p>
          </p:txBody>
        </p:sp>
        <p:sp>
          <p:nvSpPr>
            <p:cNvPr id="38" name="TextBox 68"/>
            <p:cNvSpPr txBox="1"/>
            <p:nvPr/>
          </p:nvSpPr>
          <p:spPr>
            <a:xfrm>
              <a:off x="17753304" y="9904056"/>
              <a:ext cx="4357790" cy="15379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10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100" spc="25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+mn-lt"/>
                <a:cs typeface="Open Sans" panose="020B0606030504020204" pitchFamily="34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34"/>
            <a:ext cx="12192001" cy="685606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48909" y="366486"/>
            <a:ext cx="11509262" cy="6135914"/>
            <a:chOff x="348909" y="366486"/>
            <a:chExt cx="11509262" cy="6135914"/>
          </a:xfrm>
        </p:grpSpPr>
        <p:sp>
          <p:nvSpPr>
            <p:cNvPr id="4" name="矩形: 圆角 3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  <p:sp>
          <p:nvSpPr>
            <p:cNvPr id="5" name="矩形: 圆角 4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dirty="0">
                <a:blipFill>
                  <a:blip r:embed="rId3"/>
                  <a:stretch>
                    <a:fillRect/>
                  </a:stretch>
                </a:blipFill>
                <a:latin typeface="+mn-lt"/>
                <a:cs typeface="+mn-lt"/>
              </a:rPr>
              <a:t>03 </a:t>
            </a:r>
            <a:r>
              <a:rPr lang="zh-CN" altLang="en-US" sz="4800" dirty="0">
                <a:blipFill>
                  <a:blip r:embed="rId3"/>
                  <a:stretch>
                    <a:fillRect/>
                  </a:stretch>
                </a:blipFill>
                <a:latin typeface="+mn-lt"/>
                <a:cs typeface="+mn-lt"/>
              </a:rPr>
              <a:t>活动内容</a:t>
            </a:r>
            <a:endParaRPr lang="zh-CN" altLang="en-US" sz="4800" dirty="0">
              <a:blipFill>
                <a:blip r:embed="rId3"/>
                <a:stretch>
                  <a:fillRect/>
                </a:stretch>
              </a:blipFill>
              <a:latin typeface="+mn-lt"/>
              <a:cs typeface="+mn-lt"/>
            </a:endParaRPr>
          </a:p>
        </p:txBody>
      </p:sp>
      <p:pic>
        <p:nvPicPr>
          <p:cNvPr id="7" name="Picture Placeholder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889" y="2101078"/>
            <a:ext cx="3326443" cy="1996541"/>
          </a:xfrm>
          <a:prstGeom prst="rect">
            <a:avLst/>
          </a:prstGeom>
        </p:spPr>
      </p:pic>
      <p:pic>
        <p:nvPicPr>
          <p:cNvPr id="8" name="Picture Placeholder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969" y="2101078"/>
            <a:ext cx="3326443" cy="1996541"/>
          </a:xfrm>
          <a:prstGeom prst="rect">
            <a:avLst/>
          </a:prstGeom>
        </p:spPr>
      </p:pic>
      <p:pic>
        <p:nvPicPr>
          <p:cNvPr id="9" name="Picture Placeholder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33" y="2101078"/>
            <a:ext cx="3326443" cy="1996541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</p:pic>
      <p:grpSp>
        <p:nvGrpSpPr>
          <p:cNvPr id="15" name="组合 14"/>
          <p:cNvGrpSpPr/>
          <p:nvPr/>
        </p:nvGrpSpPr>
        <p:grpSpPr>
          <a:xfrm>
            <a:off x="4329735" y="4274702"/>
            <a:ext cx="3532532" cy="1251304"/>
            <a:chOff x="4329735" y="4274702"/>
            <a:chExt cx="3532532" cy="1251304"/>
          </a:xfrm>
        </p:grpSpPr>
        <p:sp>
          <p:nvSpPr>
            <p:cNvPr id="10" name="Subtitle 2"/>
            <p:cNvSpPr txBox="1"/>
            <p:nvPr/>
          </p:nvSpPr>
          <p:spPr>
            <a:xfrm>
              <a:off x="4329735" y="4905611"/>
              <a:ext cx="3532532" cy="620395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n-ea"/>
                  <a:cs typeface="+mn-cs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cs typeface="+mn-cs"/>
                <a:sym typeface="+mn-ea"/>
              </a:endParaRPr>
            </a:p>
          </p:txBody>
        </p:sp>
        <p:sp>
          <p:nvSpPr>
            <p:cNvPr id="12" name="TextBox 57"/>
            <p:cNvSpPr txBox="1"/>
            <p:nvPr/>
          </p:nvSpPr>
          <p:spPr>
            <a:xfrm>
              <a:off x="4780504" y="4445935"/>
              <a:ext cx="1107996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913765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Poppins SemiBold" charset="0"/>
                  <a:sym typeface="FZHei-B01S" panose="02010601030101010101" pitchFamily="2" charset="-122"/>
                </a:rPr>
                <a:t>添加标题</a:t>
              </a:r>
              <a:endPara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Poppins SemiBold" charset="0"/>
                <a:sym typeface="FZHei-B01S" panose="02010601030101010101" pitchFamily="2" charset="-122"/>
              </a:endParaRPr>
            </a:p>
          </p:txBody>
        </p:sp>
        <p:sp>
          <p:nvSpPr>
            <p:cNvPr id="13" name="TextBox 58"/>
            <p:cNvSpPr txBox="1"/>
            <p:nvPr/>
          </p:nvSpPr>
          <p:spPr>
            <a:xfrm>
              <a:off x="4357920" y="4274702"/>
              <a:ext cx="420308" cy="60016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 defTabSz="913765"/>
              <a:r>
                <a:rPr lang="en-US" sz="33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+mn-lt"/>
                  <a:sym typeface="FZHei-B01S" panose="02010601030101010101" pitchFamily="2" charset="-122"/>
                </a:rPr>
                <a:t>2</a:t>
              </a:r>
              <a:endPara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+mn-lt"/>
                <a:sym typeface="FZHei-B01S" panose="02010601030101010101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893849" y="4274702"/>
            <a:ext cx="3532532" cy="1251304"/>
            <a:chOff x="7893849" y="4274702"/>
            <a:chExt cx="3532532" cy="1251304"/>
          </a:xfrm>
        </p:grpSpPr>
        <p:sp>
          <p:nvSpPr>
            <p:cNvPr id="14" name="Subtitle 2"/>
            <p:cNvSpPr txBox="1"/>
            <p:nvPr/>
          </p:nvSpPr>
          <p:spPr>
            <a:xfrm>
              <a:off x="7893849" y="4905611"/>
              <a:ext cx="3532532" cy="620395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n-ea"/>
                  <a:cs typeface="+mn-cs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cs typeface="+mn-cs"/>
                <a:sym typeface="+mn-ea"/>
              </a:endParaRPr>
            </a:p>
          </p:txBody>
        </p:sp>
        <p:sp>
          <p:nvSpPr>
            <p:cNvPr id="16" name="TextBox 68"/>
            <p:cNvSpPr txBox="1"/>
            <p:nvPr/>
          </p:nvSpPr>
          <p:spPr>
            <a:xfrm>
              <a:off x="8344616" y="4445935"/>
              <a:ext cx="1107996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913765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Poppins SemiBold" charset="0"/>
                  <a:sym typeface="FZHei-B01S" panose="02010601030101010101" pitchFamily="2" charset="-122"/>
                </a:rPr>
                <a:t>添加标题</a:t>
              </a:r>
              <a:endPara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Poppins SemiBold" charset="0"/>
                <a:sym typeface="FZHei-B01S" panose="02010601030101010101" pitchFamily="2" charset="-122"/>
              </a:endParaRPr>
            </a:p>
          </p:txBody>
        </p:sp>
        <p:sp>
          <p:nvSpPr>
            <p:cNvPr id="17" name="TextBox 69"/>
            <p:cNvSpPr txBox="1"/>
            <p:nvPr/>
          </p:nvSpPr>
          <p:spPr>
            <a:xfrm>
              <a:off x="7910312" y="4274702"/>
              <a:ext cx="420308" cy="60016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r" defTabSz="913765"/>
              <a:r>
                <a:rPr lang="en-US" sz="33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+mn-lt"/>
                  <a:sym typeface="FZHei-B01S" panose="02010601030101010101" pitchFamily="2" charset="-122"/>
                </a:rPr>
                <a:t>3</a:t>
              </a:r>
              <a:endPara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+mn-lt"/>
                <a:sym typeface="FZHei-B01S" panose="02010601030101010101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47979" y="4274702"/>
            <a:ext cx="3532532" cy="1251304"/>
            <a:chOff x="747979" y="4274702"/>
            <a:chExt cx="3532532" cy="1251304"/>
          </a:xfrm>
        </p:grpSpPr>
        <p:sp>
          <p:nvSpPr>
            <p:cNvPr id="18" name="Subtitle 2"/>
            <p:cNvSpPr txBox="1"/>
            <p:nvPr/>
          </p:nvSpPr>
          <p:spPr>
            <a:xfrm>
              <a:off x="747979" y="4905611"/>
              <a:ext cx="3532532" cy="620395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120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 panose="020B0604020202020204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75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2pPr>
              <a:lvl3pPr marL="217551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3pPr>
              <a:lvl4pPr marL="3262630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4pPr>
              <a:lvl5pPr marL="4350385" indent="0" algn="ctr" defTabSz="1087120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 panose="020B0604020202020204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 panose="020B0606030504020204"/>
                  <a:ea typeface="+mn-ea"/>
                  <a:cs typeface="Open Sans" panose="020B0606030504020204"/>
                </a:defRPr>
              </a:lvl5pPr>
              <a:lvl6pPr marL="543814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9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650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405" indent="0" algn="ctr" defTabSz="108712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n-ea"/>
                  <a:cs typeface="+mn-cs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cs typeface="+mn-cs"/>
                <a:sym typeface="+mn-ea"/>
              </a:endParaRPr>
            </a:p>
          </p:txBody>
        </p:sp>
        <p:sp>
          <p:nvSpPr>
            <p:cNvPr id="20" name="TextBox 72"/>
            <p:cNvSpPr txBox="1"/>
            <p:nvPr/>
          </p:nvSpPr>
          <p:spPr>
            <a:xfrm>
              <a:off x="1198748" y="4445935"/>
              <a:ext cx="1107996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defTabSz="913765"/>
              <a:r>
                <a:rPr lang="zh-CN" alt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Poppins SemiBold" charset="0"/>
                  <a:sym typeface="FZHei-B01S" panose="02010601030101010101" pitchFamily="2" charset="-122"/>
                </a:rPr>
                <a:t>添加标题</a:t>
              </a:r>
              <a:endPara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Poppins SemiBold" charset="0"/>
                <a:sym typeface="FZHei-B01S" panose="02010601030101010101" pitchFamily="2" charset="-122"/>
              </a:endParaRPr>
            </a:p>
          </p:txBody>
        </p:sp>
        <p:sp>
          <p:nvSpPr>
            <p:cNvPr id="21" name="TextBox 73"/>
            <p:cNvSpPr txBox="1"/>
            <p:nvPr/>
          </p:nvSpPr>
          <p:spPr>
            <a:xfrm>
              <a:off x="843772" y="4274702"/>
              <a:ext cx="420307" cy="60016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 defTabSz="913765"/>
              <a:r>
                <a:rPr lang="en-US" sz="33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cs typeface="+mn-lt"/>
                  <a:sym typeface="FZHei-B01S" panose="02010601030101010101" pitchFamily="2" charset="-122"/>
                </a:rPr>
                <a:t>1</a:t>
              </a:r>
              <a:endParaRPr lang="en-US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cs typeface="+mn-lt"/>
                <a:sym typeface="FZHei-B01S" panose="02010601030101010101" pitchFamily="2" charset="-122"/>
              </a:endParaRPr>
            </a:p>
          </p:txBody>
        </p:sp>
      </p:grpSp>
      <p:sp>
        <p:nvSpPr>
          <p:cNvPr id="22" name="Shape 2600"/>
          <p:cNvSpPr/>
          <p:nvPr/>
        </p:nvSpPr>
        <p:spPr>
          <a:xfrm>
            <a:off x="10732425" y="2184485"/>
            <a:ext cx="436043" cy="436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11291" y="10309"/>
                </a:lnTo>
                <a:lnTo>
                  <a:pt x="11291" y="5401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1"/>
                </a:cubicBezTo>
                <a:lnTo>
                  <a:pt x="10309" y="10309"/>
                </a:ln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0309" y="11292"/>
                </a:lnTo>
                <a:lnTo>
                  <a:pt x="10309" y="16200"/>
                </a:lnTo>
                <a:cubicBezTo>
                  <a:pt x="10309" y="16472"/>
                  <a:pt x="10529" y="16691"/>
                  <a:pt x="10800" y="16691"/>
                </a:cubicBezTo>
                <a:cubicBezTo>
                  <a:pt x="11071" y="16691"/>
                  <a:pt x="11291" y="16472"/>
                  <a:pt x="11291" y="16200"/>
                </a:cubicBezTo>
                <a:lnTo>
                  <a:pt x="11291" y="11292"/>
                </a:ln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796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23" name="Shape 2600"/>
          <p:cNvSpPr/>
          <p:nvPr/>
        </p:nvSpPr>
        <p:spPr>
          <a:xfrm>
            <a:off x="3530449" y="2184485"/>
            <a:ext cx="436043" cy="436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11291" y="10309"/>
                </a:lnTo>
                <a:lnTo>
                  <a:pt x="11291" y="5401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1"/>
                </a:cubicBezTo>
                <a:lnTo>
                  <a:pt x="10309" y="10309"/>
                </a:ln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0309" y="11292"/>
                </a:lnTo>
                <a:lnTo>
                  <a:pt x="10309" y="16200"/>
                </a:lnTo>
                <a:cubicBezTo>
                  <a:pt x="10309" y="16472"/>
                  <a:pt x="10529" y="16691"/>
                  <a:pt x="10800" y="16691"/>
                </a:cubicBezTo>
                <a:cubicBezTo>
                  <a:pt x="11071" y="16691"/>
                  <a:pt x="11291" y="16472"/>
                  <a:pt x="11291" y="16200"/>
                </a:cubicBezTo>
                <a:lnTo>
                  <a:pt x="11291" y="11292"/>
                </a:ln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796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24" name="Shape 2600"/>
          <p:cNvSpPr/>
          <p:nvPr/>
        </p:nvSpPr>
        <p:spPr>
          <a:xfrm>
            <a:off x="7164016" y="2184485"/>
            <a:ext cx="436043" cy="436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11291" y="10309"/>
                </a:lnTo>
                <a:lnTo>
                  <a:pt x="11291" y="5401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1"/>
                </a:cubicBezTo>
                <a:lnTo>
                  <a:pt x="10309" y="10309"/>
                </a:ln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0309" y="11292"/>
                </a:lnTo>
                <a:lnTo>
                  <a:pt x="10309" y="16200"/>
                </a:lnTo>
                <a:cubicBezTo>
                  <a:pt x="10309" y="16472"/>
                  <a:pt x="10529" y="16691"/>
                  <a:pt x="10800" y="16691"/>
                </a:cubicBezTo>
                <a:cubicBezTo>
                  <a:pt x="11071" y="16691"/>
                  <a:pt x="11291" y="16472"/>
                  <a:pt x="11291" y="16200"/>
                </a:cubicBezTo>
                <a:lnTo>
                  <a:pt x="11291" y="11292"/>
                </a:ln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7965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solidFill>
                <a:schemeClr val="bg1">
                  <a:lumMod val="50000"/>
                </a:schemeClr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3389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48909" y="366486"/>
            <a:ext cx="11509262" cy="6135914"/>
            <a:chOff x="348909" y="366486"/>
            <a:chExt cx="11509262" cy="6135914"/>
          </a:xfrm>
        </p:grpSpPr>
        <p:sp>
          <p:nvSpPr>
            <p:cNvPr id="6" name="矩形: 圆角 5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258" y="1269393"/>
            <a:ext cx="3135801" cy="4334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标题 1"/>
          <p:cNvSpPr txBox="1"/>
          <p:nvPr/>
        </p:nvSpPr>
        <p:spPr>
          <a:xfrm>
            <a:off x="4985543" y="2471846"/>
            <a:ext cx="2338969" cy="1118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3000">
                <a:blipFill>
                  <a:blip r:embed="rId3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dirty="0">
                <a:blipFill>
                  <a:blip r:embed="rId4"/>
                  <a:stretch>
                    <a:fillRect/>
                  </a:stretch>
                </a:blipFill>
              </a:rPr>
              <a:t>04</a:t>
            </a:r>
            <a:endParaRPr lang="zh-CN" alt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5216394" y="3797748"/>
            <a:ext cx="4428310" cy="1118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8000">
                <a:blipFill>
                  <a:blip r:embed="rId3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zh-CN" altLang="en-US" dirty="0">
                <a:blipFill>
                  <a:blip r:embed="rId4"/>
                  <a:stretch>
                    <a:fillRect/>
                  </a:stretch>
                </a:blipFill>
              </a:rPr>
              <a:t>注意事项</a:t>
            </a:r>
            <a:endParaRPr lang="zh-CN" altLang="en-US" dirty="0">
              <a:blipFill>
                <a:blip r:embed="rId4"/>
                <a:stretch>
                  <a:fillRect/>
                </a:stretch>
              </a:blip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48909" y="366486"/>
            <a:ext cx="11509262" cy="6135914"/>
            <a:chOff x="348909" y="366486"/>
            <a:chExt cx="11509262" cy="6135914"/>
          </a:xfrm>
        </p:grpSpPr>
        <p:sp>
          <p:nvSpPr>
            <p:cNvPr id="6" name="矩形: 圆角 5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</a:endParaRPr>
            </a:p>
          </p:txBody>
        </p:sp>
      </p:grpSp>
      <p:sp>
        <p:nvSpPr>
          <p:cNvPr id="8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dirty="0">
                <a:blipFill>
                  <a:blip r:embed="rId3"/>
                  <a:stretch>
                    <a:fillRect/>
                  </a:stretch>
                </a:blipFill>
                <a:latin typeface="+mn-lt"/>
                <a:cs typeface="+mn-lt"/>
              </a:rPr>
              <a:t>04 </a:t>
            </a:r>
            <a:r>
              <a:rPr lang="zh-CN" altLang="en-US" sz="4800" dirty="0">
                <a:blipFill>
                  <a:blip r:embed="rId3"/>
                  <a:stretch>
                    <a:fillRect/>
                  </a:stretch>
                </a:blipFill>
                <a:latin typeface="+mn-lt"/>
                <a:cs typeface="+mn-lt"/>
              </a:rPr>
              <a:t>注意事项</a:t>
            </a:r>
            <a:endParaRPr lang="zh-CN" altLang="en-US" sz="4800" dirty="0">
              <a:blipFill>
                <a:blip r:embed="rId3"/>
                <a:stretch>
                  <a:fillRect/>
                </a:stretch>
              </a:blipFill>
              <a:latin typeface="+mn-lt"/>
              <a:cs typeface="+mn-lt"/>
            </a:endParaRPr>
          </a:p>
        </p:txBody>
      </p:sp>
      <p:grpSp>
        <p:nvGrpSpPr>
          <p:cNvPr id="23" name="2"/>
          <p:cNvGrpSpPr/>
          <p:nvPr>
            <p:custDataLst>
              <p:tags r:id="rId4"/>
            </p:custDataLst>
          </p:nvPr>
        </p:nvGrpSpPr>
        <p:grpSpPr>
          <a:xfrm>
            <a:off x="3552774" y="2436893"/>
            <a:ext cx="7243061" cy="1709130"/>
            <a:chOff x="7648523" y="1705121"/>
            <a:chExt cx="1815062" cy="1709130"/>
          </a:xfrm>
        </p:grpSpPr>
        <p:sp>
          <p:nvSpPr>
            <p:cNvPr id="24" name="TextBox 32"/>
            <p:cNvSpPr txBox="1"/>
            <p:nvPr/>
          </p:nvSpPr>
          <p:spPr>
            <a:xfrm>
              <a:off x="7648523" y="2152384"/>
              <a:ext cx="1815062" cy="1261867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>
                <a:lnSpc>
                  <a:spcPts val="2000"/>
                </a:lnSpc>
                <a:buClr>
                  <a:srgbClr val="CC0099"/>
                </a:buClr>
                <a:defRPr/>
              </a:pPr>
              <a:r>
                <a:rPr lang="en-US" altLang="zh-CN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sym typeface="+mn-ea"/>
                </a:rPr>
                <a:t>请在此处添加具体内容，文字尽量言简意赅，简单说明即可，不必过于繁琐，注意版面美观度。请在此处添加具体内容，文字尽量言简意赅，简单说明即可，不必过于繁琐，注意版面美观度。请在此处添加具体内容，文字尽量言简意赅，简单说明即可，不必过于繁琐，注意版面美观度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sym typeface="+mn-ea"/>
              </a:endParaRPr>
            </a:p>
            <a:p>
              <a:pPr>
                <a:lnSpc>
                  <a:spcPts val="2000"/>
                </a:lnSpc>
                <a:buClr>
                  <a:srgbClr val="CC0099"/>
                </a:buClr>
                <a:defRPr/>
              </a:pP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sym typeface="+mn-ea"/>
              </a:endParaRPr>
            </a:p>
            <a:p>
              <a:pPr lvl="0">
                <a:lnSpc>
                  <a:spcPts val="2000"/>
                </a:lnSpc>
                <a:buClr>
                  <a:srgbClr val="CC0099"/>
                </a:buClr>
                <a:defRPr/>
              </a:pP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sym typeface="+mn-ea"/>
              </a:endParaRPr>
            </a:p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5" name="TextBox 33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输入标题文本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26" name="1"/>
          <p:cNvGrpSpPr/>
          <p:nvPr>
            <p:custDataLst>
              <p:tags r:id="rId5"/>
            </p:custDataLst>
          </p:nvPr>
        </p:nvGrpSpPr>
        <p:grpSpPr>
          <a:xfrm>
            <a:off x="3539327" y="4501623"/>
            <a:ext cx="7243061" cy="1681364"/>
            <a:chOff x="7648523" y="1705121"/>
            <a:chExt cx="1815062" cy="1681364"/>
          </a:xfrm>
        </p:grpSpPr>
        <p:sp>
          <p:nvSpPr>
            <p:cNvPr id="27" name="TextBox 32"/>
            <p:cNvSpPr txBox="1"/>
            <p:nvPr/>
          </p:nvSpPr>
          <p:spPr>
            <a:xfrm>
              <a:off x="7648523" y="2124618"/>
              <a:ext cx="1815062" cy="1261867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>
                <a:lnSpc>
                  <a:spcPts val="2000"/>
                </a:lnSpc>
                <a:buClr>
                  <a:srgbClr val="CC0099"/>
                </a:buClr>
                <a:defRPr/>
              </a:pPr>
              <a:r>
                <a:rPr lang="en-US" altLang="zh-CN" sz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  <a:sym typeface="+mn-ea"/>
                </a:rPr>
                <a:t>请在此处添加具体内容，文字尽量言简意赅，简单说明即可，不必过于繁琐，注意版面美观度。请在此处添加具体内容，文字尽量言简意赅，简单说明即可，不必过于繁琐，注意版面美观度。请在此处添加具体内容，文字尽量言简意赅，简单说明即可，不必过于繁琐，注意版面美观度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8" name="TextBox 33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ea"/>
                  <a:cs typeface="+mn-cs"/>
                </a:rPr>
                <a:t>输入标题文本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829" y="2040297"/>
            <a:ext cx="1740036" cy="1741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0381" y="4178300"/>
            <a:ext cx="1740037" cy="1738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792"/>
            <a:ext cx="12192000" cy="6907895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348909" y="366486"/>
            <a:ext cx="11509262" cy="6135914"/>
          </a:xfrm>
          <a:prstGeom prst="roundRect">
            <a:avLst>
              <a:gd name="adj" fmla="val 38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/>
        </p:nvSpPr>
        <p:spPr>
          <a:xfrm>
            <a:off x="609600" y="591455"/>
            <a:ext cx="11016344" cy="5649687"/>
          </a:xfrm>
          <a:prstGeom prst="roundRect">
            <a:avLst>
              <a:gd name="adj" fmla="val 3800"/>
            </a:avLst>
          </a:prstGeom>
          <a:noFill/>
          <a:ln w="28575">
            <a:gradFill>
              <a:gsLst>
                <a:gs pos="0">
                  <a:srgbClr val="4173B7"/>
                </a:gs>
                <a:gs pos="100000">
                  <a:srgbClr val="ADD6CD"/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685035" y="2611399"/>
            <a:ext cx="96904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8800" dirty="0">
                <a:gradFill flip="none" rotWithShape="1">
                  <a:gsLst>
                    <a:gs pos="17000">
                      <a:srgbClr val="7077AC"/>
                    </a:gs>
                    <a:gs pos="100000">
                      <a:srgbClr val="E9ABC9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rPr>
              <a:t>目</a:t>
            </a:r>
            <a:endParaRPr lang="en-US" altLang="zh-CN" sz="8800" dirty="0">
              <a:gradFill flip="none" rotWithShape="1">
                <a:gsLst>
                  <a:gs pos="17000">
                    <a:srgbClr val="7077AC"/>
                  </a:gs>
                  <a:gs pos="100000">
                    <a:srgbClr val="E9ABC9"/>
                  </a:gs>
                </a:gsLst>
                <a:lin ang="1080000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熊孩子体" panose="02000500000000000000" pitchFamily="2" charset="-128"/>
              <a:ea typeface="熊孩子体" panose="02000500000000000000" pitchFamily="2" charset="-128"/>
            </a:endParaRPr>
          </a:p>
          <a:p>
            <a:r>
              <a:rPr lang="zh-CN" altLang="en-US" sz="8800" dirty="0">
                <a:gradFill flip="none" rotWithShape="1">
                  <a:gsLst>
                    <a:gs pos="17000">
                      <a:srgbClr val="7077AC"/>
                    </a:gs>
                    <a:gs pos="100000">
                      <a:srgbClr val="E9ABC9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rPr>
              <a:t>录</a:t>
            </a:r>
            <a:endParaRPr lang="zh-CN" altLang="en-US" sz="8800" dirty="0">
              <a:gradFill flip="none" rotWithShape="1">
                <a:gsLst>
                  <a:gs pos="17000">
                    <a:srgbClr val="7077AC"/>
                  </a:gs>
                  <a:gs pos="100000">
                    <a:srgbClr val="E9ABC9"/>
                  </a:gs>
                </a:gsLst>
                <a:lin ang="1080000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熊孩子体" panose="02000500000000000000" pitchFamily="2" charset="-128"/>
              <a:ea typeface="熊孩子体" panose="02000500000000000000" pitchFamily="2" charset="-128"/>
            </a:endParaRPr>
          </a:p>
        </p:txBody>
      </p:sp>
      <p:pic>
        <p:nvPicPr>
          <p:cNvPr id="17" name="图形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3272">
            <a:off x="809886" y="3324418"/>
            <a:ext cx="973201" cy="1617842"/>
          </a:xfrm>
          <a:prstGeom prst="rect">
            <a:avLst/>
          </a:prstGeom>
        </p:spPr>
      </p:pic>
      <p:pic>
        <p:nvPicPr>
          <p:cNvPr id="18" name="图形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82579">
            <a:off x="1570121" y="3773128"/>
            <a:ext cx="1010633" cy="1742612"/>
          </a:xfrm>
          <a:prstGeom prst="rect">
            <a:avLst/>
          </a:prstGeom>
        </p:spPr>
      </p:pic>
      <p:pic>
        <p:nvPicPr>
          <p:cNvPr id="19" name="图形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164689">
            <a:off x="745302" y="4243023"/>
            <a:ext cx="1147879" cy="1846588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32717">
            <a:off x="2061345" y="3916610"/>
            <a:ext cx="969043" cy="1555459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85084">
            <a:off x="1595026" y="4379840"/>
            <a:ext cx="1293443" cy="160120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729512" y="1233444"/>
            <a:ext cx="3087644" cy="1894938"/>
            <a:chOff x="3729512" y="1233444"/>
            <a:chExt cx="3087644" cy="1894938"/>
          </a:xfrm>
        </p:grpSpPr>
        <p:sp>
          <p:nvSpPr>
            <p:cNvPr id="25" name="标题 1"/>
            <p:cNvSpPr txBox="1"/>
            <p:nvPr/>
          </p:nvSpPr>
          <p:spPr>
            <a:xfrm>
              <a:off x="3757031" y="1233444"/>
              <a:ext cx="1384313" cy="111864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8800" dirty="0">
                  <a:blipFill>
                    <a:blip r:embed="rId7"/>
                    <a:stretch>
                      <a:fillRect/>
                    </a:stretch>
                  </a:blip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熊孩子体" panose="02000500000000000000" pitchFamily="2" charset="-128"/>
                  <a:ea typeface="熊孩子体" panose="02000500000000000000" pitchFamily="2" charset="-128"/>
                </a:rPr>
                <a:t>01</a:t>
              </a:r>
              <a:endParaRPr lang="zh-CN" altLang="en-US" sz="8800" dirty="0">
                <a:blipFill>
                  <a:blip r:embed="rId7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endParaRPr>
            </a:p>
          </p:txBody>
        </p:sp>
        <p:sp>
          <p:nvSpPr>
            <p:cNvPr id="26" name="标题 1"/>
            <p:cNvSpPr txBox="1"/>
            <p:nvPr/>
          </p:nvSpPr>
          <p:spPr>
            <a:xfrm>
              <a:off x="3729512" y="2009742"/>
              <a:ext cx="3087644" cy="111864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5400" dirty="0">
                  <a:blipFill>
                    <a:blip r:embed="rId7"/>
                    <a:stretch>
                      <a:fillRect/>
                    </a:stretch>
                  </a:blip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熊孩子体" panose="02000500000000000000" pitchFamily="2" charset="-128"/>
                  <a:ea typeface="熊孩子体" panose="02000500000000000000" pitchFamily="2" charset="-128"/>
                </a:rPr>
                <a:t>节日主题</a:t>
              </a:r>
              <a:endParaRPr lang="zh-CN" altLang="en-US" sz="5400" dirty="0">
                <a:blipFill>
                  <a:blip r:embed="rId7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729512" y="3591319"/>
            <a:ext cx="3087644" cy="2033237"/>
            <a:chOff x="3729512" y="3591319"/>
            <a:chExt cx="3087644" cy="2033237"/>
          </a:xfrm>
        </p:grpSpPr>
        <p:sp>
          <p:nvSpPr>
            <p:cNvPr id="27" name="标题 1"/>
            <p:cNvSpPr txBox="1"/>
            <p:nvPr/>
          </p:nvSpPr>
          <p:spPr>
            <a:xfrm>
              <a:off x="3770867" y="3591319"/>
              <a:ext cx="1384313" cy="111864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8800" dirty="0">
                  <a:blipFill>
                    <a:blip r:embed="rId8"/>
                    <a:stretch>
                      <a:fillRect/>
                    </a:stretch>
                  </a:blip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熊孩子体" panose="02000500000000000000" pitchFamily="2" charset="-128"/>
                  <a:ea typeface="熊孩子体" panose="02000500000000000000" pitchFamily="2" charset="-128"/>
                </a:rPr>
                <a:t>02</a:t>
              </a:r>
              <a:endParaRPr lang="zh-CN" altLang="en-US" sz="8800" dirty="0">
                <a:blipFill>
                  <a:blip r:embed="rId8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endParaRPr>
            </a:p>
          </p:txBody>
        </p:sp>
        <p:sp>
          <p:nvSpPr>
            <p:cNvPr id="28" name="标题 1"/>
            <p:cNvSpPr txBox="1"/>
            <p:nvPr/>
          </p:nvSpPr>
          <p:spPr>
            <a:xfrm>
              <a:off x="3729512" y="4505916"/>
              <a:ext cx="3087644" cy="111864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5400" dirty="0">
                  <a:blipFill>
                    <a:blip r:embed="rId8"/>
                    <a:stretch>
                      <a:fillRect/>
                    </a:stretch>
                  </a:blip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熊孩子体" panose="02000500000000000000" pitchFamily="2" charset="-128"/>
                  <a:ea typeface="熊孩子体" panose="02000500000000000000" pitchFamily="2" charset="-128"/>
                </a:rPr>
                <a:t>相关项目</a:t>
              </a:r>
              <a:endParaRPr lang="zh-CN" altLang="en-US" sz="5400" dirty="0">
                <a:blipFill>
                  <a:blip r:embed="rId8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425143" y="1141208"/>
            <a:ext cx="3160261" cy="2046078"/>
            <a:chOff x="7425143" y="1141208"/>
            <a:chExt cx="3160261" cy="2046078"/>
          </a:xfrm>
        </p:grpSpPr>
        <p:sp>
          <p:nvSpPr>
            <p:cNvPr id="30" name="标题 1"/>
            <p:cNvSpPr txBox="1"/>
            <p:nvPr/>
          </p:nvSpPr>
          <p:spPr>
            <a:xfrm>
              <a:off x="7506403" y="1141208"/>
              <a:ext cx="1384313" cy="111864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8800" dirty="0">
                  <a:blipFill>
                    <a:blip r:embed="rId9"/>
                    <a:stretch>
                      <a:fillRect/>
                    </a:stretch>
                  </a:blip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熊孩子体" panose="02000500000000000000" pitchFamily="2" charset="-128"/>
                  <a:ea typeface="熊孩子体" panose="02000500000000000000" pitchFamily="2" charset="-128"/>
                </a:rPr>
                <a:t>03</a:t>
              </a:r>
              <a:endParaRPr lang="zh-CN" altLang="en-US" sz="8800" dirty="0">
                <a:blipFill>
                  <a:blip r:embed="rId9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endParaRPr>
            </a:p>
          </p:txBody>
        </p:sp>
        <p:sp>
          <p:nvSpPr>
            <p:cNvPr id="31" name="标题 1"/>
            <p:cNvSpPr txBox="1"/>
            <p:nvPr/>
          </p:nvSpPr>
          <p:spPr>
            <a:xfrm>
              <a:off x="7425143" y="2068646"/>
              <a:ext cx="3160261" cy="111864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5400" dirty="0">
                  <a:blipFill>
                    <a:blip r:embed="rId9"/>
                    <a:stretch>
                      <a:fillRect/>
                    </a:stretch>
                  </a:blip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熊孩子体" panose="02000500000000000000" pitchFamily="2" charset="-128"/>
                  <a:ea typeface="熊孩子体" panose="02000500000000000000" pitchFamily="2" charset="-128"/>
                </a:rPr>
                <a:t>活动内容</a:t>
              </a:r>
              <a:endParaRPr lang="zh-CN" altLang="en-US" sz="5400" dirty="0">
                <a:blipFill>
                  <a:blip r:embed="rId9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462971" y="3591319"/>
            <a:ext cx="3160261" cy="2033237"/>
            <a:chOff x="7462971" y="3591319"/>
            <a:chExt cx="3160261" cy="2033237"/>
          </a:xfrm>
        </p:grpSpPr>
        <p:sp>
          <p:nvSpPr>
            <p:cNvPr id="33" name="标题 1"/>
            <p:cNvSpPr txBox="1"/>
            <p:nvPr/>
          </p:nvSpPr>
          <p:spPr>
            <a:xfrm>
              <a:off x="7544959" y="3591319"/>
              <a:ext cx="1384313" cy="111864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8800" dirty="0">
                  <a:blipFill>
                    <a:blip r:embed="rId10"/>
                    <a:stretch>
                      <a:fillRect/>
                    </a:stretch>
                  </a:blip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熊孩子体" panose="02000500000000000000" pitchFamily="2" charset="-128"/>
                  <a:ea typeface="熊孩子体" panose="02000500000000000000" pitchFamily="2" charset="-128"/>
                </a:rPr>
                <a:t>04</a:t>
              </a:r>
              <a:endParaRPr lang="zh-CN" altLang="en-US" sz="8800" dirty="0">
                <a:blipFill>
                  <a:blip r:embed="rId10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endParaRPr>
            </a:p>
          </p:txBody>
        </p:sp>
        <p:sp>
          <p:nvSpPr>
            <p:cNvPr id="34" name="标题 1"/>
            <p:cNvSpPr txBox="1"/>
            <p:nvPr/>
          </p:nvSpPr>
          <p:spPr>
            <a:xfrm>
              <a:off x="7462971" y="4505916"/>
              <a:ext cx="3160261" cy="111864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5400" dirty="0">
                  <a:blipFill>
                    <a:blip r:embed="rId10"/>
                    <a:stretch>
                      <a:fillRect/>
                    </a:stretch>
                  </a:blip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熊孩子体" panose="02000500000000000000" pitchFamily="2" charset="-128"/>
                  <a:ea typeface="熊孩子体" panose="02000500000000000000" pitchFamily="2" charset="-128"/>
                </a:rPr>
                <a:t>注意事项</a:t>
              </a:r>
              <a:endParaRPr lang="zh-CN" altLang="en-US" sz="5400" dirty="0">
                <a:blipFill>
                  <a:blip r:embed="rId10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48909" y="366486"/>
            <a:ext cx="11509262" cy="6135914"/>
            <a:chOff x="348909" y="366486"/>
            <a:chExt cx="11509262" cy="6135914"/>
          </a:xfrm>
        </p:grpSpPr>
        <p:sp>
          <p:nvSpPr>
            <p:cNvPr id="6" name="矩形: 圆角 5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</p:grpSp>
      <p:sp>
        <p:nvSpPr>
          <p:cNvPr id="8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dirty="0">
                <a:blipFill>
                  <a:blip r:embed="rId3"/>
                  <a:stretch>
                    <a:fillRect/>
                  </a:stretch>
                </a:blipFill>
                <a:latin typeface="+mn-lt"/>
                <a:cs typeface="+mn-lt"/>
              </a:rPr>
              <a:t>04 </a:t>
            </a:r>
            <a:r>
              <a:rPr lang="zh-CN" altLang="en-US" sz="4800" dirty="0">
                <a:blipFill>
                  <a:blip r:embed="rId3"/>
                  <a:stretch>
                    <a:fillRect/>
                  </a:stretch>
                </a:blipFill>
                <a:latin typeface="+mn-lt"/>
                <a:cs typeface="+mn-lt"/>
              </a:rPr>
              <a:t>注意事项</a:t>
            </a:r>
            <a:endParaRPr lang="zh-CN" altLang="en-US" sz="4800" dirty="0">
              <a:blipFill>
                <a:blip r:embed="rId3"/>
                <a:stretch>
                  <a:fillRect/>
                </a:stretch>
              </a:blipFill>
              <a:latin typeface="+mn-lt"/>
              <a:cs typeface="+mn-lt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801668" y="1676515"/>
            <a:ext cx="10780732" cy="4590030"/>
            <a:chOff x="-237693" y="1505044"/>
            <a:chExt cx="12608011" cy="5368017"/>
          </a:xfrm>
        </p:grpSpPr>
        <p:grpSp>
          <p:nvGrpSpPr>
            <p:cNvPr id="9" name="Group 6015"/>
            <p:cNvGrpSpPr/>
            <p:nvPr/>
          </p:nvGrpSpPr>
          <p:grpSpPr>
            <a:xfrm>
              <a:off x="4672803" y="1505044"/>
              <a:ext cx="1231706" cy="5368017"/>
              <a:chOff x="0" y="0"/>
              <a:chExt cx="1231704" cy="5368016"/>
            </a:xfrm>
            <a:solidFill>
              <a:srgbClr val="F4CF69"/>
            </a:solidFill>
          </p:grpSpPr>
          <p:sp>
            <p:nvSpPr>
              <p:cNvPr id="10" name="Shape 6013"/>
              <p:cNvSpPr/>
              <p:nvPr/>
            </p:nvSpPr>
            <p:spPr>
              <a:xfrm>
                <a:off x="968536" y="421780"/>
                <a:ext cx="263169" cy="49462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6765" y="0"/>
                      <a:pt x="21600" y="234"/>
                      <a:pt x="21600" y="522"/>
                    </a:cubicBezTo>
                    <a:cubicBezTo>
                      <a:pt x="21600" y="7548"/>
                      <a:pt x="21600" y="14573"/>
                      <a:pt x="21600" y="21599"/>
                    </a:cubicBezTo>
                    <a:lnTo>
                      <a:pt x="21595" y="21600"/>
                    </a:lnTo>
                    <a:lnTo>
                      <a:pt x="5" y="21600"/>
                    </a:lnTo>
                    <a:lnTo>
                      <a:pt x="0" y="21599"/>
                    </a:lnTo>
                    <a:lnTo>
                      <a:pt x="0" y="522"/>
                    </a:lnTo>
                    <a:cubicBezTo>
                      <a:pt x="0" y="234"/>
                      <a:pt x="4835" y="0"/>
                      <a:pt x="108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lt"/>
                </a:endParaRPr>
              </a:p>
            </p:txBody>
          </p:sp>
          <p:sp>
            <p:nvSpPr>
              <p:cNvPr id="11" name="Shape 6014"/>
              <p:cNvSpPr/>
              <p:nvPr/>
            </p:nvSpPr>
            <p:spPr>
              <a:xfrm rot="5400000" flipH="1">
                <a:off x="73630" y="-73631"/>
                <a:ext cx="1071830" cy="1219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extrusionOk="0">
                    <a:moveTo>
                      <a:pt x="21345" y="12039"/>
                    </a:moveTo>
                    <a:cubicBezTo>
                      <a:pt x="21345" y="11448"/>
                      <a:pt x="21099" y="10857"/>
                      <a:pt x="20608" y="10384"/>
                    </a:cubicBezTo>
                    <a:cubicBezTo>
                      <a:pt x="19550" y="9505"/>
                      <a:pt x="17887" y="9573"/>
                      <a:pt x="16904" y="10451"/>
                    </a:cubicBezTo>
                    <a:cubicBezTo>
                      <a:pt x="16904" y="10451"/>
                      <a:pt x="16904" y="10451"/>
                      <a:pt x="14289" y="12846"/>
                    </a:cubicBezTo>
                    <a:lnTo>
                      <a:pt x="13288" y="13762"/>
                    </a:lnTo>
                    <a:lnTo>
                      <a:pt x="13288" y="2331"/>
                    </a:lnTo>
                    <a:cubicBezTo>
                      <a:pt x="13288" y="1044"/>
                      <a:pt x="12115" y="0"/>
                      <a:pt x="10668" y="0"/>
                    </a:cubicBezTo>
                    <a:cubicBezTo>
                      <a:pt x="9221" y="0"/>
                      <a:pt x="8047" y="1044"/>
                      <a:pt x="8047" y="2331"/>
                    </a:cubicBezTo>
                    <a:lnTo>
                      <a:pt x="8047" y="13779"/>
                    </a:lnTo>
                    <a:lnTo>
                      <a:pt x="6503" y="12415"/>
                    </a:lnTo>
                    <a:cubicBezTo>
                      <a:pt x="5902" y="11885"/>
                      <a:pt x="5216" y="11279"/>
                      <a:pt x="4432" y="10586"/>
                    </a:cubicBezTo>
                    <a:cubicBezTo>
                      <a:pt x="3373" y="9708"/>
                      <a:pt x="1710" y="9708"/>
                      <a:pt x="728" y="10654"/>
                    </a:cubicBezTo>
                    <a:cubicBezTo>
                      <a:pt x="-255" y="11600"/>
                      <a:pt x="-255" y="13019"/>
                      <a:pt x="803" y="13897"/>
                    </a:cubicBezTo>
                    <a:cubicBezTo>
                      <a:pt x="803" y="13897"/>
                      <a:pt x="803" y="13897"/>
                      <a:pt x="8816" y="20924"/>
                    </a:cubicBezTo>
                    <a:cubicBezTo>
                      <a:pt x="9421" y="21397"/>
                      <a:pt x="10101" y="21600"/>
                      <a:pt x="10857" y="21600"/>
                    </a:cubicBezTo>
                    <a:cubicBezTo>
                      <a:pt x="11537" y="21600"/>
                      <a:pt x="12217" y="21397"/>
                      <a:pt x="12747" y="20924"/>
                    </a:cubicBezTo>
                    <a:cubicBezTo>
                      <a:pt x="12747" y="20924"/>
                      <a:pt x="12747" y="20924"/>
                      <a:pt x="20608" y="13694"/>
                    </a:cubicBezTo>
                    <a:cubicBezTo>
                      <a:pt x="21099" y="13221"/>
                      <a:pt x="21345" y="12630"/>
                      <a:pt x="21345" y="1203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lt"/>
                </a:endParaRPr>
              </a:p>
            </p:txBody>
          </p:sp>
        </p:grpSp>
        <p:sp>
          <p:nvSpPr>
            <p:cNvPr id="12" name="Shape 6016"/>
            <p:cNvSpPr/>
            <p:nvPr/>
          </p:nvSpPr>
          <p:spPr>
            <a:xfrm>
              <a:off x="3328437" y="4631710"/>
              <a:ext cx="1260994" cy="2226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43" y="0"/>
                  </a:moveTo>
                  <a:cubicBezTo>
                    <a:pt x="9815" y="0"/>
                    <a:pt x="10386" y="120"/>
                    <a:pt x="10844" y="359"/>
                  </a:cubicBezTo>
                  <a:cubicBezTo>
                    <a:pt x="11693" y="875"/>
                    <a:pt x="11628" y="1685"/>
                    <a:pt x="10778" y="2164"/>
                  </a:cubicBezTo>
                  <a:cubicBezTo>
                    <a:pt x="10778" y="2164"/>
                    <a:pt x="10778" y="2164"/>
                    <a:pt x="8463" y="3438"/>
                  </a:cubicBezTo>
                  <a:lnTo>
                    <a:pt x="7577" y="3925"/>
                  </a:lnTo>
                  <a:lnTo>
                    <a:pt x="18628" y="3925"/>
                  </a:lnTo>
                  <a:lnTo>
                    <a:pt x="18987" y="3966"/>
                  </a:lnTo>
                  <a:lnTo>
                    <a:pt x="19346" y="3925"/>
                  </a:lnTo>
                  <a:cubicBezTo>
                    <a:pt x="20591" y="3925"/>
                    <a:pt x="21600" y="4497"/>
                    <a:pt x="21600" y="5202"/>
                  </a:cubicBezTo>
                  <a:cubicBezTo>
                    <a:pt x="21600" y="10667"/>
                    <a:pt x="21600" y="16132"/>
                    <a:pt x="21600" y="21597"/>
                  </a:cubicBezTo>
                  <a:lnTo>
                    <a:pt x="21599" y="21600"/>
                  </a:lnTo>
                  <a:lnTo>
                    <a:pt x="17093" y="21600"/>
                  </a:lnTo>
                  <a:lnTo>
                    <a:pt x="17092" y="21597"/>
                  </a:lnTo>
                  <a:lnTo>
                    <a:pt x="17092" y="6478"/>
                  </a:lnTo>
                  <a:lnTo>
                    <a:pt x="7561" y="6478"/>
                  </a:lnTo>
                  <a:lnTo>
                    <a:pt x="8880" y="7231"/>
                  </a:lnTo>
                  <a:cubicBezTo>
                    <a:pt x="9392" y="7524"/>
                    <a:pt x="9978" y="7858"/>
                    <a:pt x="10648" y="8240"/>
                  </a:cubicBezTo>
                  <a:cubicBezTo>
                    <a:pt x="11497" y="8756"/>
                    <a:pt x="11497" y="9566"/>
                    <a:pt x="10582" y="10045"/>
                  </a:cubicBezTo>
                  <a:cubicBezTo>
                    <a:pt x="9668" y="10523"/>
                    <a:pt x="8296" y="10523"/>
                    <a:pt x="7447" y="10008"/>
                  </a:cubicBezTo>
                  <a:cubicBezTo>
                    <a:pt x="7447" y="10008"/>
                    <a:pt x="7447" y="10008"/>
                    <a:pt x="653" y="6104"/>
                  </a:cubicBezTo>
                  <a:cubicBezTo>
                    <a:pt x="196" y="5809"/>
                    <a:pt x="0" y="5478"/>
                    <a:pt x="0" y="5110"/>
                  </a:cubicBezTo>
                  <a:cubicBezTo>
                    <a:pt x="0" y="4778"/>
                    <a:pt x="196" y="4447"/>
                    <a:pt x="653" y="4189"/>
                  </a:cubicBezTo>
                  <a:cubicBezTo>
                    <a:pt x="653" y="4189"/>
                    <a:pt x="653" y="4189"/>
                    <a:pt x="7643" y="359"/>
                  </a:cubicBezTo>
                  <a:cubicBezTo>
                    <a:pt x="8100" y="120"/>
                    <a:pt x="8672" y="0"/>
                    <a:pt x="9243" y="0"/>
                  </a:cubicBezTo>
                  <a:close/>
                </a:path>
              </a:pathLst>
            </a:custGeom>
            <a:solidFill>
              <a:srgbClr val="AEC4E1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9F9F9"/>
                  </a:solidFill>
                </a:defRPr>
              </a:pPr>
              <a:endParaRPr sz="900">
                <a:solidFill>
                  <a:srgbClr val="F9F9F9"/>
                </a:solidFill>
                <a:cs typeface="+mn-lt"/>
              </a:endParaRPr>
            </a:p>
          </p:txBody>
        </p:sp>
        <p:grpSp>
          <p:nvGrpSpPr>
            <p:cNvPr id="13" name="Group 6019"/>
            <p:cNvGrpSpPr/>
            <p:nvPr/>
          </p:nvGrpSpPr>
          <p:grpSpPr>
            <a:xfrm>
              <a:off x="4022483" y="2411101"/>
              <a:ext cx="1226116" cy="4446900"/>
              <a:chOff x="0" y="0"/>
              <a:chExt cx="1226115" cy="4446899"/>
            </a:xfrm>
            <a:solidFill>
              <a:srgbClr val="BBDBDD"/>
            </a:solidFill>
          </p:grpSpPr>
          <p:sp>
            <p:nvSpPr>
              <p:cNvPr id="14" name="Shape 6017"/>
              <p:cNvSpPr/>
              <p:nvPr/>
            </p:nvSpPr>
            <p:spPr>
              <a:xfrm>
                <a:off x="962946" y="406527"/>
                <a:ext cx="263170" cy="4040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6765" y="0"/>
                      <a:pt x="21600" y="315"/>
                      <a:pt x="21600" y="70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703"/>
                    </a:lnTo>
                    <a:cubicBezTo>
                      <a:pt x="0" y="315"/>
                      <a:pt x="4835" y="0"/>
                      <a:pt x="108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lt"/>
                </a:endParaRPr>
              </a:p>
            </p:txBody>
          </p:sp>
          <p:sp>
            <p:nvSpPr>
              <p:cNvPr id="15" name="Shape 6018"/>
              <p:cNvSpPr/>
              <p:nvPr/>
            </p:nvSpPr>
            <p:spPr>
              <a:xfrm rot="5400000" flipH="1">
                <a:off x="73631" y="-73632"/>
                <a:ext cx="1071829" cy="12190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extrusionOk="0">
                    <a:moveTo>
                      <a:pt x="21345" y="12039"/>
                    </a:moveTo>
                    <a:cubicBezTo>
                      <a:pt x="21345" y="11448"/>
                      <a:pt x="21099" y="10857"/>
                      <a:pt x="20608" y="10384"/>
                    </a:cubicBezTo>
                    <a:cubicBezTo>
                      <a:pt x="19550" y="9505"/>
                      <a:pt x="17887" y="9573"/>
                      <a:pt x="16904" y="10451"/>
                    </a:cubicBezTo>
                    <a:cubicBezTo>
                      <a:pt x="16904" y="10451"/>
                      <a:pt x="16904" y="10451"/>
                      <a:pt x="14289" y="12846"/>
                    </a:cubicBezTo>
                    <a:lnTo>
                      <a:pt x="13288" y="13762"/>
                    </a:lnTo>
                    <a:lnTo>
                      <a:pt x="13288" y="2331"/>
                    </a:lnTo>
                    <a:cubicBezTo>
                      <a:pt x="13288" y="1044"/>
                      <a:pt x="12115" y="0"/>
                      <a:pt x="10668" y="0"/>
                    </a:cubicBezTo>
                    <a:cubicBezTo>
                      <a:pt x="9221" y="0"/>
                      <a:pt x="8047" y="1044"/>
                      <a:pt x="8047" y="2331"/>
                    </a:cubicBezTo>
                    <a:lnTo>
                      <a:pt x="8047" y="13779"/>
                    </a:lnTo>
                    <a:lnTo>
                      <a:pt x="6503" y="12415"/>
                    </a:lnTo>
                    <a:cubicBezTo>
                      <a:pt x="5902" y="11885"/>
                      <a:pt x="5216" y="11279"/>
                      <a:pt x="4432" y="10586"/>
                    </a:cubicBezTo>
                    <a:cubicBezTo>
                      <a:pt x="3373" y="9708"/>
                      <a:pt x="1710" y="9708"/>
                      <a:pt x="728" y="10654"/>
                    </a:cubicBezTo>
                    <a:cubicBezTo>
                      <a:pt x="-255" y="11600"/>
                      <a:pt x="-255" y="13019"/>
                      <a:pt x="803" y="13897"/>
                    </a:cubicBezTo>
                    <a:cubicBezTo>
                      <a:pt x="803" y="13897"/>
                      <a:pt x="803" y="13897"/>
                      <a:pt x="8816" y="20924"/>
                    </a:cubicBezTo>
                    <a:cubicBezTo>
                      <a:pt x="9421" y="21397"/>
                      <a:pt x="10101" y="21600"/>
                      <a:pt x="10857" y="21600"/>
                    </a:cubicBezTo>
                    <a:cubicBezTo>
                      <a:pt x="11537" y="21600"/>
                      <a:pt x="12217" y="21397"/>
                      <a:pt x="12747" y="20924"/>
                    </a:cubicBezTo>
                    <a:cubicBezTo>
                      <a:pt x="12747" y="20924"/>
                      <a:pt x="12747" y="20924"/>
                      <a:pt x="20608" y="13694"/>
                    </a:cubicBezTo>
                    <a:cubicBezTo>
                      <a:pt x="21099" y="13221"/>
                      <a:pt x="21345" y="12630"/>
                      <a:pt x="21345" y="1203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lt"/>
                </a:endParaRPr>
              </a:p>
            </p:txBody>
          </p:sp>
        </p:grpSp>
        <p:grpSp>
          <p:nvGrpSpPr>
            <p:cNvPr id="16" name="Group 6022"/>
            <p:cNvGrpSpPr/>
            <p:nvPr/>
          </p:nvGrpSpPr>
          <p:grpSpPr>
            <a:xfrm>
              <a:off x="6291657" y="1926823"/>
              <a:ext cx="1219092" cy="4931181"/>
              <a:chOff x="0" y="0"/>
              <a:chExt cx="1219091" cy="4931180"/>
            </a:xfrm>
            <a:solidFill>
              <a:srgbClr val="F4CF69"/>
            </a:solidFill>
          </p:grpSpPr>
          <p:sp>
            <p:nvSpPr>
              <p:cNvPr id="17" name="Shape 6020"/>
              <p:cNvSpPr/>
              <p:nvPr/>
            </p:nvSpPr>
            <p:spPr>
              <a:xfrm flipH="1">
                <a:off x="-1" y="457383"/>
                <a:ext cx="263168" cy="4473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284"/>
                      <a:pt x="0" y="635"/>
                    </a:cubicBezTo>
                    <a:lnTo>
                      <a:pt x="0" y="21598"/>
                    </a:lnTo>
                    <a:lnTo>
                      <a:pt x="5" y="21600"/>
                    </a:lnTo>
                    <a:lnTo>
                      <a:pt x="21595" y="21600"/>
                    </a:lnTo>
                    <a:lnTo>
                      <a:pt x="21600" y="21598"/>
                    </a:lnTo>
                    <a:lnTo>
                      <a:pt x="21600" y="635"/>
                    </a:lnTo>
                    <a:cubicBezTo>
                      <a:pt x="21600" y="284"/>
                      <a:pt x="16765" y="0"/>
                      <a:pt x="108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lt"/>
                </a:endParaRPr>
              </a:p>
            </p:txBody>
          </p:sp>
          <p:sp>
            <p:nvSpPr>
              <p:cNvPr id="18" name="Shape 6021"/>
              <p:cNvSpPr/>
              <p:nvPr/>
            </p:nvSpPr>
            <p:spPr>
              <a:xfrm rot="16200000" flipH="1">
                <a:off x="73631" y="-73632"/>
                <a:ext cx="1071829" cy="12190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extrusionOk="0">
                    <a:moveTo>
                      <a:pt x="21345" y="12039"/>
                    </a:moveTo>
                    <a:cubicBezTo>
                      <a:pt x="21345" y="11448"/>
                      <a:pt x="21099" y="10857"/>
                      <a:pt x="20608" y="10384"/>
                    </a:cubicBezTo>
                    <a:cubicBezTo>
                      <a:pt x="19550" y="9505"/>
                      <a:pt x="17887" y="9573"/>
                      <a:pt x="16904" y="10451"/>
                    </a:cubicBezTo>
                    <a:cubicBezTo>
                      <a:pt x="16904" y="10451"/>
                      <a:pt x="16904" y="10451"/>
                      <a:pt x="14289" y="12846"/>
                    </a:cubicBezTo>
                    <a:lnTo>
                      <a:pt x="13288" y="13762"/>
                    </a:lnTo>
                    <a:lnTo>
                      <a:pt x="13288" y="2331"/>
                    </a:lnTo>
                    <a:cubicBezTo>
                      <a:pt x="13288" y="1044"/>
                      <a:pt x="12115" y="0"/>
                      <a:pt x="10668" y="0"/>
                    </a:cubicBezTo>
                    <a:cubicBezTo>
                      <a:pt x="9221" y="0"/>
                      <a:pt x="8047" y="1044"/>
                      <a:pt x="8047" y="2331"/>
                    </a:cubicBezTo>
                    <a:lnTo>
                      <a:pt x="8047" y="13779"/>
                    </a:lnTo>
                    <a:lnTo>
                      <a:pt x="6503" y="12415"/>
                    </a:lnTo>
                    <a:cubicBezTo>
                      <a:pt x="5902" y="11885"/>
                      <a:pt x="5216" y="11279"/>
                      <a:pt x="4432" y="10586"/>
                    </a:cubicBezTo>
                    <a:cubicBezTo>
                      <a:pt x="3373" y="9708"/>
                      <a:pt x="1710" y="9708"/>
                      <a:pt x="728" y="10654"/>
                    </a:cubicBezTo>
                    <a:cubicBezTo>
                      <a:pt x="-255" y="11600"/>
                      <a:pt x="-255" y="13019"/>
                      <a:pt x="803" y="13897"/>
                    </a:cubicBezTo>
                    <a:cubicBezTo>
                      <a:pt x="803" y="13897"/>
                      <a:pt x="803" y="13897"/>
                      <a:pt x="8816" y="20924"/>
                    </a:cubicBezTo>
                    <a:cubicBezTo>
                      <a:pt x="9421" y="21397"/>
                      <a:pt x="10101" y="21600"/>
                      <a:pt x="10857" y="21600"/>
                    </a:cubicBezTo>
                    <a:cubicBezTo>
                      <a:pt x="11537" y="21600"/>
                      <a:pt x="12217" y="21397"/>
                      <a:pt x="12747" y="20924"/>
                    </a:cubicBezTo>
                    <a:cubicBezTo>
                      <a:pt x="12747" y="20924"/>
                      <a:pt x="12747" y="20924"/>
                      <a:pt x="20608" y="13694"/>
                    </a:cubicBezTo>
                    <a:cubicBezTo>
                      <a:pt x="21099" y="13221"/>
                      <a:pt x="21345" y="12630"/>
                      <a:pt x="21345" y="1203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lt"/>
                </a:endParaRPr>
              </a:p>
            </p:txBody>
          </p:sp>
        </p:grpSp>
        <p:grpSp>
          <p:nvGrpSpPr>
            <p:cNvPr id="19" name="Group 6025"/>
            <p:cNvGrpSpPr/>
            <p:nvPr/>
          </p:nvGrpSpPr>
          <p:grpSpPr>
            <a:xfrm>
              <a:off x="6941974" y="3428852"/>
              <a:ext cx="1219092" cy="3429150"/>
              <a:chOff x="0" y="0"/>
              <a:chExt cx="1219091" cy="3429148"/>
            </a:xfrm>
            <a:solidFill>
              <a:srgbClr val="BBDBDD"/>
            </a:solidFill>
          </p:grpSpPr>
          <p:sp>
            <p:nvSpPr>
              <p:cNvPr id="20" name="Shape 6023"/>
              <p:cNvSpPr/>
              <p:nvPr/>
            </p:nvSpPr>
            <p:spPr>
              <a:xfrm flipH="1">
                <a:off x="-1" y="429878"/>
                <a:ext cx="263168" cy="29992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5" y="0"/>
                      <a:pt x="0" y="424"/>
                      <a:pt x="0" y="948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948"/>
                    </a:lnTo>
                    <a:cubicBezTo>
                      <a:pt x="21600" y="424"/>
                      <a:pt x="16765" y="0"/>
                      <a:pt x="108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lt"/>
                </a:endParaRPr>
              </a:p>
            </p:txBody>
          </p:sp>
          <p:sp>
            <p:nvSpPr>
              <p:cNvPr id="21" name="Shape 6024"/>
              <p:cNvSpPr/>
              <p:nvPr/>
            </p:nvSpPr>
            <p:spPr>
              <a:xfrm rot="16200000" flipH="1">
                <a:off x="73631" y="-73632"/>
                <a:ext cx="1071829" cy="12190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extrusionOk="0">
                    <a:moveTo>
                      <a:pt x="21345" y="12039"/>
                    </a:moveTo>
                    <a:cubicBezTo>
                      <a:pt x="21345" y="11448"/>
                      <a:pt x="21099" y="10857"/>
                      <a:pt x="20608" y="10384"/>
                    </a:cubicBezTo>
                    <a:cubicBezTo>
                      <a:pt x="19550" y="9505"/>
                      <a:pt x="17887" y="9573"/>
                      <a:pt x="16904" y="10451"/>
                    </a:cubicBezTo>
                    <a:cubicBezTo>
                      <a:pt x="16904" y="10451"/>
                      <a:pt x="16904" y="10451"/>
                      <a:pt x="14289" y="12846"/>
                    </a:cubicBezTo>
                    <a:lnTo>
                      <a:pt x="13288" y="13762"/>
                    </a:lnTo>
                    <a:lnTo>
                      <a:pt x="13288" y="2331"/>
                    </a:lnTo>
                    <a:cubicBezTo>
                      <a:pt x="13288" y="1044"/>
                      <a:pt x="12115" y="0"/>
                      <a:pt x="10668" y="0"/>
                    </a:cubicBezTo>
                    <a:cubicBezTo>
                      <a:pt x="9221" y="0"/>
                      <a:pt x="8047" y="1044"/>
                      <a:pt x="8047" y="2331"/>
                    </a:cubicBezTo>
                    <a:lnTo>
                      <a:pt x="8047" y="13779"/>
                    </a:lnTo>
                    <a:lnTo>
                      <a:pt x="6503" y="12415"/>
                    </a:lnTo>
                    <a:cubicBezTo>
                      <a:pt x="5902" y="11885"/>
                      <a:pt x="5216" y="11279"/>
                      <a:pt x="4432" y="10586"/>
                    </a:cubicBezTo>
                    <a:cubicBezTo>
                      <a:pt x="3373" y="9708"/>
                      <a:pt x="1710" y="9708"/>
                      <a:pt x="728" y="10654"/>
                    </a:cubicBezTo>
                    <a:cubicBezTo>
                      <a:pt x="-255" y="11600"/>
                      <a:pt x="-255" y="13019"/>
                      <a:pt x="803" y="13897"/>
                    </a:cubicBezTo>
                    <a:cubicBezTo>
                      <a:pt x="803" y="13897"/>
                      <a:pt x="803" y="13897"/>
                      <a:pt x="8816" y="20924"/>
                    </a:cubicBezTo>
                    <a:cubicBezTo>
                      <a:pt x="9421" y="21397"/>
                      <a:pt x="10101" y="21600"/>
                      <a:pt x="10857" y="21600"/>
                    </a:cubicBezTo>
                    <a:cubicBezTo>
                      <a:pt x="11537" y="21600"/>
                      <a:pt x="12217" y="21397"/>
                      <a:pt x="12747" y="20924"/>
                    </a:cubicBezTo>
                    <a:cubicBezTo>
                      <a:pt x="12747" y="20924"/>
                      <a:pt x="12747" y="20924"/>
                      <a:pt x="20608" y="13694"/>
                    </a:cubicBezTo>
                    <a:cubicBezTo>
                      <a:pt x="21099" y="13221"/>
                      <a:pt x="21345" y="12630"/>
                      <a:pt x="21345" y="1203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lt"/>
                </a:endParaRPr>
              </a:p>
            </p:txBody>
          </p:sp>
        </p:grpSp>
        <p:grpSp>
          <p:nvGrpSpPr>
            <p:cNvPr id="22" name="Group 6028"/>
            <p:cNvGrpSpPr/>
            <p:nvPr/>
          </p:nvGrpSpPr>
          <p:grpSpPr>
            <a:xfrm>
              <a:off x="7592292" y="4983577"/>
              <a:ext cx="1226113" cy="1874424"/>
              <a:chOff x="0" y="0"/>
              <a:chExt cx="1226112" cy="1874423"/>
            </a:xfrm>
            <a:solidFill>
              <a:srgbClr val="AEC4E1"/>
            </a:solidFill>
          </p:grpSpPr>
          <p:sp>
            <p:nvSpPr>
              <p:cNvPr id="23" name="Shape 6026"/>
              <p:cNvSpPr/>
              <p:nvPr/>
            </p:nvSpPr>
            <p:spPr>
              <a:xfrm>
                <a:off x="-1" y="406425"/>
                <a:ext cx="263167" cy="1467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6765" y="0"/>
                      <a:pt x="21600" y="867"/>
                      <a:pt x="21600" y="1936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936"/>
                    </a:lnTo>
                    <a:cubicBezTo>
                      <a:pt x="0" y="867"/>
                      <a:pt x="4835" y="0"/>
                      <a:pt x="10800" y="0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lt"/>
                </a:endParaRPr>
              </a:p>
            </p:txBody>
          </p:sp>
          <p:sp>
            <p:nvSpPr>
              <p:cNvPr id="24" name="Shape 6027"/>
              <p:cNvSpPr/>
              <p:nvPr/>
            </p:nvSpPr>
            <p:spPr>
              <a:xfrm rot="16200000" flipH="1">
                <a:off x="80652" y="-73632"/>
                <a:ext cx="1071830" cy="12190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extrusionOk="0">
                    <a:moveTo>
                      <a:pt x="21345" y="12039"/>
                    </a:moveTo>
                    <a:cubicBezTo>
                      <a:pt x="21345" y="11448"/>
                      <a:pt x="21099" y="10857"/>
                      <a:pt x="20608" y="10384"/>
                    </a:cubicBezTo>
                    <a:cubicBezTo>
                      <a:pt x="19550" y="9505"/>
                      <a:pt x="17887" y="9573"/>
                      <a:pt x="16904" y="10451"/>
                    </a:cubicBezTo>
                    <a:cubicBezTo>
                      <a:pt x="16904" y="10451"/>
                      <a:pt x="16904" y="10451"/>
                      <a:pt x="14289" y="12846"/>
                    </a:cubicBezTo>
                    <a:lnTo>
                      <a:pt x="13288" y="13762"/>
                    </a:lnTo>
                    <a:lnTo>
                      <a:pt x="13288" y="2331"/>
                    </a:lnTo>
                    <a:cubicBezTo>
                      <a:pt x="13288" y="1044"/>
                      <a:pt x="12115" y="0"/>
                      <a:pt x="10668" y="0"/>
                    </a:cubicBezTo>
                    <a:cubicBezTo>
                      <a:pt x="9221" y="0"/>
                      <a:pt x="8047" y="1044"/>
                      <a:pt x="8047" y="2331"/>
                    </a:cubicBezTo>
                    <a:lnTo>
                      <a:pt x="8047" y="13779"/>
                    </a:lnTo>
                    <a:lnTo>
                      <a:pt x="6503" y="12415"/>
                    </a:lnTo>
                    <a:cubicBezTo>
                      <a:pt x="5902" y="11885"/>
                      <a:pt x="5216" y="11279"/>
                      <a:pt x="4432" y="10586"/>
                    </a:cubicBezTo>
                    <a:cubicBezTo>
                      <a:pt x="3373" y="9708"/>
                      <a:pt x="1710" y="9708"/>
                      <a:pt x="728" y="10654"/>
                    </a:cubicBezTo>
                    <a:cubicBezTo>
                      <a:pt x="-255" y="11600"/>
                      <a:pt x="-255" y="13019"/>
                      <a:pt x="803" y="13897"/>
                    </a:cubicBezTo>
                    <a:cubicBezTo>
                      <a:pt x="803" y="13897"/>
                      <a:pt x="803" y="13897"/>
                      <a:pt x="8816" y="20924"/>
                    </a:cubicBezTo>
                    <a:cubicBezTo>
                      <a:pt x="9421" y="21397"/>
                      <a:pt x="10101" y="21600"/>
                      <a:pt x="10857" y="21600"/>
                    </a:cubicBezTo>
                    <a:cubicBezTo>
                      <a:pt x="11537" y="21600"/>
                      <a:pt x="12217" y="21397"/>
                      <a:pt x="12747" y="20924"/>
                    </a:cubicBezTo>
                    <a:cubicBezTo>
                      <a:pt x="12747" y="20924"/>
                      <a:pt x="12747" y="20924"/>
                      <a:pt x="20608" y="13694"/>
                    </a:cubicBezTo>
                    <a:cubicBezTo>
                      <a:pt x="21099" y="13221"/>
                      <a:pt x="21345" y="12630"/>
                      <a:pt x="21345" y="12039"/>
                    </a:cubicBez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lt"/>
                </a:endParaRPr>
              </a:p>
            </p:txBody>
          </p:sp>
        </p:grpSp>
        <p:grpSp>
          <p:nvGrpSpPr>
            <p:cNvPr id="25" name="Group 6036"/>
            <p:cNvGrpSpPr/>
            <p:nvPr/>
          </p:nvGrpSpPr>
          <p:grpSpPr>
            <a:xfrm>
              <a:off x="264207" y="1842722"/>
              <a:ext cx="4267404" cy="739313"/>
              <a:chOff x="-2327033" y="265098"/>
              <a:chExt cx="4267402" cy="739311"/>
            </a:xfrm>
          </p:grpSpPr>
          <p:sp>
            <p:nvSpPr>
              <p:cNvPr id="26" name="Shape 6029"/>
              <p:cNvSpPr/>
              <p:nvPr/>
            </p:nvSpPr>
            <p:spPr>
              <a:xfrm>
                <a:off x="-2327033" y="323446"/>
                <a:ext cx="4267402" cy="6809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marL="0" marR="0" lvl="0" indent="0" algn="r" defTabSz="914400" rtl="0" fontAlgn="auto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0099"/>
                  </a:buClr>
                  <a:buSzTx/>
                  <a:buFontTx/>
                  <a:buNone/>
                  <a:defRPr/>
                </a:pPr>
                <a:r>
                  <a:rPr lang="en-US" altLang="zh-CN" sz="12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lt"/>
                    <a:sym typeface="+mn-ea"/>
                  </a:rPr>
                  <a:t>请在此处添加具体内容，文字尽量言简意赅，简单说明即可，不必过于繁琐，注意版面美观度。</a:t>
                </a:r>
                <a:endPara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endParaRPr>
              </a:p>
            </p:txBody>
          </p:sp>
          <p:grpSp>
            <p:nvGrpSpPr>
              <p:cNvPr id="28" name="Group 6035"/>
              <p:cNvGrpSpPr/>
              <p:nvPr/>
            </p:nvGrpSpPr>
            <p:grpSpPr>
              <a:xfrm>
                <a:off x="1483254" y="265098"/>
                <a:ext cx="407646" cy="102725"/>
                <a:chOff x="0" y="0"/>
                <a:chExt cx="407644" cy="102723"/>
              </a:xfrm>
            </p:grpSpPr>
            <p:sp>
              <p:nvSpPr>
                <p:cNvPr id="29" name="Shape 6031"/>
                <p:cNvSpPr/>
                <p:nvPr/>
              </p:nvSpPr>
              <p:spPr>
                <a:xfrm>
                  <a:off x="0" y="-1"/>
                  <a:ext cx="117574" cy="102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718" y="0"/>
                      </a:moveTo>
                      <a:lnTo>
                        <a:pt x="21600" y="0"/>
                      </a:lnTo>
                      <a:lnTo>
                        <a:pt x="9882" y="21600"/>
                      </a:lnTo>
                      <a:lnTo>
                        <a:pt x="0" y="21600"/>
                      </a:lnTo>
                      <a:lnTo>
                        <a:pt x="11718" y="0"/>
                      </a:lnTo>
                      <a:close/>
                    </a:path>
                  </a:pathLst>
                </a:custGeom>
                <a:solidFill>
                  <a:srgbClr val="F4CF6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  <p:sp>
              <p:nvSpPr>
                <p:cNvPr id="30" name="Shape 6032"/>
                <p:cNvSpPr/>
                <p:nvPr/>
              </p:nvSpPr>
              <p:spPr>
                <a:xfrm>
                  <a:off x="99172" y="-1"/>
                  <a:ext cx="117575" cy="102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718" y="0"/>
                      </a:moveTo>
                      <a:lnTo>
                        <a:pt x="21600" y="0"/>
                      </a:lnTo>
                      <a:lnTo>
                        <a:pt x="9882" y="21600"/>
                      </a:lnTo>
                      <a:lnTo>
                        <a:pt x="0" y="21600"/>
                      </a:lnTo>
                      <a:lnTo>
                        <a:pt x="11718" y="0"/>
                      </a:lnTo>
                      <a:close/>
                    </a:path>
                  </a:pathLst>
                </a:custGeom>
                <a:solidFill>
                  <a:srgbClr val="F4CF6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  <p:sp>
              <p:nvSpPr>
                <p:cNvPr id="31" name="Shape 6033"/>
                <p:cNvSpPr/>
                <p:nvPr/>
              </p:nvSpPr>
              <p:spPr>
                <a:xfrm>
                  <a:off x="198346" y="-1"/>
                  <a:ext cx="117575" cy="102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718" y="0"/>
                      </a:moveTo>
                      <a:lnTo>
                        <a:pt x="21600" y="0"/>
                      </a:lnTo>
                      <a:lnTo>
                        <a:pt x="9882" y="21600"/>
                      </a:lnTo>
                      <a:lnTo>
                        <a:pt x="0" y="21600"/>
                      </a:lnTo>
                      <a:lnTo>
                        <a:pt x="11718" y="0"/>
                      </a:lnTo>
                      <a:close/>
                    </a:path>
                  </a:pathLst>
                </a:custGeom>
                <a:solidFill>
                  <a:srgbClr val="F4CF6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  <p:sp>
              <p:nvSpPr>
                <p:cNvPr id="32" name="Shape 6034"/>
                <p:cNvSpPr/>
                <p:nvPr/>
              </p:nvSpPr>
              <p:spPr>
                <a:xfrm>
                  <a:off x="297518" y="-1"/>
                  <a:ext cx="110127" cy="102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2510" y="0"/>
                      </a:moveTo>
                      <a:lnTo>
                        <a:pt x="21600" y="0"/>
                      </a:lnTo>
                      <a:lnTo>
                        <a:pt x="12068" y="21600"/>
                      </a:lnTo>
                      <a:lnTo>
                        <a:pt x="0" y="21600"/>
                      </a:lnTo>
                      <a:lnTo>
                        <a:pt x="12510" y="0"/>
                      </a:lnTo>
                      <a:close/>
                    </a:path>
                  </a:pathLst>
                </a:custGeom>
                <a:solidFill>
                  <a:srgbClr val="F4CF6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</p:grpSp>
        </p:grpSp>
        <p:grpSp>
          <p:nvGrpSpPr>
            <p:cNvPr id="33" name="Group 6044"/>
            <p:cNvGrpSpPr/>
            <p:nvPr/>
          </p:nvGrpSpPr>
          <p:grpSpPr>
            <a:xfrm>
              <a:off x="-237693" y="2790168"/>
              <a:ext cx="4169935" cy="1014572"/>
              <a:chOff x="-2187465" y="265098"/>
              <a:chExt cx="4169933" cy="1014570"/>
            </a:xfrm>
          </p:grpSpPr>
          <p:sp>
            <p:nvSpPr>
              <p:cNvPr id="34" name="Shape 6037"/>
              <p:cNvSpPr/>
              <p:nvPr/>
            </p:nvSpPr>
            <p:spPr>
              <a:xfrm>
                <a:off x="-2187465" y="298752"/>
                <a:ext cx="4169933" cy="9809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 algn="r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0099"/>
                  </a:buClr>
                  <a:buSzTx/>
                  <a:buFontTx/>
                  <a:defRPr/>
                </a:pPr>
                <a:r>
                  <a:rPr lang="en-US" altLang="zh-CN" sz="12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lt"/>
                    <a:sym typeface="+mn-ea"/>
                  </a:rPr>
                  <a:t>请在此处添加具体内容，文字尽量言简意赅，简单说明即可，不必过于繁琐，注意版面美观度。</a:t>
                </a:r>
                <a:endPara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endParaRPr>
              </a:p>
              <a:p>
                <a:pPr lvl="0" algn="r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0099"/>
                  </a:buClr>
                  <a:buSzTx/>
                  <a:buFontTx/>
                  <a:defRPr/>
                </a:pPr>
                <a:endPara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endParaRPr>
              </a:p>
            </p:txBody>
          </p:sp>
          <p:grpSp>
            <p:nvGrpSpPr>
              <p:cNvPr id="36" name="Group 6043"/>
              <p:cNvGrpSpPr/>
              <p:nvPr/>
            </p:nvGrpSpPr>
            <p:grpSpPr>
              <a:xfrm>
                <a:off x="1483254" y="265098"/>
                <a:ext cx="407646" cy="102725"/>
                <a:chOff x="0" y="0"/>
                <a:chExt cx="407644" cy="102723"/>
              </a:xfrm>
            </p:grpSpPr>
            <p:sp>
              <p:nvSpPr>
                <p:cNvPr id="37" name="Shape 6039"/>
                <p:cNvSpPr/>
                <p:nvPr/>
              </p:nvSpPr>
              <p:spPr>
                <a:xfrm>
                  <a:off x="0" y="-1"/>
                  <a:ext cx="117574" cy="102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718" y="0"/>
                      </a:moveTo>
                      <a:lnTo>
                        <a:pt x="21600" y="0"/>
                      </a:lnTo>
                      <a:lnTo>
                        <a:pt x="9882" y="21600"/>
                      </a:lnTo>
                      <a:lnTo>
                        <a:pt x="0" y="21600"/>
                      </a:lnTo>
                      <a:lnTo>
                        <a:pt x="11718" y="0"/>
                      </a:lnTo>
                      <a:close/>
                    </a:path>
                  </a:pathLst>
                </a:custGeom>
                <a:solidFill>
                  <a:srgbClr val="BBDBD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  <p:sp>
              <p:nvSpPr>
                <p:cNvPr id="38" name="Shape 6040"/>
                <p:cNvSpPr/>
                <p:nvPr/>
              </p:nvSpPr>
              <p:spPr>
                <a:xfrm>
                  <a:off x="99172" y="-1"/>
                  <a:ext cx="117575" cy="102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718" y="0"/>
                      </a:moveTo>
                      <a:lnTo>
                        <a:pt x="21600" y="0"/>
                      </a:lnTo>
                      <a:lnTo>
                        <a:pt x="9882" y="21600"/>
                      </a:lnTo>
                      <a:lnTo>
                        <a:pt x="0" y="21600"/>
                      </a:lnTo>
                      <a:lnTo>
                        <a:pt x="11718" y="0"/>
                      </a:lnTo>
                      <a:close/>
                    </a:path>
                  </a:pathLst>
                </a:custGeom>
                <a:solidFill>
                  <a:srgbClr val="BBDBD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  <p:sp>
              <p:nvSpPr>
                <p:cNvPr id="39" name="Shape 6041"/>
                <p:cNvSpPr/>
                <p:nvPr/>
              </p:nvSpPr>
              <p:spPr>
                <a:xfrm>
                  <a:off x="198346" y="-1"/>
                  <a:ext cx="117575" cy="102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718" y="0"/>
                      </a:moveTo>
                      <a:lnTo>
                        <a:pt x="21600" y="0"/>
                      </a:lnTo>
                      <a:lnTo>
                        <a:pt x="9882" y="21600"/>
                      </a:lnTo>
                      <a:lnTo>
                        <a:pt x="0" y="21600"/>
                      </a:lnTo>
                      <a:lnTo>
                        <a:pt x="11718" y="0"/>
                      </a:lnTo>
                      <a:close/>
                    </a:path>
                  </a:pathLst>
                </a:custGeom>
                <a:solidFill>
                  <a:srgbClr val="BBDBD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  <p:sp>
              <p:nvSpPr>
                <p:cNvPr id="40" name="Shape 6042"/>
                <p:cNvSpPr/>
                <p:nvPr/>
              </p:nvSpPr>
              <p:spPr>
                <a:xfrm>
                  <a:off x="297518" y="-1"/>
                  <a:ext cx="110127" cy="102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2510" y="0"/>
                      </a:moveTo>
                      <a:lnTo>
                        <a:pt x="21600" y="0"/>
                      </a:lnTo>
                      <a:lnTo>
                        <a:pt x="12068" y="21600"/>
                      </a:lnTo>
                      <a:lnTo>
                        <a:pt x="0" y="21600"/>
                      </a:lnTo>
                      <a:lnTo>
                        <a:pt x="12510" y="0"/>
                      </a:lnTo>
                      <a:close/>
                    </a:path>
                  </a:pathLst>
                </a:custGeom>
                <a:solidFill>
                  <a:srgbClr val="BBDBD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</p:grpSp>
        </p:grpSp>
        <p:grpSp>
          <p:nvGrpSpPr>
            <p:cNvPr id="41" name="Group 6052"/>
            <p:cNvGrpSpPr/>
            <p:nvPr/>
          </p:nvGrpSpPr>
          <p:grpSpPr>
            <a:xfrm>
              <a:off x="-139271" y="4971672"/>
              <a:ext cx="3366080" cy="1314524"/>
              <a:chOff x="-1383607" y="265098"/>
              <a:chExt cx="3366076" cy="1314521"/>
            </a:xfrm>
          </p:grpSpPr>
          <p:sp>
            <p:nvSpPr>
              <p:cNvPr id="42" name="Shape 6045"/>
              <p:cNvSpPr/>
              <p:nvPr/>
            </p:nvSpPr>
            <p:spPr>
              <a:xfrm>
                <a:off x="-1383607" y="298752"/>
                <a:ext cx="3366076" cy="12808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 algn="r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0099"/>
                  </a:buClr>
                  <a:buSzTx/>
                  <a:buFontTx/>
                  <a:defRPr/>
                </a:pPr>
                <a:r>
                  <a:rPr lang="en-US" altLang="zh-CN" sz="12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lt"/>
                    <a:sym typeface="+mn-ea"/>
                  </a:rPr>
                  <a:t>请在此处添加具体内容，文字尽量言简意赅，简单说明即可，不必过于繁琐，注意版面美观度。</a:t>
                </a:r>
                <a:endPara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endParaRPr>
              </a:p>
              <a:p>
                <a:pPr lvl="0" algn="r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0099"/>
                  </a:buClr>
                  <a:buSzTx/>
                  <a:buFontTx/>
                  <a:defRPr/>
                </a:pPr>
                <a:endPara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endParaRPr>
              </a:p>
            </p:txBody>
          </p:sp>
          <p:grpSp>
            <p:nvGrpSpPr>
              <p:cNvPr id="44" name="Group 6051"/>
              <p:cNvGrpSpPr/>
              <p:nvPr/>
            </p:nvGrpSpPr>
            <p:grpSpPr>
              <a:xfrm>
                <a:off x="1483254" y="265098"/>
                <a:ext cx="407646" cy="102725"/>
                <a:chOff x="0" y="0"/>
                <a:chExt cx="407644" cy="102723"/>
              </a:xfrm>
            </p:grpSpPr>
            <p:sp>
              <p:nvSpPr>
                <p:cNvPr id="45" name="Shape 6047"/>
                <p:cNvSpPr/>
                <p:nvPr/>
              </p:nvSpPr>
              <p:spPr>
                <a:xfrm>
                  <a:off x="0" y="-1"/>
                  <a:ext cx="117574" cy="102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718" y="0"/>
                      </a:moveTo>
                      <a:lnTo>
                        <a:pt x="21600" y="0"/>
                      </a:lnTo>
                      <a:lnTo>
                        <a:pt x="9882" y="21600"/>
                      </a:lnTo>
                      <a:lnTo>
                        <a:pt x="0" y="21600"/>
                      </a:lnTo>
                      <a:lnTo>
                        <a:pt x="11718" y="0"/>
                      </a:lnTo>
                      <a:close/>
                    </a:path>
                  </a:pathLst>
                </a:custGeom>
                <a:solidFill>
                  <a:srgbClr val="AEC4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  <p:sp>
              <p:nvSpPr>
                <p:cNvPr id="46" name="Shape 6048"/>
                <p:cNvSpPr/>
                <p:nvPr/>
              </p:nvSpPr>
              <p:spPr>
                <a:xfrm>
                  <a:off x="99172" y="-1"/>
                  <a:ext cx="117575" cy="102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718" y="0"/>
                      </a:moveTo>
                      <a:lnTo>
                        <a:pt x="21600" y="0"/>
                      </a:lnTo>
                      <a:lnTo>
                        <a:pt x="9882" y="21600"/>
                      </a:lnTo>
                      <a:lnTo>
                        <a:pt x="0" y="21600"/>
                      </a:lnTo>
                      <a:lnTo>
                        <a:pt x="11718" y="0"/>
                      </a:lnTo>
                      <a:close/>
                    </a:path>
                  </a:pathLst>
                </a:custGeom>
                <a:solidFill>
                  <a:srgbClr val="AEC4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  <p:sp>
              <p:nvSpPr>
                <p:cNvPr id="47" name="Shape 6049"/>
                <p:cNvSpPr/>
                <p:nvPr/>
              </p:nvSpPr>
              <p:spPr>
                <a:xfrm>
                  <a:off x="198346" y="-1"/>
                  <a:ext cx="117575" cy="102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718" y="0"/>
                      </a:moveTo>
                      <a:lnTo>
                        <a:pt x="21600" y="0"/>
                      </a:lnTo>
                      <a:lnTo>
                        <a:pt x="9882" y="21600"/>
                      </a:lnTo>
                      <a:lnTo>
                        <a:pt x="0" y="21600"/>
                      </a:lnTo>
                      <a:lnTo>
                        <a:pt x="11718" y="0"/>
                      </a:lnTo>
                      <a:close/>
                    </a:path>
                  </a:pathLst>
                </a:custGeom>
                <a:solidFill>
                  <a:srgbClr val="AEC4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  <p:sp>
              <p:nvSpPr>
                <p:cNvPr id="48" name="Shape 6050"/>
                <p:cNvSpPr/>
                <p:nvPr/>
              </p:nvSpPr>
              <p:spPr>
                <a:xfrm>
                  <a:off x="297518" y="-1"/>
                  <a:ext cx="110127" cy="102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2510" y="0"/>
                      </a:moveTo>
                      <a:lnTo>
                        <a:pt x="21600" y="0"/>
                      </a:lnTo>
                      <a:lnTo>
                        <a:pt x="12068" y="21600"/>
                      </a:lnTo>
                      <a:lnTo>
                        <a:pt x="0" y="21600"/>
                      </a:lnTo>
                      <a:lnTo>
                        <a:pt x="12510" y="0"/>
                      </a:lnTo>
                      <a:close/>
                    </a:path>
                  </a:pathLst>
                </a:custGeom>
                <a:solidFill>
                  <a:srgbClr val="AEC4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</p:grpSp>
        </p:grpSp>
        <p:grpSp>
          <p:nvGrpSpPr>
            <p:cNvPr id="49" name="Group 6060"/>
            <p:cNvGrpSpPr/>
            <p:nvPr/>
          </p:nvGrpSpPr>
          <p:grpSpPr>
            <a:xfrm>
              <a:off x="8932621" y="5378101"/>
              <a:ext cx="3270297" cy="1014572"/>
              <a:chOff x="10195" y="265098"/>
              <a:chExt cx="3270296" cy="1014570"/>
            </a:xfrm>
          </p:grpSpPr>
          <p:sp>
            <p:nvSpPr>
              <p:cNvPr id="51" name="Shape 6054"/>
              <p:cNvSpPr/>
              <p:nvPr/>
            </p:nvSpPr>
            <p:spPr>
              <a:xfrm>
                <a:off x="10195" y="298752"/>
                <a:ext cx="3270296" cy="9809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0099"/>
                  </a:buClr>
                  <a:buSzTx/>
                  <a:buFontTx/>
                  <a:defRPr/>
                </a:pPr>
                <a:r>
                  <a:rPr lang="en-US" altLang="zh-CN" sz="12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lt"/>
                    <a:sym typeface="+mn-ea"/>
                  </a:rPr>
                  <a:t>请在此处添加具体内容，文字尽量言简意赅，简单说明即可，不必过于繁琐，注意版面美观度。</a:t>
                </a:r>
                <a:endPara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endParaRPr>
              </a:p>
            </p:txBody>
          </p:sp>
          <p:grpSp>
            <p:nvGrpSpPr>
              <p:cNvPr id="52" name="Group 6059"/>
              <p:cNvGrpSpPr/>
              <p:nvPr/>
            </p:nvGrpSpPr>
            <p:grpSpPr>
              <a:xfrm>
                <a:off x="122527" y="265098"/>
                <a:ext cx="422251" cy="103365"/>
                <a:chOff x="0" y="0"/>
                <a:chExt cx="422250" cy="103363"/>
              </a:xfrm>
            </p:grpSpPr>
            <p:sp>
              <p:nvSpPr>
                <p:cNvPr id="53" name="Shape 6055"/>
                <p:cNvSpPr/>
                <p:nvPr/>
              </p:nvSpPr>
              <p:spPr>
                <a:xfrm flipH="1">
                  <a:off x="290070" y="0"/>
                  <a:ext cx="117575" cy="102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718" y="0"/>
                      </a:moveTo>
                      <a:lnTo>
                        <a:pt x="21600" y="0"/>
                      </a:lnTo>
                      <a:lnTo>
                        <a:pt x="9882" y="21600"/>
                      </a:lnTo>
                      <a:lnTo>
                        <a:pt x="0" y="21600"/>
                      </a:lnTo>
                      <a:lnTo>
                        <a:pt x="11718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  <p:sp>
              <p:nvSpPr>
                <p:cNvPr id="54" name="Shape 6056"/>
                <p:cNvSpPr/>
                <p:nvPr/>
              </p:nvSpPr>
              <p:spPr>
                <a:xfrm flipH="1">
                  <a:off x="190897" y="0"/>
                  <a:ext cx="117575" cy="102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718" y="0"/>
                      </a:moveTo>
                      <a:lnTo>
                        <a:pt x="21600" y="0"/>
                      </a:lnTo>
                      <a:lnTo>
                        <a:pt x="9882" y="21600"/>
                      </a:lnTo>
                      <a:lnTo>
                        <a:pt x="0" y="21600"/>
                      </a:lnTo>
                      <a:lnTo>
                        <a:pt x="11718" y="0"/>
                      </a:lnTo>
                      <a:close/>
                    </a:path>
                  </a:pathLst>
                </a:custGeom>
                <a:solidFill>
                  <a:srgbClr val="AEC4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  <p:sp>
              <p:nvSpPr>
                <p:cNvPr id="55" name="Shape 6057"/>
                <p:cNvSpPr/>
                <p:nvPr/>
              </p:nvSpPr>
              <p:spPr>
                <a:xfrm flipH="1">
                  <a:off x="91723" y="0"/>
                  <a:ext cx="117575" cy="102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718" y="0"/>
                      </a:moveTo>
                      <a:lnTo>
                        <a:pt x="21600" y="0"/>
                      </a:lnTo>
                      <a:lnTo>
                        <a:pt x="9882" y="21600"/>
                      </a:lnTo>
                      <a:lnTo>
                        <a:pt x="0" y="21600"/>
                      </a:lnTo>
                      <a:lnTo>
                        <a:pt x="11718" y="0"/>
                      </a:lnTo>
                      <a:close/>
                    </a:path>
                  </a:pathLst>
                </a:custGeom>
                <a:solidFill>
                  <a:srgbClr val="AEC4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  <p:sp>
              <p:nvSpPr>
                <p:cNvPr id="56" name="Shape 6058"/>
                <p:cNvSpPr/>
                <p:nvPr/>
              </p:nvSpPr>
              <p:spPr>
                <a:xfrm flipH="1">
                  <a:off x="0" y="0"/>
                  <a:ext cx="110126" cy="102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2510" y="0"/>
                      </a:moveTo>
                      <a:lnTo>
                        <a:pt x="21600" y="0"/>
                      </a:lnTo>
                      <a:lnTo>
                        <a:pt x="12068" y="21600"/>
                      </a:lnTo>
                      <a:lnTo>
                        <a:pt x="0" y="21600"/>
                      </a:lnTo>
                      <a:lnTo>
                        <a:pt x="12510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  <p:sp>
              <p:nvSpPr>
                <p:cNvPr id="2" name="Shape 6055"/>
                <p:cNvSpPr/>
                <p:nvPr/>
              </p:nvSpPr>
              <p:spPr>
                <a:xfrm flipH="1">
                  <a:off x="304675" y="635"/>
                  <a:ext cx="117575" cy="102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718" y="0"/>
                      </a:moveTo>
                      <a:lnTo>
                        <a:pt x="21600" y="0"/>
                      </a:lnTo>
                      <a:lnTo>
                        <a:pt x="9882" y="21600"/>
                      </a:lnTo>
                      <a:lnTo>
                        <a:pt x="0" y="21600"/>
                      </a:lnTo>
                      <a:lnTo>
                        <a:pt x="11718" y="0"/>
                      </a:lnTo>
                      <a:close/>
                    </a:path>
                  </a:pathLst>
                </a:custGeom>
                <a:solidFill>
                  <a:srgbClr val="AEC4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  <p:sp>
              <p:nvSpPr>
                <p:cNvPr id="3" name="Shape 6058"/>
                <p:cNvSpPr/>
                <p:nvPr/>
              </p:nvSpPr>
              <p:spPr>
                <a:xfrm flipH="1">
                  <a:off x="15128" y="639"/>
                  <a:ext cx="110126" cy="102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2510" y="0"/>
                      </a:moveTo>
                      <a:lnTo>
                        <a:pt x="21600" y="0"/>
                      </a:lnTo>
                      <a:lnTo>
                        <a:pt x="12068" y="21600"/>
                      </a:lnTo>
                      <a:lnTo>
                        <a:pt x="0" y="21600"/>
                      </a:lnTo>
                      <a:lnTo>
                        <a:pt x="12510" y="0"/>
                      </a:lnTo>
                      <a:close/>
                    </a:path>
                  </a:pathLst>
                </a:custGeom>
                <a:solidFill>
                  <a:srgbClr val="AEC4E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</p:grpSp>
        </p:grpSp>
        <p:grpSp>
          <p:nvGrpSpPr>
            <p:cNvPr id="57" name="Group 6068"/>
            <p:cNvGrpSpPr/>
            <p:nvPr/>
          </p:nvGrpSpPr>
          <p:grpSpPr>
            <a:xfrm>
              <a:off x="8366667" y="3846829"/>
              <a:ext cx="4003651" cy="744065"/>
              <a:chOff x="67468" y="265098"/>
              <a:chExt cx="4003647" cy="744063"/>
            </a:xfrm>
          </p:grpSpPr>
          <p:sp>
            <p:nvSpPr>
              <p:cNvPr id="59" name="Shape 6062"/>
              <p:cNvSpPr/>
              <p:nvPr/>
            </p:nvSpPr>
            <p:spPr>
              <a:xfrm>
                <a:off x="67468" y="328197"/>
                <a:ext cx="4003647" cy="6809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0099"/>
                  </a:buClr>
                  <a:buSzTx/>
                  <a:buFontTx/>
                  <a:defRPr/>
                </a:pPr>
                <a:r>
                  <a:rPr lang="en-US" altLang="zh-CN" sz="12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lt"/>
                    <a:sym typeface="+mn-ea"/>
                  </a:rPr>
                  <a:t>请在此处添加具体内容，文字尽量言简意赅，简单说明即可，不必过于繁琐，注意版面美观度。</a:t>
                </a:r>
                <a:endPara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endParaRPr>
              </a:p>
            </p:txBody>
          </p:sp>
          <p:grpSp>
            <p:nvGrpSpPr>
              <p:cNvPr id="60" name="Group 6067"/>
              <p:cNvGrpSpPr/>
              <p:nvPr/>
            </p:nvGrpSpPr>
            <p:grpSpPr>
              <a:xfrm>
                <a:off x="122527" y="265098"/>
                <a:ext cx="407645" cy="102725"/>
                <a:chOff x="0" y="0"/>
                <a:chExt cx="407644" cy="102723"/>
              </a:xfrm>
            </p:grpSpPr>
            <p:sp>
              <p:nvSpPr>
                <p:cNvPr id="61" name="Shape 6063"/>
                <p:cNvSpPr/>
                <p:nvPr/>
              </p:nvSpPr>
              <p:spPr>
                <a:xfrm flipH="1">
                  <a:off x="290070" y="0"/>
                  <a:ext cx="117575" cy="102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718" y="0"/>
                      </a:moveTo>
                      <a:lnTo>
                        <a:pt x="21600" y="0"/>
                      </a:lnTo>
                      <a:lnTo>
                        <a:pt x="9882" y="21600"/>
                      </a:lnTo>
                      <a:lnTo>
                        <a:pt x="0" y="21600"/>
                      </a:lnTo>
                      <a:lnTo>
                        <a:pt x="11718" y="0"/>
                      </a:lnTo>
                      <a:close/>
                    </a:path>
                  </a:pathLst>
                </a:custGeom>
                <a:solidFill>
                  <a:srgbClr val="BBDBD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  <p:sp>
              <p:nvSpPr>
                <p:cNvPr id="62" name="Shape 6064"/>
                <p:cNvSpPr/>
                <p:nvPr/>
              </p:nvSpPr>
              <p:spPr>
                <a:xfrm flipH="1">
                  <a:off x="190897" y="0"/>
                  <a:ext cx="117575" cy="102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718" y="0"/>
                      </a:moveTo>
                      <a:lnTo>
                        <a:pt x="21600" y="0"/>
                      </a:lnTo>
                      <a:lnTo>
                        <a:pt x="9882" y="21600"/>
                      </a:lnTo>
                      <a:lnTo>
                        <a:pt x="0" y="21600"/>
                      </a:lnTo>
                      <a:lnTo>
                        <a:pt x="11718" y="0"/>
                      </a:lnTo>
                      <a:close/>
                    </a:path>
                  </a:pathLst>
                </a:custGeom>
                <a:solidFill>
                  <a:srgbClr val="BBDBD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  <p:sp>
              <p:nvSpPr>
                <p:cNvPr id="63" name="Shape 6065"/>
                <p:cNvSpPr/>
                <p:nvPr/>
              </p:nvSpPr>
              <p:spPr>
                <a:xfrm flipH="1">
                  <a:off x="91723" y="0"/>
                  <a:ext cx="117575" cy="102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718" y="0"/>
                      </a:moveTo>
                      <a:lnTo>
                        <a:pt x="21600" y="0"/>
                      </a:lnTo>
                      <a:lnTo>
                        <a:pt x="9882" y="21600"/>
                      </a:lnTo>
                      <a:lnTo>
                        <a:pt x="0" y="21600"/>
                      </a:lnTo>
                      <a:lnTo>
                        <a:pt x="11718" y="0"/>
                      </a:lnTo>
                      <a:close/>
                    </a:path>
                  </a:pathLst>
                </a:custGeom>
                <a:solidFill>
                  <a:srgbClr val="BBDBD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  <p:sp>
              <p:nvSpPr>
                <p:cNvPr id="64" name="Shape 6066"/>
                <p:cNvSpPr/>
                <p:nvPr/>
              </p:nvSpPr>
              <p:spPr>
                <a:xfrm flipH="1">
                  <a:off x="0" y="0"/>
                  <a:ext cx="110126" cy="102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2510" y="0"/>
                      </a:moveTo>
                      <a:lnTo>
                        <a:pt x="21600" y="0"/>
                      </a:lnTo>
                      <a:lnTo>
                        <a:pt x="12068" y="21600"/>
                      </a:lnTo>
                      <a:lnTo>
                        <a:pt x="0" y="21600"/>
                      </a:lnTo>
                      <a:lnTo>
                        <a:pt x="12510" y="0"/>
                      </a:lnTo>
                      <a:close/>
                    </a:path>
                  </a:pathLst>
                </a:custGeom>
                <a:solidFill>
                  <a:srgbClr val="BBDBD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</p:grpSp>
        </p:grpSp>
        <p:grpSp>
          <p:nvGrpSpPr>
            <p:cNvPr id="65" name="Group 6076"/>
            <p:cNvGrpSpPr/>
            <p:nvPr/>
          </p:nvGrpSpPr>
          <p:grpSpPr>
            <a:xfrm>
              <a:off x="7723875" y="2384344"/>
              <a:ext cx="4179815" cy="759358"/>
              <a:chOff x="44841" y="265098"/>
              <a:chExt cx="4179811" cy="759356"/>
            </a:xfrm>
          </p:grpSpPr>
          <p:sp>
            <p:nvSpPr>
              <p:cNvPr id="67" name="Shape 6070"/>
              <p:cNvSpPr/>
              <p:nvPr/>
            </p:nvSpPr>
            <p:spPr>
              <a:xfrm>
                <a:off x="44841" y="343491"/>
                <a:ext cx="4179811" cy="6809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lvl="0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0099"/>
                  </a:buClr>
                  <a:buSzTx/>
                  <a:buFontTx/>
                  <a:defRPr/>
                </a:pPr>
                <a:r>
                  <a:rPr lang="en-US" altLang="zh-CN" sz="12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lt"/>
                    <a:sym typeface="+mn-ea"/>
                  </a:rPr>
                  <a:t>请在此处添加具体内容，文字尽量言简意赅，简单说明即可，不必过于繁琐，注意版面美观度。</a:t>
                </a:r>
                <a:endPara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endParaRPr>
              </a:p>
            </p:txBody>
          </p:sp>
          <p:grpSp>
            <p:nvGrpSpPr>
              <p:cNvPr id="68" name="Group 6075"/>
              <p:cNvGrpSpPr/>
              <p:nvPr/>
            </p:nvGrpSpPr>
            <p:grpSpPr>
              <a:xfrm>
                <a:off x="122526" y="265098"/>
                <a:ext cx="407646" cy="102725"/>
                <a:chOff x="0" y="0"/>
                <a:chExt cx="407644" cy="102723"/>
              </a:xfrm>
            </p:grpSpPr>
            <p:sp>
              <p:nvSpPr>
                <p:cNvPr id="69" name="Shape 6071"/>
                <p:cNvSpPr/>
                <p:nvPr/>
              </p:nvSpPr>
              <p:spPr>
                <a:xfrm flipH="1">
                  <a:off x="290070" y="0"/>
                  <a:ext cx="117575" cy="102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718" y="0"/>
                      </a:moveTo>
                      <a:lnTo>
                        <a:pt x="21600" y="0"/>
                      </a:lnTo>
                      <a:lnTo>
                        <a:pt x="9882" y="21600"/>
                      </a:lnTo>
                      <a:lnTo>
                        <a:pt x="0" y="21600"/>
                      </a:lnTo>
                      <a:lnTo>
                        <a:pt x="11718" y="0"/>
                      </a:lnTo>
                      <a:close/>
                    </a:path>
                  </a:pathLst>
                </a:custGeom>
                <a:solidFill>
                  <a:srgbClr val="F4CF6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  <p:sp>
              <p:nvSpPr>
                <p:cNvPr id="70" name="Shape 6072"/>
                <p:cNvSpPr/>
                <p:nvPr/>
              </p:nvSpPr>
              <p:spPr>
                <a:xfrm flipH="1">
                  <a:off x="190897" y="0"/>
                  <a:ext cx="117575" cy="102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718" y="0"/>
                      </a:moveTo>
                      <a:lnTo>
                        <a:pt x="21600" y="0"/>
                      </a:lnTo>
                      <a:lnTo>
                        <a:pt x="9882" y="21600"/>
                      </a:lnTo>
                      <a:lnTo>
                        <a:pt x="0" y="21600"/>
                      </a:lnTo>
                      <a:lnTo>
                        <a:pt x="11718" y="0"/>
                      </a:lnTo>
                      <a:close/>
                    </a:path>
                  </a:pathLst>
                </a:custGeom>
                <a:solidFill>
                  <a:srgbClr val="F4CF6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  <p:sp>
              <p:nvSpPr>
                <p:cNvPr id="71" name="Shape 6073"/>
                <p:cNvSpPr/>
                <p:nvPr/>
              </p:nvSpPr>
              <p:spPr>
                <a:xfrm flipH="1">
                  <a:off x="91723" y="0"/>
                  <a:ext cx="117575" cy="102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1718" y="0"/>
                      </a:moveTo>
                      <a:lnTo>
                        <a:pt x="21600" y="0"/>
                      </a:lnTo>
                      <a:lnTo>
                        <a:pt x="9882" y="21600"/>
                      </a:lnTo>
                      <a:lnTo>
                        <a:pt x="0" y="21600"/>
                      </a:lnTo>
                      <a:lnTo>
                        <a:pt x="11718" y="0"/>
                      </a:lnTo>
                      <a:close/>
                    </a:path>
                  </a:pathLst>
                </a:custGeom>
                <a:solidFill>
                  <a:srgbClr val="F4CF6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  <p:sp>
              <p:nvSpPr>
                <p:cNvPr id="72" name="Shape 6074"/>
                <p:cNvSpPr/>
                <p:nvPr/>
              </p:nvSpPr>
              <p:spPr>
                <a:xfrm flipH="1">
                  <a:off x="0" y="0"/>
                  <a:ext cx="110126" cy="102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2510" y="0"/>
                      </a:moveTo>
                      <a:lnTo>
                        <a:pt x="21600" y="0"/>
                      </a:lnTo>
                      <a:lnTo>
                        <a:pt x="12068" y="21600"/>
                      </a:lnTo>
                      <a:lnTo>
                        <a:pt x="0" y="21600"/>
                      </a:lnTo>
                      <a:lnTo>
                        <a:pt x="12510" y="0"/>
                      </a:lnTo>
                      <a:close/>
                    </a:path>
                  </a:pathLst>
                </a:custGeom>
                <a:solidFill>
                  <a:srgbClr val="F4CF6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9F9F9"/>
                      </a:solidFill>
                    </a:defRPr>
                  </a:pPr>
                  <a:endParaRPr sz="900">
                    <a:solidFill>
                      <a:srgbClr val="F9F9F9"/>
                    </a:solidFill>
                    <a:cs typeface="+mn-lt"/>
                  </a:endParaRPr>
                </a:p>
              </p:txBody>
            </p:sp>
          </p:grpSp>
        </p:grpSp>
      </p:grpSp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48909" y="366486"/>
            <a:ext cx="11509262" cy="6135914"/>
            <a:chOff x="348909" y="366486"/>
            <a:chExt cx="11509262" cy="6135914"/>
          </a:xfrm>
        </p:grpSpPr>
        <p:sp>
          <p:nvSpPr>
            <p:cNvPr id="4" name="矩形: 圆角 3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: 圆角 4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dirty="0">
                <a:blipFill>
                  <a:blip r:embed="rId3"/>
                  <a:stretch>
                    <a:fillRect/>
                  </a:stretch>
                </a:blipFill>
              </a:rPr>
              <a:t>04 </a:t>
            </a:r>
            <a:r>
              <a:rPr lang="zh-CN" altLang="en-US" sz="4800" dirty="0">
                <a:blipFill>
                  <a:blip r:embed="rId3"/>
                  <a:stretch>
                    <a:fillRect/>
                  </a:stretch>
                </a:blipFill>
              </a:rPr>
              <a:t>注意事项</a:t>
            </a:r>
            <a:endParaRPr lang="zh-CN" altLang="en-US" sz="4800" dirty="0">
              <a:blipFill>
                <a:blip r:embed="rId3"/>
                <a:stretch>
                  <a:fillRect/>
                </a:stretch>
              </a:blipFill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993281" y="4478684"/>
            <a:ext cx="10292872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šľíďè"/>
          <p:cNvSpPr/>
          <p:nvPr/>
        </p:nvSpPr>
        <p:spPr bwMode="auto">
          <a:xfrm>
            <a:off x="1535528" y="4985314"/>
            <a:ext cx="416291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algn="ctr" defTabSz="913130" fontAlgn="auto">
              <a:lnSpc>
                <a:spcPts val="2000"/>
              </a:lnSpc>
              <a:spcBef>
                <a:spcPct val="0"/>
              </a:spcBef>
              <a:defRPr/>
            </a:pPr>
            <a:r>
              <a: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sym typeface="+mn-ea"/>
              </a:rPr>
              <a:t>请在此处添加具体内容，文字尽量言简意赅，简单说明即可，不必过于繁琐，注意版面美观度。</a:t>
            </a:r>
            <a:endParaRPr lang="en-US" altLang="zh-CN" sz="12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sym typeface="+mn-ea"/>
            </a:endParaRPr>
          </a:p>
          <a:p>
            <a:pPr algn="ctr" defTabSz="913130">
              <a:lnSpc>
                <a:spcPct val="120000"/>
              </a:lnSpc>
              <a:spcBef>
                <a:spcPct val="0"/>
              </a:spcBef>
              <a:defRPr/>
            </a:pPr>
            <a:endParaRPr lang="zh-CN" altLang="en-US" sz="1200" dirty="0">
              <a:solidFill>
                <a:schemeClr val="bg2">
                  <a:lumMod val="10000"/>
                </a:schemeClr>
              </a:solidFill>
              <a:latin typeface="+mn-ea"/>
              <a:sym typeface="HappyZcool-2016" panose="02010600030101010101" pitchFamily="2" charset="-122"/>
            </a:endParaRPr>
          </a:p>
          <a:p>
            <a:pPr algn="ctr" defTabSz="913130">
              <a:lnSpc>
                <a:spcPct val="120000"/>
              </a:lnSpc>
              <a:spcBef>
                <a:spcPct val="0"/>
              </a:spcBef>
              <a:defRPr/>
            </a:pPr>
            <a:endParaRPr lang="zh-CN" altLang="en-US" sz="1200" dirty="0">
              <a:solidFill>
                <a:schemeClr val="bg2">
                  <a:lumMod val="10000"/>
                </a:schemeClr>
              </a:solidFill>
              <a:latin typeface="+mn-ea"/>
              <a:sym typeface="HappyZcool-2016" panose="02010600030101010101" pitchFamily="2" charset="-122"/>
            </a:endParaRPr>
          </a:p>
        </p:txBody>
      </p:sp>
      <p:sp>
        <p:nvSpPr>
          <p:cNvPr id="9" name="iSlíďè"/>
          <p:cNvSpPr txBox="1"/>
          <p:nvPr/>
        </p:nvSpPr>
        <p:spPr bwMode="auto">
          <a:xfrm>
            <a:off x="3090192" y="4634118"/>
            <a:ext cx="2195831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defTabSz="913130">
              <a:spcBef>
                <a:spcPct val="0"/>
              </a:spcBef>
              <a:defRPr/>
            </a:pP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+mn-ea"/>
                <a:sym typeface="HappyZcool-2016" panose="02010600030101010101" pitchFamily="2" charset="-122"/>
              </a:rPr>
              <a:t>添加标题</a:t>
            </a:r>
            <a:endParaRPr lang="zh-CN" altLang="en-US" b="1" dirty="0">
              <a:solidFill>
                <a:schemeClr val="bg2">
                  <a:lumMod val="10000"/>
                </a:schemeClr>
              </a:solidFill>
              <a:latin typeface="+mn-ea"/>
              <a:sym typeface="HappyZcool-2016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81" y="2232897"/>
            <a:ext cx="3247581" cy="1949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53" y="2232897"/>
            <a:ext cx="3247581" cy="1949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472" y="2246781"/>
            <a:ext cx="3247581" cy="1949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išľíďè"/>
          <p:cNvSpPr/>
          <p:nvPr/>
        </p:nvSpPr>
        <p:spPr bwMode="auto">
          <a:xfrm>
            <a:off x="6700574" y="4985314"/>
            <a:ext cx="416291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algn="ctr" defTabSz="913130" fontAlgn="auto">
              <a:lnSpc>
                <a:spcPts val="2000"/>
              </a:lnSpc>
              <a:spcBef>
                <a:spcPct val="0"/>
              </a:spcBef>
              <a:defRPr/>
            </a:pPr>
            <a:r>
              <a: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sym typeface="+mn-ea"/>
              </a:rPr>
              <a:t>请在此处添加具体内容，文字尽量言简意赅，简单说明即可，不必过于繁琐，注意版面美观度。</a:t>
            </a:r>
            <a:endParaRPr lang="en-US" altLang="zh-CN" sz="12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sym typeface="+mn-ea"/>
            </a:endParaRPr>
          </a:p>
          <a:p>
            <a:pPr algn="ctr" defTabSz="913130">
              <a:lnSpc>
                <a:spcPct val="120000"/>
              </a:lnSpc>
              <a:spcBef>
                <a:spcPct val="0"/>
              </a:spcBef>
              <a:defRPr/>
            </a:pPr>
            <a:endParaRPr lang="zh-CN" altLang="en-US" sz="1200" dirty="0">
              <a:solidFill>
                <a:schemeClr val="bg2">
                  <a:lumMod val="10000"/>
                </a:schemeClr>
              </a:solidFill>
              <a:latin typeface="+mn-ea"/>
              <a:sym typeface="HappyZcool-2016" panose="02010600030101010101" pitchFamily="2" charset="-122"/>
            </a:endParaRPr>
          </a:p>
          <a:p>
            <a:pPr algn="ctr" defTabSz="913130">
              <a:lnSpc>
                <a:spcPct val="120000"/>
              </a:lnSpc>
              <a:spcBef>
                <a:spcPct val="0"/>
              </a:spcBef>
              <a:defRPr/>
            </a:pPr>
            <a:endParaRPr lang="zh-CN" altLang="en-US" sz="1200" dirty="0">
              <a:solidFill>
                <a:schemeClr val="bg2">
                  <a:lumMod val="10000"/>
                </a:schemeClr>
              </a:solidFill>
              <a:latin typeface="+mn-ea"/>
              <a:sym typeface="HappyZcool-2016" panose="02010600030101010101" pitchFamily="2" charset="-122"/>
            </a:endParaRPr>
          </a:p>
        </p:txBody>
      </p:sp>
      <p:sp>
        <p:nvSpPr>
          <p:cNvPr id="16" name="iSlíďè"/>
          <p:cNvSpPr txBox="1"/>
          <p:nvPr/>
        </p:nvSpPr>
        <p:spPr bwMode="auto">
          <a:xfrm>
            <a:off x="8255238" y="4634118"/>
            <a:ext cx="2195831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defTabSz="913130">
              <a:spcBef>
                <a:spcPct val="0"/>
              </a:spcBef>
              <a:defRPr/>
            </a:pPr>
            <a:r>
              <a:rPr lang="zh-CN" altLang="en-US" b="1" dirty="0">
                <a:solidFill>
                  <a:schemeClr val="bg2">
                    <a:lumMod val="10000"/>
                  </a:schemeClr>
                </a:solidFill>
                <a:latin typeface="+mn-ea"/>
                <a:sym typeface="HappyZcool-2016" panose="02010600030101010101" pitchFamily="2" charset="-122"/>
              </a:rPr>
              <a:t>添加标题</a:t>
            </a:r>
            <a:endParaRPr lang="zh-CN" altLang="en-US" b="1" dirty="0">
              <a:solidFill>
                <a:schemeClr val="bg2">
                  <a:lumMod val="10000"/>
                </a:schemeClr>
              </a:solidFill>
              <a:latin typeface="+mn-ea"/>
              <a:sym typeface="HappyZcool-2016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357164" y="366486"/>
            <a:ext cx="11509262" cy="6135914"/>
            <a:chOff x="348909" y="366486"/>
            <a:chExt cx="11509262" cy="6135914"/>
          </a:xfrm>
        </p:grpSpPr>
        <p:sp>
          <p:nvSpPr>
            <p:cNvPr id="35" name="矩形: 圆角 34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: 圆角 35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dirty="0">
                <a:blipFill>
                  <a:blip r:embed="rId3"/>
                  <a:stretch>
                    <a:fillRect/>
                  </a:stretch>
                </a:blipFill>
              </a:rPr>
              <a:t>04 </a:t>
            </a:r>
            <a:r>
              <a:rPr lang="zh-CN" altLang="en-US" sz="4800" dirty="0">
                <a:blipFill>
                  <a:blip r:embed="rId3"/>
                  <a:stretch>
                    <a:fillRect/>
                  </a:stretch>
                </a:blipFill>
              </a:rPr>
              <a:t>注意事项</a:t>
            </a:r>
            <a:endParaRPr lang="zh-CN" altLang="en-US" sz="4800" dirty="0">
              <a:blipFill>
                <a:blip r:embed="rId3"/>
                <a:stretch>
                  <a:fillRect/>
                </a:stretch>
              </a:blip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51049" y="2313432"/>
            <a:ext cx="5268700" cy="70647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marL="0" marR="0" lvl="0" indent="0" algn="l" defTabSz="914400" rtl="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defRPr/>
            </a:pPr>
            <a:r>
              <a:rPr lang="en-US" altLang="zh-CN" sz="140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请在此处添加具体内容，文字尽量言简意赅，简单说明</a:t>
            </a:r>
            <a:endParaRPr lang="en-US" altLang="zh-CN" sz="140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sym typeface="+mn-ea"/>
            </a:endParaRPr>
          </a:p>
          <a:p>
            <a:pPr marL="0" marR="0" lvl="0" indent="0" algn="l" defTabSz="914400" rtl="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defRPr/>
            </a:pPr>
            <a:r>
              <a:rPr lang="en-US" altLang="zh-CN" sz="140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sym typeface="+mn-ea"/>
              </a:rPr>
              <a:t>即可，不必过于繁琐，注意版面美观度。</a:t>
            </a:r>
            <a:endParaRPr lang="en-US" altLang="zh-CN" sz="140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51049" y="1985591"/>
            <a:ext cx="3107460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l" defTabSz="508000" eaLnBrk="0"/>
            <a:r>
              <a:rPr lang="zh-CN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FZHei-B01S" panose="02010601030101010101" pitchFamily="2" charset="-122"/>
              </a:rPr>
              <a:t>添加标题</a:t>
            </a:r>
            <a:endParaRPr lang="zh-CN" altLang="ko-KR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FZHei-B01S" panose="02010601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051049" y="3429197"/>
            <a:ext cx="3107460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l" defTabSz="508000" eaLnBrk="0"/>
            <a:r>
              <a:rPr lang="zh-CN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FZHei-B01S" panose="02010601030101010101" pitchFamily="2" charset="-122"/>
              </a:rPr>
              <a:t>添加标题</a:t>
            </a:r>
            <a:endParaRPr lang="zh-CN" altLang="ko-KR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FZHei-B01S" panose="02010601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051049" y="4050758"/>
            <a:ext cx="5096880" cy="404816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>
            <a:defPPr>
              <a:defRPr lang="zh-CN"/>
            </a:defPPr>
            <a:lvl1pPr marR="0" lvl="0" indent="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defRPr sz="14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en-US" altLang="zh-CN" dirty="0">
                <a:latin typeface="+mn-ea"/>
                <a:ea typeface="+mn-ea"/>
                <a:sym typeface="+mn-ea"/>
              </a:rPr>
              <a:t>请在此处添加具体内容，文字尽量言简意赅，简单说明</a:t>
            </a:r>
            <a:endParaRPr lang="en-US" altLang="zh-CN" dirty="0">
              <a:latin typeface="+mn-ea"/>
              <a:ea typeface="+mn-ea"/>
              <a:sym typeface="+mn-ea"/>
            </a:endParaRPr>
          </a:p>
          <a:p>
            <a:r>
              <a:rPr lang="en-US" altLang="zh-CN" dirty="0" err="1">
                <a:latin typeface="+mn-ea"/>
                <a:ea typeface="+mn-ea"/>
                <a:sym typeface="+mn-ea"/>
              </a:rPr>
              <a:t>即可，不必过于繁琐，注意版面美观度</a:t>
            </a:r>
            <a:r>
              <a:rPr lang="en-US" altLang="zh-CN" dirty="0">
                <a:latin typeface="+mn-ea"/>
                <a:ea typeface="+mn-ea"/>
                <a:sym typeface="+mn-ea"/>
              </a:rPr>
              <a:t>。</a:t>
            </a:r>
            <a:endParaRPr lang="en-US" altLang="zh-CN" dirty="0">
              <a:latin typeface="+mn-ea"/>
              <a:ea typeface="+mn-ea"/>
            </a:endParaRPr>
          </a:p>
          <a:p>
            <a:endParaRPr lang="en-US" altLang="zh-CN" dirty="0">
              <a:latin typeface="+mn-ea"/>
              <a:ea typeface="+mn-ea"/>
              <a:sym typeface="FZHei-B01S" panose="02010601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051049" y="4581424"/>
            <a:ext cx="3107460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l" defTabSz="508000" eaLnBrk="0"/>
            <a:r>
              <a:rPr lang="zh-CN" altLang="ko-KR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FZHei-B01S" panose="02010601030101010101" pitchFamily="2" charset="-122"/>
              </a:rPr>
              <a:t>添加标题</a:t>
            </a:r>
            <a:endParaRPr lang="zh-CN" altLang="ko-KR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FZHei-B01S" panose="02010601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051049" y="5152185"/>
            <a:ext cx="5096880" cy="404816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>
            <a:defPPr>
              <a:defRPr lang="zh-CN"/>
            </a:defPPr>
            <a:lvl1pPr marR="0" lvl="0" indent="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defRPr sz="14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en-US" altLang="zh-CN" dirty="0">
                <a:latin typeface="+mn-ea"/>
                <a:ea typeface="+mn-ea"/>
                <a:sym typeface="+mn-ea"/>
              </a:rPr>
              <a:t>请在此处添加具体内容，文字尽量言简意赅，简单说明</a:t>
            </a:r>
            <a:endParaRPr lang="en-US" altLang="zh-CN" dirty="0">
              <a:latin typeface="+mn-ea"/>
              <a:ea typeface="+mn-ea"/>
              <a:sym typeface="+mn-ea"/>
            </a:endParaRPr>
          </a:p>
          <a:p>
            <a:r>
              <a:rPr lang="en-US" altLang="zh-CN" dirty="0" err="1">
                <a:latin typeface="+mn-ea"/>
                <a:ea typeface="+mn-ea"/>
                <a:sym typeface="+mn-ea"/>
              </a:rPr>
              <a:t>即可，不必过于繁琐，注意版面美观度</a:t>
            </a:r>
            <a:r>
              <a:rPr lang="en-US" altLang="zh-CN" dirty="0">
                <a:latin typeface="+mn-ea"/>
                <a:ea typeface="+mn-ea"/>
                <a:sym typeface="+mn-ea"/>
              </a:rPr>
              <a:t>。</a:t>
            </a:r>
            <a:endParaRPr lang="en-US" altLang="zh-CN" dirty="0">
              <a:latin typeface="+mn-ea"/>
              <a:ea typeface="+mn-ea"/>
            </a:endParaRPr>
          </a:p>
          <a:p>
            <a:endParaRPr lang="en-US" altLang="zh-CN" dirty="0">
              <a:latin typeface="+mn-ea"/>
              <a:ea typeface="+mn-ea"/>
              <a:sym typeface="FZHei-B01S" panose="02010601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51049" y="5315872"/>
            <a:ext cx="3107460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l" defTabSz="508000" eaLnBrk="0"/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sym typeface="FZHei-B01S" panose="02010601030101010101" pitchFamily="2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6051049" y="3241548"/>
            <a:ext cx="4483510" cy="0"/>
          </a:xfrm>
          <a:prstGeom prst="line">
            <a:avLst/>
          </a:prstGeom>
          <a:ln w="28575">
            <a:solidFill>
              <a:srgbClr val="BBD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54" y="1985591"/>
            <a:ext cx="4511893" cy="3554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3" name="直接连接符 2"/>
          <p:cNvCxnSpPr/>
          <p:nvPr/>
        </p:nvCxnSpPr>
        <p:spPr>
          <a:xfrm>
            <a:off x="6051049" y="4518533"/>
            <a:ext cx="4483510" cy="0"/>
          </a:xfrm>
          <a:prstGeom prst="line">
            <a:avLst/>
          </a:prstGeom>
          <a:ln w="28575">
            <a:solidFill>
              <a:srgbClr val="BBD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48909" y="366486"/>
            <a:ext cx="11509262" cy="6135914"/>
            <a:chOff x="348909" y="366486"/>
            <a:chExt cx="11509262" cy="6135914"/>
          </a:xfrm>
        </p:grpSpPr>
        <p:sp>
          <p:nvSpPr>
            <p:cNvPr id="6" name="矩形: 圆角 5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</p:grpSp>
      <p:sp>
        <p:nvSpPr>
          <p:cNvPr id="9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dirty="0">
                <a:blipFill>
                  <a:blip r:embed="rId3"/>
                  <a:stretch>
                    <a:fillRect/>
                  </a:stretch>
                </a:blipFill>
                <a:latin typeface="+mn-lt"/>
                <a:cs typeface="+mn-lt"/>
              </a:rPr>
              <a:t>04 </a:t>
            </a:r>
            <a:r>
              <a:rPr lang="zh-CN" altLang="en-US" sz="4800" dirty="0">
                <a:blipFill>
                  <a:blip r:embed="rId3"/>
                  <a:stretch>
                    <a:fillRect/>
                  </a:stretch>
                </a:blipFill>
                <a:latin typeface="+mn-lt"/>
                <a:cs typeface="+mn-lt"/>
              </a:rPr>
              <a:t>注意事项</a:t>
            </a:r>
            <a:endParaRPr lang="zh-CN" altLang="en-US" sz="4800" dirty="0">
              <a:blipFill>
                <a:blip r:embed="rId3"/>
                <a:stretch>
                  <a:fillRect/>
                </a:stretch>
              </a:blipFill>
              <a:latin typeface="+mn-lt"/>
              <a:cs typeface="+mn-lt"/>
            </a:endParaRPr>
          </a:p>
        </p:txBody>
      </p:sp>
      <p:sp>
        <p:nvSpPr>
          <p:cNvPr id="186" name="文本框 21"/>
          <p:cNvSpPr txBox="1">
            <a:spLocks noChangeArrowheads="1"/>
          </p:cNvSpPr>
          <p:nvPr/>
        </p:nvSpPr>
        <p:spPr bwMode="auto">
          <a:xfrm>
            <a:off x="1392208" y="3165236"/>
            <a:ext cx="4238171" cy="69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defRPr/>
            </a:pPr>
            <a:r>
              <a: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lt"/>
                <a:sym typeface="+mn-ea"/>
              </a:rPr>
              <a:t>请在此处添加具体内容，文字尽量言简意赅，简单说明即可，不必过于繁琐，注意版面美观度。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lt"/>
              <a:cs typeface="+mn-cs"/>
              <a:sym typeface="+mn-ea"/>
            </a:endParaRPr>
          </a:p>
        </p:txBody>
      </p:sp>
      <p:sp>
        <p:nvSpPr>
          <p:cNvPr id="187" name="文本框 21"/>
          <p:cNvSpPr txBox="1">
            <a:spLocks noChangeArrowheads="1"/>
          </p:cNvSpPr>
          <p:nvPr/>
        </p:nvSpPr>
        <p:spPr bwMode="auto">
          <a:xfrm>
            <a:off x="1392208" y="4000871"/>
            <a:ext cx="4238171" cy="69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defRPr sz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ym typeface="+mn-ea"/>
              </a:rPr>
              <a:t>请在此处添加具体内容，文字尽量言简意赅，简单说明即可，不必过于繁琐，注意版面美观度。</a:t>
            </a:r>
            <a:endParaRPr lang="en-US" altLang="zh-CN" dirty="0">
              <a:sym typeface="+mn-ea"/>
            </a:endParaRPr>
          </a:p>
        </p:txBody>
      </p:sp>
      <p:sp>
        <p:nvSpPr>
          <p:cNvPr id="192" name="文本框 48"/>
          <p:cNvSpPr txBox="1">
            <a:spLocks noChangeArrowheads="1"/>
          </p:cNvSpPr>
          <p:nvPr/>
        </p:nvSpPr>
        <p:spPr bwMode="auto">
          <a:xfrm>
            <a:off x="1392209" y="2244710"/>
            <a:ext cx="41021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n-lt"/>
                <a:ea typeface="+mn-lt"/>
                <a:cs typeface="+mn-cs"/>
              </a:rPr>
              <a:t>添加标题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+mn-lt"/>
              <a:ea typeface="+mn-lt"/>
              <a:cs typeface="+mn-cs"/>
            </a:endParaRPr>
          </a:p>
        </p:txBody>
      </p:sp>
      <p:sp>
        <p:nvSpPr>
          <p:cNvPr id="193" name="矩形 192"/>
          <p:cNvSpPr/>
          <p:nvPr/>
        </p:nvSpPr>
        <p:spPr>
          <a:xfrm>
            <a:off x="1510137" y="2746434"/>
            <a:ext cx="899886" cy="115851"/>
          </a:xfrm>
          <a:prstGeom prst="rect">
            <a:avLst/>
          </a:prstGeom>
          <a:solidFill>
            <a:srgbClr val="AEC4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宋体" panose="02010600030101010101" pitchFamily="2" charset="-122"/>
              <a:cs typeface="+mn-lt"/>
            </a:endParaRPr>
          </a:p>
        </p:txBody>
      </p:sp>
      <p:sp>
        <p:nvSpPr>
          <p:cNvPr id="194" name="矩形 193"/>
          <p:cNvSpPr/>
          <p:nvPr/>
        </p:nvSpPr>
        <p:spPr>
          <a:xfrm>
            <a:off x="2410023" y="2746484"/>
            <a:ext cx="899886" cy="115851"/>
          </a:xfrm>
          <a:prstGeom prst="rect">
            <a:avLst/>
          </a:prstGeom>
          <a:solidFill>
            <a:srgbClr val="BBD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宋体" panose="02010600030101010101" pitchFamily="2" charset="-122"/>
              <a:cs typeface="+mn-lt"/>
            </a:endParaRPr>
          </a:p>
        </p:txBody>
      </p:sp>
      <p:sp>
        <p:nvSpPr>
          <p:cNvPr id="195" name="矩形 194"/>
          <p:cNvSpPr/>
          <p:nvPr/>
        </p:nvSpPr>
        <p:spPr>
          <a:xfrm>
            <a:off x="3309909" y="2746483"/>
            <a:ext cx="899886" cy="115851"/>
          </a:xfrm>
          <a:prstGeom prst="rect">
            <a:avLst/>
          </a:prstGeom>
          <a:solidFill>
            <a:srgbClr val="F4C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宋体" panose="02010600030101010101" pitchFamily="2" charset="-122"/>
              <a:cs typeface="+mn-lt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4209795" y="2746482"/>
            <a:ext cx="899886" cy="115851"/>
          </a:xfrm>
          <a:prstGeom prst="rect">
            <a:avLst/>
          </a:prstGeom>
          <a:solidFill>
            <a:srgbClr val="FFD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宋体" panose="02010600030101010101" pitchFamily="2" charset="-122"/>
              <a:cs typeface="+mn-lt"/>
            </a:endParaRPr>
          </a:p>
        </p:txBody>
      </p:sp>
      <p:sp>
        <p:nvSpPr>
          <p:cNvPr id="197" name="文本框 21"/>
          <p:cNvSpPr txBox="1">
            <a:spLocks noChangeArrowheads="1"/>
          </p:cNvSpPr>
          <p:nvPr/>
        </p:nvSpPr>
        <p:spPr bwMode="auto">
          <a:xfrm>
            <a:off x="1392207" y="4836506"/>
            <a:ext cx="4238171" cy="69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defRPr sz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ym typeface="+mn-ea"/>
              </a:rPr>
              <a:t>请在此处添加具体内容，文字尽量言简意赅，简单说明即可，不必过于繁琐，注意版面美观度。</a:t>
            </a:r>
            <a:endParaRPr lang="en-US" altLang="zh-CN" dirty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593" y="1522230"/>
            <a:ext cx="4109694" cy="41143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6" grpId="0"/>
      <p:bldP spid="187" grpId="0"/>
      <p:bldP spid="192" grpId="0"/>
      <p:bldP spid="193" grpId="0" animBg="1"/>
      <p:bldP spid="194" grpId="0" animBg="1"/>
      <p:bldP spid="195" grpId="0" animBg="1"/>
      <p:bldP spid="196" grpId="0" animBg="1"/>
      <p:bldP spid="19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7002"/>
          </a:xfrm>
          <a:prstGeom prst="rect">
            <a:avLst/>
          </a:prstGeom>
        </p:spPr>
      </p:pic>
      <p:pic>
        <p:nvPicPr>
          <p:cNvPr id="8" name="图形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424" y="1342209"/>
            <a:ext cx="7401152" cy="4173582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867" y="2097224"/>
            <a:ext cx="602264" cy="481811"/>
          </a:xfrm>
          <a:prstGeom prst="rect">
            <a:avLst/>
          </a:prstGeom>
        </p:spPr>
      </p:pic>
      <p:sp>
        <p:nvSpPr>
          <p:cNvPr id="14" name="标题 1"/>
          <p:cNvSpPr txBox="1"/>
          <p:nvPr/>
        </p:nvSpPr>
        <p:spPr>
          <a:xfrm>
            <a:off x="2808505" y="2694052"/>
            <a:ext cx="657498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8800" dirty="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rPr>
              <a:t>感谢您欣赏</a:t>
            </a:r>
            <a:endParaRPr lang="zh-CN" altLang="en-US" sz="8800" dirty="0">
              <a:gradFill flip="none" rotWithShape="1">
                <a:gsLst>
                  <a:gs pos="0">
                    <a:srgbClr val="4173B7"/>
                  </a:gs>
                  <a:gs pos="69000">
                    <a:srgbClr val="92BEC8"/>
                  </a:gs>
                  <a:gs pos="34000">
                    <a:srgbClr val="77A5C2"/>
                  </a:gs>
                  <a:gs pos="100000">
                    <a:srgbClr val="ADD6CD"/>
                  </a:gs>
                </a:gsLst>
                <a:lin ang="1080000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熊孩子体" panose="02000500000000000000" pitchFamily="2" charset="-128"/>
              <a:ea typeface="熊孩子体" panose="02000500000000000000" pitchFamily="2" charset="-128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588208" y="4655611"/>
            <a:ext cx="5048815" cy="45719"/>
            <a:chOff x="3588208" y="4655611"/>
            <a:chExt cx="5048815" cy="45719"/>
          </a:xfrm>
        </p:grpSpPr>
        <p:sp>
          <p:nvSpPr>
            <p:cNvPr id="4" name="矩形: 圆角 3"/>
            <p:cNvSpPr/>
            <p:nvPr/>
          </p:nvSpPr>
          <p:spPr>
            <a:xfrm>
              <a:off x="3588208" y="4655611"/>
              <a:ext cx="93423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173B7"/>
                </a:gs>
                <a:gs pos="69000">
                  <a:srgbClr val="92BEC8"/>
                </a:gs>
                <a:gs pos="34000">
                  <a:srgbClr val="77A5C2"/>
                </a:gs>
                <a:gs pos="100000">
                  <a:srgbClr val="ADD6CD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10"/>
            <p:cNvSpPr/>
            <p:nvPr/>
          </p:nvSpPr>
          <p:spPr>
            <a:xfrm>
              <a:off x="7750740" y="4655611"/>
              <a:ext cx="886283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4173B7"/>
                </a:gs>
                <a:gs pos="33000">
                  <a:srgbClr val="92BEC8"/>
                </a:gs>
                <a:gs pos="67000">
                  <a:srgbClr val="77A5C2"/>
                </a:gs>
                <a:gs pos="0">
                  <a:srgbClr val="ADD6CD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255244" y="2286821"/>
            <a:ext cx="5681508" cy="44285"/>
            <a:chOff x="4079080" y="4494378"/>
            <a:chExt cx="4855107" cy="45719"/>
          </a:xfrm>
        </p:grpSpPr>
        <p:sp>
          <p:nvSpPr>
            <p:cNvPr id="12" name="矩形: 圆角 11"/>
            <p:cNvSpPr/>
            <p:nvPr/>
          </p:nvSpPr>
          <p:spPr>
            <a:xfrm>
              <a:off x="6917268" y="4494378"/>
              <a:ext cx="2016919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173B7"/>
                </a:gs>
                <a:gs pos="69000">
                  <a:srgbClr val="92BEC8"/>
                </a:gs>
                <a:gs pos="34000">
                  <a:srgbClr val="77A5C2"/>
                </a:gs>
                <a:gs pos="100000">
                  <a:srgbClr val="ADD6CD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4079080" y="4494378"/>
              <a:ext cx="2016919" cy="45719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4173B7"/>
                </a:gs>
                <a:gs pos="33000">
                  <a:srgbClr val="92BEC8"/>
                </a:gs>
                <a:gs pos="67000">
                  <a:srgbClr val="77A5C2"/>
                </a:gs>
                <a:gs pos="0">
                  <a:srgbClr val="ADD6CD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标题 1"/>
          <p:cNvSpPr txBox="1"/>
          <p:nvPr/>
        </p:nvSpPr>
        <p:spPr>
          <a:xfrm>
            <a:off x="4660360" y="4780267"/>
            <a:ext cx="3090380" cy="328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gradFill flip="none" rotWithShape="1">
                  <a:gsLst>
                    <a:gs pos="0">
                      <a:srgbClr val="4173B7"/>
                    </a:gs>
                    <a:gs pos="69000">
                      <a:srgbClr val="92BEC8"/>
                    </a:gs>
                    <a:gs pos="34000">
                      <a:srgbClr val="77A5C2"/>
                    </a:gs>
                    <a:gs pos="100000">
                      <a:srgbClr val="ADD6CD"/>
                    </a:gs>
                  </a:gsLst>
                  <a:lin ang="1080000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rPr>
              <a:t>THANKS</a:t>
            </a:r>
            <a:endParaRPr lang="zh-CN" altLang="en-US" dirty="0">
              <a:gradFill flip="none" rotWithShape="1">
                <a:gsLst>
                  <a:gs pos="0">
                    <a:srgbClr val="4173B7"/>
                  </a:gs>
                  <a:gs pos="69000">
                    <a:srgbClr val="92BEC8"/>
                  </a:gs>
                  <a:gs pos="34000">
                    <a:srgbClr val="77A5C2"/>
                  </a:gs>
                  <a:gs pos="100000">
                    <a:srgbClr val="ADD6CD"/>
                  </a:gs>
                </a:gsLst>
                <a:lin ang="1080000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熊孩子体" panose="02000500000000000000" pitchFamily="2" charset="-128"/>
              <a:ea typeface="熊孩子体" panose="02000500000000000000" pitchFamily="2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14:ferris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3389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48909" y="366486"/>
            <a:ext cx="11509262" cy="6135914"/>
            <a:chOff x="348909" y="366486"/>
            <a:chExt cx="11509262" cy="6135914"/>
          </a:xfrm>
        </p:grpSpPr>
        <p:sp>
          <p:nvSpPr>
            <p:cNvPr id="6" name="矩形: 圆角 5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标题 1"/>
          <p:cNvSpPr txBox="1"/>
          <p:nvPr/>
        </p:nvSpPr>
        <p:spPr>
          <a:xfrm>
            <a:off x="4985543" y="2471846"/>
            <a:ext cx="2338969" cy="1118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3000" dirty="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rPr>
              <a:t>01</a:t>
            </a:r>
            <a:endParaRPr lang="zh-CN" altLang="en-US" sz="13000" dirty="0">
              <a:blipFill>
                <a:blip r:embed="rId2"/>
                <a:stretch>
                  <a:fillRect/>
                </a:stretch>
              </a:blip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熊孩子体" panose="02000500000000000000" pitchFamily="2" charset="-128"/>
              <a:ea typeface="熊孩子体" panose="02000500000000000000" pitchFamily="2" charset="-128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5216394" y="3797748"/>
            <a:ext cx="4428310" cy="1118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8000" dirty="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</a:rPr>
              <a:t>节日主题</a:t>
            </a:r>
            <a:endParaRPr lang="zh-CN" altLang="en-US" sz="8000" dirty="0">
              <a:blipFill>
                <a:blip r:embed="rId2"/>
                <a:stretch>
                  <a:fillRect/>
                </a:stretch>
              </a:blip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熊孩子体" panose="02000500000000000000" pitchFamily="2" charset="-128"/>
              <a:ea typeface="熊孩子体" panose="02000500000000000000" pitchFamily="2" charset="-128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258" y="1239533"/>
            <a:ext cx="3135801" cy="4385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48909" y="366486"/>
            <a:ext cx="11509262" cy="6135914"/>
            <a:chOff x="348909" y="366486"/>
            <a:chExt cx="11509262" cy="6135914"/>
          </a:xfrm>
        </p:grpSpPr>
        <p:sp>
          <p:nvSpPr>
            <p:cNvPr id="6" name="矩形: 圆角 5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</p:grpSp>
      <p:sp>
        <p:nvSpPr>
          <p:cNvPr id="9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熊孩子体" panose="02000500000000000000" pitchFamily="2" charset="-128"/>
                <a:cs typeface="+mn-lt"/>
              </a:rPr>
              <a:t>01 </a:t>
            </a:r>
            <a:r>
              <a:rPr lang="zh-CN" altLang="en-US" sz="4800" dirty="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熊孩子体" panose="02000500000000000000" pitchFamily="2" charset="-128"/>
                <a:cs typeface="+mn-lt"/>
              </a:rPr>
              <a:t>节日主题</a:t>
            </a:r>
            <a:endParaRPr lang="zh-CN" altLang="en-US" sz="4800" dirty="0">
              <a:blipFill>
                <a:blip r:embed="rId2"/>
                <a:stretch>
                  <a:fillRect/>
                </a:stretch>
              </a:blip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熊孩子体" panose="02000500000000000000" pitchFamily="2" charset="-128"/>
              <a:cs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157627" y="2441993"/>
            <a:ext cx="4736592" cy="2127470"/>
            <a:chOff x="6461241" y="2746022"/>
            <a:chExt cx="4736592" cy="212747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6461241" y="3258617"/>
              <a:ext cx="4736592" cy="0"/>
            </a:xfrm>
            <a:prstGeom prst="line">
              <a:avLst/>
            </a:prstGeom>
            <a:ln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/>
            <p:cNvSpPr/>
            <p:nvPr/>
          </p:nvSpPr>
          <p:spPr>
            <a:xfrm>
              <a:off x="6470374" y="3422034"/>
              <a:ext cx="4727459" cy="51244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l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sym typeface="+mn-ea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470374" y="2746022"/>
              <a:ext cx="2752879" cy="43053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l" defTabSz="1216025">
                <a:spcBef>
                  <a:spcPct val="20000"/>
                </a:spcBef>
                <a:defRPr/>
              </a:pPr>
              <a:r>
                <a:rPr lang="zh-CN" altLang="en-US" sz="2800" b="1" dirty="0">
                  <a:solidFill>
                    <a:srgbClr val="000000"/>
                  </a:solidFill>
                  <a:ea typeface="+mn-lt"/>
                  <a:sym typeface="HappyZcool-2016" panose="02010600030101010101" pitchFamily="2" charset="-122"/>
                </a:rPr>
                <a:t>添加标题</a:t>
              </a:r>
              <a:endParaRPr lang="zh-CN" altLang="en-US" sz="2800" b="1" dirty="0">
                <a:solidFill>
                  <a:srgbClr val="000000"/>
                </a:solidFill>
                <a:ea typeface="+mn-lt"/>
                <a:sym typeface="HappyZcool-2016" panose="02010600030101010101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461241" y="4361047"/>
              <a:ext cx="4727459" cy="512445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l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94944" y="2269892"/>
            <a:ext cx="5056632" cy="3084059"/>
            <a:chOff x="694944" y="2269892"/>
            <a:chExt cx="5056632" cy="3084059"/>
          </a:xfrm>
        </p:grpSpPr>
        <p:pic>
          <p:nvPicPr>
            <p:cNvPr id="15" name="Picture 6" descr="Laptop Mask 1.png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694944" y="2269892"/>
              <a:ext cx="5056632" cy="308405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781" y="2441993"/>
              <a:ext cx="3843386" cy="245147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348909" y="366486"/>
            <a:ext cx="11509262" cy="6135914"/>
            <a:chOff x="348909" y="366486"/>
            <a:chExt cx="11509262" cy="6135914"/>
          </a:xfrm>
        </p:grpSpPr>
        <p:sp>
          <p:nvSpPr>
            <p:cNvPr id="35" name="矩形: 圆角 34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  <p:sp>
          <p:nvSpPr>
            <p:cNvPr id="36" name="矩形: 圆角 35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</p:grpSp>
      <p:sp>
        <p:nvSpPr>
          <p:cNvPr id="37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熊孩子体" panose="02000500000000000000" pitchFamily="2" charset="-128"/>
                <a:cs typeface="+mn-lt"/>
              </a:rPr>
              <a:t>01 </a:t>
            </a:r>
            <a:r>
              <a:rPr lang="zh-CN" altLang="en-US" sz="4800" dirty="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熊孩子体" panose="02000500000000000000" pitchFamily="2" charset="-128"/>
                <a:cs typeface="+mn-lt"/>
              </a:rPr>
              <a:t>节日主题</a:t>
            </a:r>
            <a:endParaRPr lang="zh-CN" altLang="en-US" sz="4800" dirty="0">
              <a:blipFill>
                <a:blip r:embed="rId2"/>
                <a:stretch>
                  <a:fillRect/>
                </a:stretch>
              </a:blip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熊孩子体" panose="02000500000000000000" pitchFamily="2" charset="-128"/>
              <a:cs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900046" y="2101701"/>
            <a:ext cx="3418840" cy="1579245"/>
            <a:chOff x="8047530" y="2101701"/>
            <a:chExt cx="3418840" cy="1579245"/>
          </a:xfrm>
        </p:grpSpPr>
        <p:sp>
          <p:nvSpPr>
            <p:cNvPr id="8" name="文本框 45"/>
            <p:cNvSpPr txBox="1">
              <a:spLocks noChangeArrowheads="1"/>
            </p:cNvSpPr>
            <p:nvPr/>
          </p:nvSpPr>
          <p:spPr bwMode="auto">
            <a:xfrm>
              <a:off x="8047530" y="2101701"/>
              <a:ext cx="28806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lt"/>
                  <a:cs typeface="+mn-cs"/>
                </a:rPr>
                <a:t>添加标题</a:t>
              </a:r>
              <a:endPara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lt"/>
                <a:cs typeface="+mn-cs"/>
              </a:endParaRPr>
            </a:p>
          </p:txBody>
        </p:sp>
        <p:sp>
          <p:nvSpPr>
            <p:cNvPr id="9" name="文本框 49"/>
            <p:cNvSpPr txBox="1">
              <a:spLocks noChangeArrowheads="1"/>
            </p:cNvSpPr>
            <p:nvPr/>
          </p:nvSpPr>
          <p:spPr bwMode="auto">
            <a:xfrm>
              <a:off x="8068485" y="2537946"/>
              <a:ext cx="3397885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lt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lt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lt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920961" y="3917037"/>
            <a:ext cx="3503930" cy="1553210"/>
            <a:chOff x="8068445" y="3917037"/>
            <a:chExt cx="3503930" cy="1553210"/>
          </a:xfrm>
        </p:grpSpPr>
        <p:sp>
          <p:nvSpPr>
            <p:cNvPr id="11" name="文本框 45"/>
            <p:cNvSpPr txBox="1">
              <a:spLocks noChangeArrowheads="1"/>
            </p:cNvSpPr>
            <p:nvPr/>
          </p:nvSpPr>
          <p:spPr bwMode="auto">
            <a:xfrm>
              <a:off x="8068445" y="3917037"/>
              <a:ext cx="28806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lt"/>
                  <a:cs typeface="+mn-cs"/>
                </a:rPr>
                <a:t>添加标题</a:t>
              </a:r>
              <a:endPara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lt"/>
                <a:cs typeface="+mn-cs"/>
              </a:endParaRPr>
            </a:p>
          </p:txBody>
        </p:sp>
        <p:sp>
          <p:nvSpPr>
            <p:cNvPr id="12" name="文本框 49"/>
            <p:cNvSpPr txBox="1">
              <a:spLocks noChangeArrowheads="1"/>
            </p:cNvSpPr>
            <p:nvPr/>
          </p:nvSpPr>
          <p:spPr bwMode="auto">
            <a:xfrm>
              <a:off x="8089400" y="4353282"/>
              <a:ext cx="3482975" cy="1116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lt"/>
                <a:sym typeface="+mn-ea"/>
              </a:endParaRPr>
            </a:p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lt"/>
                <a:sym typeface="+mn-ea"/>
              </a:endParaRPr>
            </a:p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lt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32530" y="2195194"/>
            <a:ext cx="3443605" cy="1040130"/>
            <a:chOff x="359468" y="2169647"/>
            <a:chExt cx="3443605" cy="1040130"/>
          </a:xfrm>
        </p:grpSpPr>
        <p:sp>
          <p:nvSpPr>
            <p:cNvPr id="14" name="文本框 45"/>
            <p:cNvSpPr txBox="1">
              <a:spLocks noChangeArrowheads="1"/>
            </p:cNvSpPr>
            <p:nvPr/>
          </p:nvSpPr>
          <p:spPr bwMode="auto">
            <a:xfrm>
              <a:off x="863819" y="2169647"/>
              <a:ext cx="28806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lt"/>
                  <a:cs typeface="+mn-cs"/>
                </a:rPr>
                <a:t>添加标题</a:t>
              </a:r>
              <a:endPara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lt"/>
                <a:cs typeface="+mn-cs"/>
              </a:endParaRPr>
            </a:p>
          </p:txBody>
        </p:sp>
        <p:sp>
          <p:nvSpPr>
            <p:cNvPr id="15" name="文本框 49"/>
            <p:cNvSpPr txBox="1">
              <a:spLocks noChangeArrowheads="1"/>
            </p:cNvSpPr>
            <p:nvPr/>
          </p:nvSpPr>
          <p:spPr bwMode="auto">
            <a:xfrm>
              <a:off x="359468" y="2605892"/>
              <a:ext cx="3443605" cy="603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lt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31844" y="3917037"/>
            <a:ext cx="3406140" cy="1040130"/>
            <a:chOff x="358782" y="3891490"/>
            <a:chExt cx="3406140" cy="1040130"/>
          </a:xfrm>
        </p:grpSpPr>
        <p:sp>
          <p:nvSpPr>
            <p:cNvPr id="17" name="文本框 45"/>
            <p:cNvSpPr txBox="1">
              <a:spLocks noChangeArrowheads="1"/>
            </p:cNvSpPr>
            <p:nvPr/>
          </p:nvSpPr>
          <p:spPr bwMode="auto">
            <a:xfrm>
              <a:off x="825668" y="3891490"/>
              <a:ext cx="28806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lt"/>
                  <a:cs typeface="+mn-cs"/>
                </a:rPr>
                <a:t>添加标题</a:t>
              </a:r>
              <a:endPara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lt"/>
                <a:cs typeface="+mn-cs"/>
              </a:endParaRPr>
            </a:p>
          </p:txBody>
        </p:sp>
        <p:sp>
          <p:nvSpPr>
            <p:cNvPr id="18" name="文本框 49"/>
            <p:cNvSpPr txBox="1">
              <a:spLocks noChangeArrowheads="1"/>
            </p:cNvSpPr>
            <p:nvPr/>
          </p:nvSpPr>
          <p:spPr bwMode="auto">
            <a:xfrm>
              <a:off x="358782" y="4327735"/>
              <a:ext cx="3406140" cy="603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lt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81048" y="2059262"/>
            <a:ext cx="3784212" cy="2739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48909" y="366486"/>
            <a:ext cx="11509262" cy="6135914"/>
            <a:chOff x="348909" y="366486"/>
            <a:chExt cx="11509262" cy="6135914"/>
          </a:xfrm>
        </p:grpSpPr>
        <p:sp>
          <p:nvSpPr>
            <p:cNvPr id="6" name="矩形: 圆角 5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</p:grpSp>
      <p:sp>
        <p:nvSpPr>
          <p:cNvPr id="8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熊孩子体" panose="02000500000000000000" pitchFamily="2" charset="-128"/>
                <a:cs typeface="+mn-lt"/>
              </a:rPr>
              <a:t>01 </a:t>
            </a:r>
            <a:r>
              <a:rPr lang="zh-CN" altLang="en-US" sz="4800" dirty="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熊孩子体" panose="02000500000000000000" pitchFamily="2" charset="-128"/>
                <a:cs typeface="+mn-lt"/>
              </a:rPr>
              <a:t>节日主题</a:t>
            </a:r>
            <a:endParaRPr lang="zh-CN" altLang="en-US" sz="4800" dirty="0">
              <a:blipFill>
                <a:blip r:embed="rId2"/>
                <a:stretch>
                  <a:fillRect/>
                </a:stretch>
              </a:blip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熊孩子体" panose="02000500000000000000" pitchFamily="2" charset="-128"/>
              <a:cs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668615" y="2501803"/>
            <a:ext cx="3461141" cy="2802552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lt"/>
                <a:sym typeface="+mn-lt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lt"/>
                <a:sym typeface="+mn-lt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lt"/>
                <a:sym typeface="+mn-lt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lt"/>
                <a:sym typeface="+mn-lt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lt"/>
                <a:sym typeface="+mn-lt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lt"/>
                <a:sym typeface="+mn-lt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lt"/>
                <a:sym typeface="+mn-lt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8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9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20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21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22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23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24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25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26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27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28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29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30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31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32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33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34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35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36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37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38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39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40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41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42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43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44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45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46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47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48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49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50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51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52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53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54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55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56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57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58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59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60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61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62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63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64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65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66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67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68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69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70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71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72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73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74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75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76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77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78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79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80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81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82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83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84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85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86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87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88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89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90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91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92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93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94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95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96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97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98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</p:grpSp>
      </p:grpSp>
      <p:grpSp>
        <p:nvGrpSpPr>
          <p:cNvPr id="99" name="组合 98"/>
          <p:cNvGrpSpPr/>
          <p:nvPr/>
        </p:nvGrpSpPr>
        <p:grpSpPr>
          <a:xfrm flipH="1">
            <a:off x="7167058" y="1663724"/>
            <a:ext cx="3426910" cy="2772411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0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lt"/>
                <a:sym typeface="+mn-lt"/>
              </a:endParaRPr>
            </a:p>
          </p:txBody>
        </p:sp>
        <p:sp>
          <p:nvSpPr>
            <p:cNvPr id="101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lt"/>
                <a:sym typeface="+mn-lt"/>
              </a:endParaRPr>
            </a:p>
          </p:txBody>
        </p:sp>
        <p:sp>
          <p:nvSpPr>
            <p:cNvPr id="102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lt"/>
                <a:sym typeface="+mn-lt"/>
              </a:endParaRPr>
            </a:p>
          </p:txBody>
        </p:sp>
        <p:sp>
          <p:nvSpPr>
            <p:cNvPr id="103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lt"/>
                <a:sym typeface="+mn-lt"/>
              </a:endParaRPr>
            </a:p>
          </p:txBody>
        </p:sp>
        <p:sp>
          <p:nvSpPr>
            <p:cNvPr id="104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lt"/>
                <a:sym typeface="+mn-lt"/>
              </a:endParaRPr>
            </a:p>
          </p:txBody>
        </p:sp>
        <p:sp>
          <p:nvSpPr>
            <p:cNvPr id="105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lt"/>
                <a:sym typeface="+mn-lt"/>
              </a:endParaRPr>
            </a:p>
          </p:txBody>
        </p:sp>
        <p:sp>
          <p:nvSpPr>
            <p:cNvPr id="106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lt"/>
                <a:sym typeface="+mn-lt"/>
              </a:endParaRPr>
            </a:p>
          </p:txBody>
        </p:sp>
        <p:grpSp>
          <p:nvGrpSpPr>
            <p:cNvPr id="107" name="组合 106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08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09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10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11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12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13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14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15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16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17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18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19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20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21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22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23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24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25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26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27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28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29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30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31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32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33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34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35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36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37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38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39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40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41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42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43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44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45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46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47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48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49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50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51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52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53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54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55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56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57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58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59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60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61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62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63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64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65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66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67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68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69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70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71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72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73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74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75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76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77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78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79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80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81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82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83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84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85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86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87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  <p:sp>
            <p:nvSpPr>
              <p:cNvPr id="188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lt"/>
                  <a:sym typeface="+mn-lt"/>
                </a:endParaRPr>
              </a:p>
            </p:txBody>
          </p:sp>
        </p:grpSp>
      </p:grpSp>
      <p:grpSp>
        <p:nvGrpSpPr>
          <p:cNvPr id="190" name="组合 189"/>
          <p:cNvGrpSpPr/>
          <p:nvPr/>
        </p:nvGrpSpPr>
        <p:grpSpPr>
          <a:xfrm>
            <a:off x="1821635" y="3043279"/>
            <a:ext cx="3028681" cy="1508092"/>
            <a:chOff x="362440" y="3175143"/>
            <a:chExt cx="3028681" cy="1508092"/>
          </a:xfrm>
        </p:grpSpPr>
        <p:sp>
          <p:nvSpPr>
            <p:cNvPr id="191" name="TextBox 11"/>
            <p:cNvSpPr txBox="1"/>
            <p:nvPr/>
          </p:nvSpPr>
          <p:spPr>
            <a:xfrm>
              <a:off x="362440" y="3175143"/>
              <a:ext cx="296926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cs typeface="+mn-ea"/>
                  <a:sym typeface="+mn-lt"/>
                </a:rPr>
                <a:t>添加标题</a:t>
              </a:r>
              <a:endPara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+mn-ea"/>
                <a:sym typeface="+mn-lt"/>
              </a:endParaRPr>
            </a:p>
          </p:txBody>
        </p:sp>
        <p:sp>
          <p:nvSpPr>
            <p:cNvPr id="192" name="矩形 191"/>
            <p:cNvSpPr/>
            <p:nvPr/>
          </p:nvSpPr>
          <p:spPr>
            <a:xfrm>
              <a:off x="481934" y="3822810"/>
              <a:ext cx="2909187" cy="8604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+mn-ea"/>
                <a:sym typeface="+mn-ea"/>
              </a:endParaRPr>
            </a:p>
          </p:txBody>
        </p:sp>
      </p:grpSp>
      <p:grpSp>
        <p:nvGrpSpPr>
          <p:cNvPr id="193" name="组合 192"/>
          <p:cNvGrpSpPr/>
          <p:nvPr/>
        </p:nvGrpSpPr>
        <p:grpSpPr>
          <a:xfrm>
            <a:off x="7396487" y="2198006"/>
            <a:ext cx="3000814" cy="2037600"/>
            <a:chOff x="428517" y="3689608"/>
            <a:chExt cx="3000814" cy="2037600"/>
          </a:xfrm>
        </p:grpSpPr>
        <p:sp>
          <p:nvSpPr>
            <p:cNvPr id="194" name="TextBox 11"/>
            <p:cNvSpPr txBox="1"/>
            <p:nvPr/>
          </p:nvSpPr>
          <p:spPr>
            <a:xfrm>
              <a:off x="428517" y="3689608"/>
              <a:ext cx="2969260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cs typeface="+mn-ea"/>
                  <a:sym typeface="+mn-lt"/>
                </a:rPr>
                <a:t>添加标题</a:t>
              </a:r>
              <a:endParaRPr kumimoji="0" 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+mn-ea"/>
                <a:sym typeface="+mn-lt"/>
              </a:endParaRPr>
            </a:p>
          </p:txBody>
        </p:sp>
        <p:sp>
          <p:nvSpPr>
            <p:cNvPr id="195" name="矩形 194"/>
            <p:cNvSpPr/>
            <p:nvPr/>
          </p:nvSpPr>
          <p:spPr>
            <a:xfrm>
              <a:off x="520144" y="4158758"/>
              <a:ext cx="2909187" cy="1568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 Light" panose="020B0502040204020203" pitchFamily="34" charset="-122"/>
                <a:cs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lt"/>
                <a:sym typeface="+mn-lt"/>
              </a:endParaRPr>
            </a:p>
          </p:txBody>
        </p:sp>
      </p:grpSp>
      <p:pic>
        <p:nvPicPr>
          <p:cNvPr id="196" name="图形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63272">
            <a:off x="5317633" y="3592118"/>
            <a:ext cx="973201" cy="1617842"/>
          </a:xfrm>
          <a:prstGeom prst="rect">
            <a:avLst/>
          </a:prstGeom>
        </p:spPr>
      </p:pic>
      <p:pic>
        <p:nvPicPr>
          <p:cNvPr id="197" name="图形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82579">
            <a:off x="6077868" y="4040828"/>
            <a:ext cx="1010633" cy="1742612"/>
          </a:xfrm>
          <a:prstGeom prst="rect">
            <a:avLst/>
          </a:prstGeom>
        </p:spPr>
      </p:pic>
      <p:pic>
        <p:nvPicPr>
          <p:cNvPr id="198" name="图形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164689">
            <a:off x="5253049" y="4510723"/>
            <a:ext cx="1147879" cy="1846588"/>
          </a:xfrm>
          <a:prstGeom prst="rect">
            <a:avLst/>
          </a:prstGeom>
        </p:spPr>
      </p:pic>
      <p:pic>
        <p:nvPicPr>
          <p:cNvPr id="199" name="图形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32717">
            <a:off x="6569092" y="4184310"/>
            <a:ext cx="969043" cy="1555459"/>
          </a:xfrm>
          <a:prstGeom prst="rect">
            <a:avLst/>
          </a:prstGeom>
        </p:spPr>
      </p:pic>
      <p:pic>
        <p:nvPicPr>
          <p:cNvPr id="200" name="图形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85084">
            <a:off x="6102773" y="4647540"/>
            <a:ext cx="1293443" cy="1601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48909" y="366486"/>
            <a:ext cx="11509262" cy="6135914"/>
            <a:chOff x="348909" y="366486"/>
            <a:chExt cx="11509262" cy="6135914"/>
          </a:xfrm>
        </p:grpSpPr>
        <p:sp>
          <p:nvSpPr>
            <p:cNvPr id="4" name="矩形: 圆角 3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  <p:sp>
          <p:nvSpPr>
            <p:cNvPr id="5" name="矩形: 圆角 4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熊孩子体" panose="02000500000000000000" pitchFamily="2" charset="-128"/>
                <a:cs typeface="+mn-lt"/>
              </a:rPr>
              <a:t>01 </a:t>
            </a:r>
            <a:r>
              <a:rPr lang="zh-CN" altLang="en-US" sz="4800" dirty="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熊孩子体" panose="02000500000000000000" pitchFamily="2" charset="-128"/>
                <a:cs typeface="+mn-lt"/>
              </a:rPr>
              <a:t>节日主题</a:t>
            </a:r>
            <a:endParaRPr lang="zh-CN" altLang="en-US" sz="4800" dirty="0">
              <a:blipFill>
                <a:blip r:embed="rId2"/>
                <a:stretch>
                  <a:fillRect/>
                </a:stretch>
              </a:blip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熊孩子体" panose="02000500000000000000" pitchFamily="2" charset="-128"/>
              <a:cs typeface="+mn-lt"/>
            </a:endParaRPr>
          </a:p>
        </p:txBody>
      </p:sp>
      <p:grpSp>
        <p:nvGrpSpPr>
          <p:cNvPr id="12" name="2"/>
          <p:cNvGrpSpPr/>
          <p:nvPr>
            <p:custDataLst>
              <p:tags r:id="rId3"/>
            </p:custDataLst>
          </p:nvPr>
        </p:nvGrpSpPr>
        <p:grpSpPr>
          <a:xfrm>
            <a:off x="6040140" y="2784329"/>
            <a:ext cx="3754254" cy="1265233"/>
            <a:chOff x="7648523" y="1705121"/>
            <a:chExt cx="1574788" cy="1265233"/>
          </a:xfrm>
        </p:grpSpPr>
        <p:sp>
          <p:nvSpPr>
            <p:cNvPr id="13" name="TextBox 32"/>
            <p:cNvSpPr txBox="1"/>
            <p:nvPr/>
          </p:nvSpPr>
          <p:spPr>
            <a:xfrm>
              <a:off x="7662959" y="2125993"/>
              <a:ext cx="1560352" cy="844361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marL="0" marR="0" lvl="0" indent="0" algn="l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sym typeface="+mn-ea"/>
              </a:endParaRPr>
            </a:p>
          </p:txBody>
        </p:sp>
        <p:sp>
          <p:nvSpPr>
            <p:cNvPr id="14" name="TextBox 33"/>
            <p:cNvSpPr txBox="1"/>
            <p:nvPr/>
          </p:nvSpPr>
          <p:spPr>
            <a:xfrm>
              <a:off x="7648523" y="1705121"/>
              <a:ext cx="1250999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algn="l"/>
              <a:r>
                <a:rPr lang="zh-CN" altLang="en-US" sz="2000" b="1" dirty="0">
                  <a:ea typeface="+mn-lt"/>
                </a:rPr>
                <a:t>添加标题</a:t>
              </a:r>
              <a:endParaRPr lang="zh-CN" altLang="en-US" sz="2000" b="1" dirty="0">
                <a:ea typeface="+mn-lt"/>
              </a:endParaRPr>
            </a:p>
          </p:txBody>
        </p:sp>
      </p:grpSp>
      <p:grpSp>
        <p:nvGrpSpPr>
          <p:cNvPr id="16" name="1"/>
          <p:cNvGrpSpPr/>
          <p:nvPr>
            <p:custDataLst>
              <p:tags r:id="rId4"/>
            </p:custDataLst>
          </p:nvPr>
        </p:nvGrpSpPr>
        <p:grpSpPr>
          <a:xfrm>
            <a:off x="6040140" y="4568581"/>
            <a:ext cx="3754254" cy="1265233"/>
            <a:chOff x="7648523" y="1705121"/>
            <a:chExt cx="1574788" cy="1265233"/>
          </a:xfrm>
        </p:grpSpPr>
        <p:sp>
          <p:nvSpPr>
            <p:cNvPr id="17" name="TextBox 32"/>
            <p:cNvSpPr txBox="1"/>
            <p:nvPr/>
          </p:nvSpPr>
          <p:spPr>
            <a:xfrm>
              <a:off x="7662959" y="2125993"/>
              <a:ext cx="1560352" cy="844361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marL="0" marR="0" lvl="0" indent="0" algn="l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lt"/>
                  <a:sym typeface="+mn-ea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sym typeface="+mn-ea"/>
              </a:endParaRPr>
            </a:p>
          </p:txBody>
        </p:sp>
        <p:sp>
          <p:nvSpPr>
            <p:cNvPr id="18" name="TextBox 33"/>
            <p:cNvSpPr txBox="1"/>
            <p:nvPr/>
          </p:nvSpPr>
          <p:spPr>
            <a:xfrm>
              <a:off x="7648523" y="1705121"/>
              <a:ext cx="1250999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algn="l"/>
              <a:r>
                <a:rPr lang="zh-CN" altLang="en-US" sz="2000" b="1" dirty="0">
                  <a:ea typeface="+mn-lt"/>
                </a:rPr>
                <a:t>添加标题</a:t>
              </a:r>
              <a:endParaRPr lang="zh-CN" altLang="en-US" sz="2000" b="1" dirty="0">
                <a:ea typeface="+mn-lt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8756" y="2164609"/>
            <a:ext cx="3769347" cy="36692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3389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348909" y="366486"/>
            <a:ext cx="11509262" cy="6135914"/>
            <a:chOff x="348909" y="366486"/>
            <a:chExt cx="11509262" cy="6135914"/>
          </a:xfrm>
        </p:grpSpPr>
        <p:sp>
          <p:nvSpPr>
            <p:cNvPr id="6" name="矩形: 圆角 5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角 6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258" y="1269393"/>
            <a:ext cx="3135801" cy="4334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标题 1"/>
          <p:cNvSpPr txBox="1"/>
          <p:nvPr/>
        </p:nvSpPr>
        <p:spPr>
          <a:xfrm>
            <a:off x="4985543" y="2471846"/>
            <a:ext cx="2338969" cy="1118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3000">
                <a:blipFill>
                  <a:blip r:embed="rId3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dirty="0"/>
              <a:t>02</a:t>
            </a:r>
            <a:endParaRPr lang="zh-CN" altLang="en-US" dirty="0"/>
          </a:p>
        </p:txBody>
      </p:sp>
      <p:sp>
        <p:nvSpPr>
          <p:cNvPr id="15" name="标题 1"/>
          <p:cNvSpPr txBox="1"/>
          <p:nvPr/>
        </p:nvSpPr>
        <p:spPr>
          <a:xfrm>
            <a:off x="5216394" y="3797748"/>
            <a:ext cx="4428310" cy="1118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8000">
                <a:blipFill>
                  <a:blip r:embed="rId3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zh-CN" altLang="en-US" dirty="0"/>
              <a:t>相关项目</a:t>
            </a:r>
            <a:endParaRPr lang="zh-CN" altLang="en-US" dirty="0"/>
          </a:p>
        </p:txBody>
      </p:sp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48909" y="366486"/>
            <a:ext cx="11509262" cy="6135914"/>
            <a:chOff x="348909" y="366486"/>
            <a:chExt cx="11509262" cy="6135914"/>
          </a:xfrm>
        </p:grpSpPr>
        <p:sp>
          <p:nvSpPr>
            <p:cNvPr id="4" name="矩形: 圆角 3"/>
            <p:cNvSpPr/>
            <p:nvPr/>
          </p:nvSpPr>
          <p:spPr>
            <a:xfrm>
              <a:off x="348909" y="366486"/>
              <a:ext cx="11509262" cy="6135914"/>
            </a:xfrm>
            <a:prstGeom prst="roundRect">
              <a:avLst>
                <a:gd name="adj" fmla="val 38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  <p:sp>
          <p:nvSpPr>
            <p:cNvPr id="5" name="矩形: 圆角 4"/>
            <p:cNvSpPr/>
            <p:nvPr/>
          </p:nvSpPr>
          <p:spPr>
            <a:xfrm>
              <a:off x="609600" y="591455"/>
              <a:ext cx="11016344" cy="5649687"/>
            </a:xfrm>
            <a:prstGeom prst="roundRect">
              <a:avLst>
                <a:gd name="adj" fmla="val 3800"/>
              </a:avLst>
            </a:prstGeom>
            <a:noFill/>
            <a:ln w="28575">
              <a:gradFill>
                <a:gsLst>
                  <a:gs pos="0">
                    <a:srgbClr val="4173B7"/>
                  </a:gs>
                  <a:gs pos="100000">
                    <a:srgbClr val="ADD6CD"/>
                  </a:gs>
                </a:gsLst>
                <a:lin ang="54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lt"/>
              </a:endParaRPr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dirty="0">
                <a:latin typeface="+mn-lt"/>
                <a:cs typeface="+mn-lt"/>
              </a:rPr>
              <a:t>02 </a:t>
            </a:r>
            <a:r>
              <a:rPr lang="zh-CN" altLang="en-US" sz="4800" dirty="0">
                <a:latin typeface="+mn-lt"/>
                <a:cs typeface="+mn-lt"/>
              </a:rPr>
              <a:t>相关项目</a:t>
            </a:r>
            <a:endParaRPr lang="zh-CN" altLang="en-US" sz="4800" dirty="0">
              <a:latin typeface="+mn-lt"/>
              <a:cs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81299" y="1915647"/>
            <a:ext cx="2844482" cy="3434648"/>
          </a:xfrm>
          <a:prstGeom prst="rect">
            <a:avLst/>
          </a:prstGeom>
          <a:solidFill>
            <a:srgbClr val="F4C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10" name="文本框 11"/>
          <p:cNvSpPr txBox="1">
            <a:spLocks noChangeArrowheads="1"/>
          </p:cNvSpPr>
          <p:nvPr/>
        </p:nvSpPr>
        <p:spPr bwMode="auto">
          <a:xfrm>
            <a:off x="4790541" y="4116057"/>
            <a:ext cx="2675631" cy="83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363" tIns="45683" rIns="91363" bIns="4568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lvl="0" algn="ctr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defRPr/>
            </a:pPr>
            <a:r>
              <a: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lt"/>
                <a:sym typeface="+mn-ea"/>
              </a:rPr>
              <a:t>请在此处添加具体内容，文字尽量言简意赅，简单说明即可，不必过于繁琐，注意版面美观度。</a:t>
            </a:r>
            <a:endParaRPr lang="en-US" altLang="zh-CN" sz="12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lt"/>
              <a:sym typeface="+mn-ea"/>
            </a:endParaRPr>
          </a:p>
        </p:txBody>
      </p:sp>
      <p:sp>
        <p:nvSpPr>
          <p:cNvPr id="11" name="文本框 11"/>
          <p:cNvSpPr txBox="1">
            <a:spLocks noChangeArrowheads="1"/>
          </p:cNvSpPr>
          <p:nvPr/>
        </p:nvSpPr>
        <p:spPr bwMode="auto">
          <a:xfrm>
            <a:off x="4790541" y="3094133"/>
            <a:ext cx="2666889" cy="83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3" tIns="45683" rIns="91363" bIns="4568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defRPr/>
            </a:pPr>
            <a:r>
              <a: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lt"/>
                <a:sym typeface="+mn-ea"/>
              </a:rPr>
              <a:t>请在此处添加具体内容，文字尽量言简意赅，简单说明即可，不必过于繁琐，注意版面美观度。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lt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63" y="1923129"/>
            <a:ext cx="3430903" cy="3434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399" y="1923129"/>
            <a:ext cx="3430903" cy="3427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文本框 11"/>
          <p:cNvSpPr txBox="1">
            <a:spLocks noChangeArrowheads="1"/>
          </p:cNvSpPr>
          <p:nvPr/>
        </p:nvSpPr>
        <p:spPr bwMode="auto">
          <a:xfrm>
            <a:off x="4753657" y="2489847"/>
            <a:ext cx="2666889" cy="35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63" tIns="45683" rIns="91363" bIns="45683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defRPr/>
            </a:pPr>
            <a:r>
              <a:rPr lang="zh-CN" altLang="en-US" sz="2000" dirty="0">
                <a:solidFill>
                  <a:prstClr val="black"/>
                </a:solidFill>
                <a:latin typeface="+mn-lt"/>
                <a:ea typeface="+mn-lt"/>
                <a:sym typeface="+mn-ea"/>
              </a:rPr>
              <a:t>请输入此处标题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lt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11" grpId="0"/>
      <p:bldP spid="15" grpId="0"/>
    </p:bld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ISPRING_PRESENTATION_TITLE" val="校园艺术节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2691</Words>
  <Application>WPS 演示</Application>
  <PresentationFormat>宽屏</PresentationFormat>
  <Paragraphs>278</Paragraphs>
  <Slides>24</Slides>
  <Notes>24</Notes>
  <HiddenSlides>0</HiddenSlides>
  <MMClips>2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宋体</vt:lpstr>
      <vt:lpstr>Wingdings</vt:lpstr>
      <vt:lpstr>熊孩子体</vt:lpstr>
      <vt:lpstr>HappyZcool-2016</vt:lpstr>
      <vt:lpstr>Calibri</vt:lpstr>
      <vt:lpstr>微软雅黑 Light</vt:lpstr>
      <vt:lpstr>FZHei-B01S</vt:lpstr>
      <vt:lpstr>微软雅黑</vt:lpstr>
      <vt:lpstr>等线</vt:lpstr>
      <vt:lpstr>Arial Unicode MS</vt:lpstr>
      <vt:lpstr>等线 Light</vt:lpstr>
      <vt:lpstr>Open Sans Semibold</vt:lpstr>
      <vt:lpstr>Open Sans</vt:lpstr>
      <vt:lpstr>Segoe Print</vt:lpstr>
      <vt:lpstr>Arial</vt:lpstr>
      <vt:lpstr>Open Sans Light</vt:lpstr>
      <vt:lpstr>Open Sans</vt:lpstr>
      <vt:lpstr>Poppins SemiBold</vt:lpstr>
      <vt:lpstr>Gill Sans</vt:lpstr>
      <vt:lpstr>Malgun Gothic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校园艺术节1</dc:title>
  <dc:creator>张 建春</dc:creator>
  <cp:lastModifiedBy>一颗苹果</cp:lastModifiedBy>
  <cp:revision>45</cp:revision>
  <dcterms:created xsi:type="dcterms:W3CDTF">2018-12-05T09:49:00Z</dcterms:created>
  <dcterms:modified xsi:type="dcterms:W3CDTF">2021-09-13T06:53:58Z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5DE53EF8956F4B5289820755B4D2B332</vt:lpwstr>
  </property>
</Properties>
</file>