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385" r:id="rId3"/>
    <p:sldId id="320" r:id="rId5"/>
    <p:sldId id="333" r:id="rId6"/>
    <p:sldId id="324" r:id="rId7"/>
    <p:sldId id="322" r:id="rId8"/>
    <p:sldId id="321" r:id="rId9"/>
    <p:sldId id="356" r:id="rId10"/>
    <p:sldId id="335" r:id="rId11"/>
    <p:sldId id="323" r:id="rId12"/>
    <p:sldId id="362" r:id="rId13"/>
    <p:sldId id="361" r:id="rId14"/>
    <p:sldId id="360" r:id="rId15"/>
    <p:sldId id="332" r:id="rId16"/>
    <p:sldId id="326" r:id="rId17"/>
    <p:sldId id="337" r:id="rId18"/>
    <p:sldId id="358" r:id="rId19"/>
    <p:sldId id="347" r:id="rId20"/>
    <p:sldId id="377" r:id="rId21"/>
    <p:sldId id="365" r:id="rId22"/>
    <p:sldId id="348" r:id="rId23"/>
    <p:sldId id="349" r:id="rId24"/>
    <p:sldId id="378" r:id="rId25"/>
    <p:sldId id="339" r:id="rId26"/>
    <p:sldId id="336" r:id="rId27"/>
    <p:sldId id="372" r:id="rId28"/>
    <p:sldId id="373" r:id="rId29"/>
    <p:sldId id="374" r:id="rId30"/>
    <p:sldId id="340" r:id="rId31"/>
    <p:sldId id="334" r:id="rId32"/>
    <p:sldId id="329" r:id="rId33"/>
    <p:sldId id="364" r:id="rId34"/>
    <p:sldId id="325" r:id="rId35"/>
    <p:sldId id="341" r:id="rId36"/>
    <p:sldId id="366" r:id="rId37"/>
    <p:sldId id="368" r:id="rId38"/>
    <p:sldId id="359" r:id="rId39"/>
    <p:sldId id="346" r:id="rId40"/>
    <p:sldId id="343" r:id="rId41"/>
    <p:sldId id="344" r:id="rId42"/>
    <p:sldId id="331" r:id="rId43"/>
  </p:sldIdLst>
  <p:sldSz cx="24384000" cy="13716000"/>
  <p:notesSz cx="6858000" cy="9144000"/>
  <p:custDataLst>
    <p:tags r:id="rId47"/>
  </p:custDataLst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D0BA"/>
    <a:srgbClr val="FDFDFD"/>
    <a:srgbClr val="13D3CA"/>
    <a:srgbClr val="44D3DA"/>
    <a:srgbClr val="D2CE18"/>
    <a:srgbClr val="B82E2E"/>
    <a:srgbClr val="FF4D4D"/>
    <a:srgbClr val="E63700"/>
    <a:srgbClr val="DF2B07"/>
    <a:srgbClr val="DB91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6" autoAdjust="0"/>
    <p:restoredTop sz="96702" autoAdjust="0"/>
  </p:normalViewPr>
  <p:slideViewPr>
    <p:cSldViewPr snapToGrid="0">
      <p:cViewPr varScale="1">
        <p:scale>
          <a:sx n="40" d="100"/>
          <a:sy n="40" d="100"/>
        </p:scale>
        <p:origin x="677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5" d="100"/>
        <a:sy n="55" d="100"/>
      </p:scale>
      <p:origin x="0" y="-130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tags" Target="tags/tag1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A877F-7272-49B2-A326-FB3A718DABC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C967-60F0-4D2C-9E1C-A3DBCA9D75D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microsoft.com/office/2007/relationships/hdphoto" Target="../media/image27.wdp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1.xml"/><Relationship Id="rId6" Type="http://schemas.microsoft.com/office/2007/relationships/hdphoto" Target="../media/image33.wdp"/><Relationship Id="rId5" Type="http://schemas.openxmlformats.org/officeDocument/2006/relationships/image" Target="../media/image32.png"/><Relationship Id="rId4" Type="http://schemas.microsoft.com/office/2007/relationships/hdphoto" Target="../media/image31.wdp"/><Relationship Id="rId3" Type="http://schemas.openxmlformats.org/officeDocument/2006/relationships/image" Target="../media/image30.png"/><Relationship Id="rId2" Type="http://schemas.microsoft.com/office/2007/relationships/hdphoto" Target="../media/image29.wdp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microsoft.com/office/2007/relationships/hdphoto" Target="../media/image36.wdp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.xml"/><Relationship Id="rId4" Type="http://schemas.microsoft.com/office/2007/relationships/hdphoto" Target="../media/image40.wdp"/><Relationship Id="rId3" Type="http://schemas.openxmlformats.org/officeDocument/2006/relationships/image" Target="../media/image39.png"/><Relationship Id="rId2" Type="http://schemas.microsoft.com/office/2007/relationships/hdphoto" Target="../media/image38.wdp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microsoft.com/office/2007/relationships/hdphoto" Target="../media/image46.wdp"/><Relationship Id="rId7" Type="http://schemas.openxmlformats.org/officeDocument/2006/relationships/image" Target="../media/image45.png"/><Relationship Id="rId6" Type="http://schemas.microsoft.com/office/2007/relationships/hdphoto" Target="../media/image22.wdp"/><Relationship Id="rId5" Type="http://schemas.openxmlformats.org/officeDocument/2006/relationships/image" Target="../media/image44.png"/><Relationship Id="rId4" Type="http://schemas.microsoft.com/office/2007/relationships/hdphoto" Target="../media/image9.wdp"/><Relationship Id="rId3" Type="http://schemas.openxmlformats.org/officeDocument/2006/relationships/image" Target="../media/image43.png"/><Relationship Id="rId2" Type="http://schemas.microsoft.com/office/2007/relationships/hdphoto" Target="../media/image42.wdp"/><Relationship Id="rId10" Type="http://schemas.openxmlformats.org/officeDocument/2006/relationships/notesSlide" Target="../notesSlides/notesSlide23.xml"/><Relationship Id="rId1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.xml"/><Relationship Id="rId2" Type="http://schemas.microsoft.com/office/2007/relationships/hdphoto" Target="../media/image50.wdp"/><Relationship Id="rId1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7" Type="http://schemas.openxmlformats.org/officeDocument/2006/relationships/slideLayout" Target="../slideLayouts/slideLayout1.xml"/><Relationship Id="rId6" Type="http://schemas.microsoft.com/office/2007/relationships/hdphoto" Target="../media/image56.wdp"/><Relationship Id="rId5" Type="http://schemas.openxmlformats.org/officeDocument/2006/relationships/image" Target="../media/image55.png"/><Relationship Id="rId4" Type="http://schemas.microsoft.com/office/2007/relationships/hdphoto" Target="../media/image54.wdp"/><Relationship Id="rId3" Type="http://schemas.openxmlformats.org/officeDocument/2006/relationships/image" Target="../media/image53.png"/><Relationship Id="rId2" Type="http://schemas.microsoft.com/office/2007/relationships/hdphoto" Target="../media/image52.wdp"/><Relationship Id="rId1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.xml"/><Relationship Id="rId2" Type="http://schemas.microsoft.com/office/2007/relationships/hdphoto" Target="../media/image58.wdp"/><Relationship Id="rId1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1.xml"/><Relationship Id="rId2" Type="http://schemas.microsoft.com/office/2007/relationships/hdphoto" Target="../media/image60.wdp"/><Relationship Id="rId1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7" Type="http://schemas.openxmlformats.org/officeDocument/2006/relationships/slideLayout" Target="../slideLayouts/slideLayout1.xml"/><Relationship Id="rId6" Type="http://schemas.microsoft.com/office/2007/relationships/hdphoto" Target="../media/image67.wdp"/><Relationship Id="rId5" Type="http://schemas.openxmlformats.org/officeDocument/2006/relationships/image" Target="../media/image66.png"/><Relationship Id="rId4" Type="http://schemas.microsoft.com/office/2007/relationships/hdphoto" Target="../media/image65.wdp"/><Relationship Id="rId3" Type="http://schemas.openxmlformats.org/officeDocument/2006/relationships/image" Target="../media/image64.png"/><Relationship Id="rId2" Type="http://schemas.microsoft.com/office/2007/relationships/hdphoto" Target="../media/image63.wdp"/><Relationship Id="rId1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1.xml"/><Relationship Id="rId3" Type="http://schemas.microsoft.com/office/2007/relationships/hdphoto" Target="../media/image70.wdp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.xml"/><Relationship Id="rId3" Type="http://schemas.microsoft.com/office/2007/relationships/hdphoto" Target="../media/image73.wdp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.xml"/><Relationship Id="rId3" Type="http://schemas.microsoft.com/office/2007/relationships/hdphoto" Target="../media/image76.wdp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.xml"/><Relationship Id="rId3" Type="http://schemas.microsoft.com/office/2007/relationships/hdphoto" Target="../media/image79.wdp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1.xml"/><Relationship Id="rId3" Type="http://schemas.microsoft.com/office/2007/relationships/hdphoto" Target="../media/image82.wdp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1.xml"/><Relationship Id="rId3" Type="http://schemas.microsoft.com/office/2007/relationships/hdphoto" Target="../media/image46.wdp"/><Relationship Id="rId2" Type="http://schemas.openxmlformats.org/officeDocument/2006/relationships/image" Target="../media/image45.png"/><Relationship Id="rId1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18968" y="1887794"/>
            <a:ext cx="20746064" cy="9940412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54909" y="4443462"/>
            <a:ext cx="180741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500" spc="4000" dirty="0">
                <a:solidFill>
                  <a:schemeClr val="bg1"/>
                </a:solidFill>
                <a:latin typeface="Playfair Display Black" panose="00000A00000000000000" pitchFamily="50" charset="-94"/>
              </a:rPr>
              <a:t>时尚品牌商业计划书</a:t>
            </a:r>
            <a:endParaRPr lang="en-US" sz="11500" spc="4000" dirty="0">
              <a:solidFill>
                <a:schemeClr val="bg1"/>
              </a:solidFill>
              <a:latin typeface="Playfair Display Black" panose="00000A00000000000000" pitchFamily="50" charset="-9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30353" y="6615953"/>
            <a:ext cx="892884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汇报人：好客模板</a:t>
            </a:r>
            <a:endParaRPr lang="en-US" altLang="zh-CN" dirty="0">
              <a:solidFill>
                <a:schemeClr val="bg1"/>
              </a:solidFill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</a:rPr>
              <a:t>汇报时间：</a:t>
            </a:r>
            <a:r>
              <a:rPr lang="en-US" altLang="zh-CN" dirty="0">
                <a:solidFill>
                  <a:schemeClr val="bg1"/>
                </a:solidFill>
              </a:rPr>
              <a:t>202X</a:t>
            </a:r>
            <a:r>
              <a:rPr lang="zh-CN" altLang="en-US" dirty="0">
                <a:solidFill>
                  <a:schemeClr val="bg1"/>
                </a:solidFill>
              </a:rPr>
              <a:t>年</a:t>
            </a:r>
            <a:r>
              <a:rPr lang="en-US" altLang="zh-CN" dirty="0">
                <a:solidFill>
                  <a:schemeClr val="bg1"/>
                </a:solidFill>
              </a:rPr>
              <a:t>XX</a:t>
            </a:r>
            <a:r>
              <a:rPr lang="zh-CN" altLang="en-US" dirty="0">
                <a:solidFill>
                  <a:schemeClr val="bg1"/>
                </a:solidFill>
              </a:rPr>
              <a:t>月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430870" y="6858000"/>
            <a:ext cx="14953129" cy="6858000"/>
          </a:xfrm>
          <a:prstGeom prst="rect">
            <a:avLst/>
          </a:pr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8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445" t="-28740" r="-19429" b="-2874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6858000"/>
            <a:ext cx="9430870" cy="6858000"/>
          </a:xfrm>
          <a:prstGeom prst="rect">
            <a:avLst/>
          </a:prstGeom>
          <a:solidFill>
            <a:srgbClr val="F4D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94791" y="8247117"/>
            <a:ext cx="489909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spc="600" dirty="0">
                <a:latin typeface="Playfair Display" panose="00000500000000000000" pitchFamily="50" charset="-94"/>
              </a:rPr>
              <a:t>70%</a:t>
            </a:r>
            <a:endParaRPr lang="en-US" sz="20000" spc="600" dirty="0">
              <a:latin typeface="Playfair Display" panose="00000500000000000000" pitchFamily="50" charset="-9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21958" y="11042187"/>
            <a:ext cx="14614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spc="600" dirty="0">
                <a:latin typeface="Playfair Display Black" panose="00000A00000000000000" pitchFamily="50" charset="-94"/>
              </a:rPr>
              <a:t>OFF</a:t>
            </a:r>
            <a:endParaRPr lang="en-US" sz="4000" spc="600" dirty="0">
              <a:latin typeface="Playfair Display Black" panose="00000A00000000000000" pitchFamily="50" charset="-9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06731" y="2714609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9406241" y="1794820"/>
            <a:ext cx="1" cy="29167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264014" y="2529943"/>
            <a:ext cx="101385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reeform: Shape 180"/>
          <p:cNvSpPr/>
          <p:nvPr/>
        </p:nvSpPr>
        <p:spPr>
          <a:xfrm>
            <a:off x="13037034" y="4942128"/>
            <a:ext cx="535493" cy="494297"/>
          </a:xfrm>
          <a:custGeom>
            <a:avLst/>
            <a:gdLst/>
            <a:ahLst/>
            <a:cxnLst/>
            <a:rect l="l" t="t" r="r" b="b"/>
            <a:pathLst>
              <a:path w="212256" h="195927">
                <a:moveTo>
                  <a:pt x="163279" y="48970"/>
                </a:moveTo>
                <a:cubicBezTo>
                  <a:pt x="163220" y="58972"/>
                  <a:pt x="162316" y="67898"/>
                  <a:pt x="160567" y="75747"/>
                </a:cubicBezTo>
                <a:cubicBezTo>
                  <a:pt x="158818" y="83596"/>
                  <a:pt x="156575" y="90448"/>
                  <a:pt x="153837" y="96304"/>
                </a:cubicBezTo>
                <a:cubicBezTo>
                  <a:pt x="162270" y="94455"/>
                  <a:pt x="169633" y="91575"/>
                  <a:pt x="175925" y="87661"/>
                </a:cubicBezTo>
                <a:cubicBezTo>
                  <a:pt x="182217" y="83748"/>
                  <a:pt x="187113" y="79430"/>
                  <a:pt x="190612" y="74709"/>
                </a:cubicBezTo>
                <a:cubicBezTo>
                  <a:pt x="194112" y="69988"/>
                  <a:pt x="195889" y="65491"/>
                  <a:pt x="195943" y="61218"/>
                </a:cubicBezTo>
                <a:lnTo>
                  <a:pt x="195943" y="48970"/>
                </a:lnTo>
                <a:close/>
                <a:moveTo>
                  <a:pt x="16313" y="48970"/>
                </a:moveTo>
                <a:lnTo>
                  <a:pt x="16313" y="61218"/>
                </a:lnTo>
                <a:cubicBezTo>
                  <a:pt x="16367" y="65491"/>
                  <a:pt x="18144" y="69988"/>
                  <a:pt x="21643" y="74709"/>
                </a:cubicBezTo>
                <a:cubicBezTo>
                  <a:pt x="25143" y="79430"/>
                  <a:pt x="30039" y="83748"/>
                  <a:pt x="36331" y="87661"/>
                </a:cubicBezTo>
                <a:cubicBezTo>
                  <a:pt x="42623" y="91575"/>
                  <a:pt x="49986" y="94455"/>
                  <a:pt x="58419" y="96304"/>
                </a:cubicBezTo>
                <a:cubicBezTo>
                  <a:pt x="55681" y="90448"/>
                  <a:pt x="53438" y="83596"/>
                  <a:pt x="51688" y="75747"/>
                </a:cubicBezTo>
                <a:cubicBezTo>
                  <a:pt x="49939" y="67898"/>
                  <a:pt x="49035" y="58972"/>
                  <a:pt x="48977" y="48970"/>
                </a:cubicBezTo>
                <a:close/>
                <a:moveTo>
                  <a:pt x="69392" y="0"/>
                </a:moveTo>
                <a:lnTo>
                  <a:pt x="142864" y="0"/>
                </a:lnTo>
                <a:cubicBezTo>
                  <a:pt x="148627" y="149"/>
                  <a:pt x="153433" y="2147"/>
                  <a:pt x="157282" y="5996"/>
                </a:cubicBezTo>
                <a:cubicBezTo>
                  <a:pt x="161131" y="9844"/>
                  <a:pt x="163130" y="14649"/>
                  <a:pt x="163279" y="20411"/>
                </a:cubicBezTo>
                <a:lnTo>
                  <a:pt x="163279" y="32657"/>
                </a:lnTo>
                <a:lnTo>
                  <a:pt x="200021" y="32657"/>
                </a:lnTo>
                <a:cubicBezTo>
                  <a:pt x="203486" y="32745"/>
                  <a:pt x="206370" y="33939"/>
                  <a:pt x="208671" y="36241"/>
                </a:cubicBezTo>
                <a:cubicBezTo>
                  <a:pt x="210973" y="38543"/>
                  <a:pt x="212168" y="41427"/>
                  <a:pt x="212256" y="44892"/>
                </a:cubicBezTo>
                <a:lnTo>
                  <a:pt x="212256" y="61218"/>
                </a:lnTo>
                <a:cubicBezTo>
                  <a:pt x="212139" y="69468"/>
                  <a:pt x="209113" y="77493"/>
                  <a:pt x="203178" y="85294"/>
                </a:cubicBezTo>
                <a:cubicBezTo>
                  <a:pt x="197242" y="93094"/>
                  <a:pt x="189095" y="99655"/>
                  <a:pt x="178736" y="104975"/>
                </a:cubicBezTo>
                <a:cubicBezTo>
                  <a:pt x="168378" y="110295"/>
                  <a:pt x="156505" y="113358"/>
                  <a:pt x="143119" y="114166"/>
                </a:cubicBezTo>
                <a:cubicBezTo>
                  <a:pt x="140524" y="117406"/>
                  <a:pt x="138153" y="120016"/>
                  <a:pt x="136005" y="121996"/>
                </a:cubicBezTo>
                <a:cubicBezTo>
                  <a:pt x="133857" y="123976"/>
                  <a:pt x="132188" y="125406"/>
                  <a:pt x="130997" y="126286"/>
                </a:cubicBezTo>
                <a:cubicBezTo>
                  <a:pt x="127683" y="129316"/>
                  <a:pt x="125412" y="132506"/>
                  <a:pt x="124187" y="135855"/>
                </a:cubicBezTo>
                <a:cubicBezTo>
                  <a:pt x="122961" y="139204"/>
                  <a:pt x="122382" y="142904"/>
                  <a:pt x="122448" y="146955"/>
                </a:cubicBezTo>
                <a:cubicBezTo>
                  <a:pt x="122363" y="151208"/>
                  <a:pt x="123554" y="154950"/>
                  <a:pt x="126021" y="158182"/>
                </a:cubicBezTo>
                <a:cubicBezTo>
                  <a:pt x="128488" y="161414"/>
                  <a:pt x="132741" y="163116"/>
                  <a:pt x="138781" y="163286"/>
                </a:cubicBezTo>
                <a:cubicBezTo>
                  <a:pt x="142939" y="163311"/>
                  <a:pt x="146871" y="164167"/>
                  <a:pt x="150576" y="165855"/>
                </a:cubicBezTo>
                <a:cubicBezTo>
                  <a:pt x="154281" y="167542"/>
                  <a:pt x="157305" y="169910"/>
                  <a:pt x="159649" y="172957"/>
                </a:cubicBezTo>
                <a:cubicBezTo>
                  <a:pt x="161993" y="176005"/>
                  <a:pt x="163203" y="179581"/>
                  <a:pt x="163279" y="183686"/>
                </a:cubicBezTo>
                <a:lnTo>
                  <a:pt x="163279" y="191847"/>
                </a:lnTo>
                <a:cubicBezTo>
                  <a:pt x="163252" y="193021"/>
                  <a:pt x="162859" y="193988"/>
                  <a:pt x="162098" y="194747"/>
                </a:cubicBezTo>
                <a:cubicBezTo>
                  <a:pt x="161338" y="195507"/>
                  <a:pt x="160371" y="195900"/>
                  <a:pt x="159196" y="195927"/>
                </a:cubicBezTo>
                <a:lnTo>
                  <a:pt x="53060" y="195927"/>
                </a:lnTo>
                <a:cubicBezTo>
                  <a:pt x="51885" y="195900"/>
                  <a:pt x="50917" y="195507"/>
                  <a:pt x="50157" y="194747"/>
                </a:cubicBezTo>
                <a:cubicBezTo>
                  <a:pt x="49397" y="193988"/>
                  <a:pt x="49003" y="193021"/>
                  <a:pt x="48977" y="191847"/>
                </a:cubicBezTo>
                <a:lnTo>
                  <a:pt x="48977" y="183686"/>
                </a:lnTo>
                <a:cubicBezTo>
                  <a:pt x="49053" y="179581"/>
                  <a:pt x="50262" y="176005"/>
                  <a:pt x="52606" y="172957"/>
                </a:cubicBezTo>
                <a:cubicBezTo>
                  <a:pt x="54950" y="169910"/>
                  <a:pt x="57975" y="167542"/>
                  <a:pt x="61680" y="165855"/>
                </a:cubicBezTo>
                <a:cubicBezTo>
                  <a:pt x="65385" y="164167"/>
                  <a:pt x="69317" y="163311"/>
                  <a:pt x="73475" y="163286"/>
                </a:cubicBezTo>
                <a:cubicBezTo>
                  <a:pt x="79515" y="163116"/>
                  <a:pt x="83768" y="161414"/>
                  <a:pt x="86235" y="158182"/>
                </a:cubicBezTo>
                <a:cubicBezTo>
                  <a:pt x="88702" y="154950"/>
                  <a:pt x="89892" y="151208"/>
                  <a:pt x="89807" y="146955"/>
                </a:cubicBezTo>
                <a:cubicBezTo>
                  <a:pt x="89874" y="142904"/>
                  <a:pt x="89294" y="139204"/>
                  <a:pt x="88069" y="135855"/>
                </a:cubicBezTo>
                <a:cubicBezTo>
                  <a:pt x="86843" y="132506"/>
                  <a:pt x="84573" y="129316"/>
                  <a:pt x="81258" y="126286"/>
                </a:cubicBezTo>
                <a:cubicBezTo>
                  <a:pt x="80068" y="125406"/>
                  <a:pt x="78398" y="123976"/>
                  <a:pt x="76250" y="121996"/>
                </a:cubicBezTo>
                <a:cubicBezTo>
                  <a:pt x="74103" y="120016"/>
                  <a:pt x="71731" y="117406"/>
                  <a:pt x="69137" y="114166"/>
                </a:cubicBezTo>
                <a:cubicBezTo>
                  <a:pt x="55751" y="113358"/>
                  <a:pt x="43878" y="110295"/>
                  <a:pt x="33519" y="104975"/>
                </a:cubicBezTo>
                <a:cubicBezTo>
                  <a:pt x="23161" y="99655"/>
                  <a:pt x="15014" y="93094"/>
                  <a:pt x="9078" y="85294"/>
                </a:cubicBezTo>
                <a:cubicBezTo>
                  <a:pt x="3142" y="77493"/>
                  <a:pt x="117" y="69468"/>
                  <a:pt x="0" y="61218"/>
                </a:cubicBezTo>
                <a:lnTo>
                  <a:pt x="0" y="44892"/>
                </a:lnTo>
                <a:cubicBezTo>
                  <a:pt x="88" y="41427"/>
                  <a:pt x="1283" y="38543"/>
                  <a:pt x="3584" y="36241"/>
                </a:cubicBezTo>
                <a:cubicBezTo>
                  <a:pt x="5887" y="33939"/>
                  <a:pt x="8770" y="32745"/>
                  <a:pt x="12235" y="32657"/>
                </a:cubicBezTo>
                <a:lnTo>
                  <a:pt x="48977" y="32657"/>
                </a:lnTo>
                <a:lnTo>
                  <a:pt x="48977" y="20411"/>
                </a:lnTo>
                <a:cubicBezTo>
                  <a:pt x="49126" y="14649"/>
                  <a:pt x="51125" y="9844"/>
                  <a:pt x="54974" y="5996"/>
                </a:cubicBezTo>
                <a:cubicBezTo>
                  <a:pt x="58823" y="2147"/>
                  <a:pt x="63629" y="149"/>
                  <a:pt x="6939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8" name="TextBox 187"/>
          <p:cNvSpPr txBox="1"/>
          <p:nvPr/>
        </p:nvSpPr>
        <p:spPr>
          <a:xfrm>
            <a:off x="13037034" y="6572722"/>
            <a:ext cx="4894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8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</a:t>
            </a:r>
            <a:endParaRPr lang="en-US" sz="1800" dirty="0">
              <a:latin typeface="Playfair Display" panose="00000500000000000000" pitchFamily="50" charset="-94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13234171" y="5849973"/>
            <a:ext cx="3262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600" dirty="0">
                <a:latin typeface="Playfair Display" panose="00000500000000000000" pitchFamily="50" charset="-94"/>
              </a:rPr>
              <a:t>点击此处添加标题</a:t>
            </a:r>
            <a:endParaRPr lang="en-US" sz="2400" spc="600" dirty="0">
              <a:latin typeface="Playfair Display" panose="00000500000000000000" pitchFamily="50" charset="-9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2192000" y="4303059"/>
            <a:ext cx="0" cy="48050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42677" y="6572722"/>
            <a:ext cx="4894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8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</a:t>
            </a:r>
            <a:endParaRPr lang="en-US" sz="1800" dirty="0">
              <a:latin typeface="Playfair Display" panose="00000500000000000000" pitchFamily="50" charset="-9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74972" y="5849973"/>
            <a:ext cx="3262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400" spc="600" dirty="0">
                <a:latin typeface="Playfair Display" panose="00000500000000000000" pitchFamily="50" charset="-94"/>
              </a:rPr>
              <a:t>点击此处添加标题</a:t>
            </a:r>
            <a:endParaRPr lang="en-US" sz="2400" spc="600" dirty="0">
              <a:latin typeface="Playfair Display" panose="00000500000000000000" pitchFamily="50" charset="-94"/>
            </a:endParaRPr>
          </a:p>
        </p:txBody>
      </p:sp>
      <p:sp>
        <p:nvSpPr>
          <p:cNvPr id="27" name="Freeform: Shape 26"/>
          <p:cNvSpPr/>
          <p:nvPr/>
        </p:nvSpPr>
        <p:spPr>
          <a:xfrm>
            <a:off x="10789127" y="4923069"/>
            <a:ext cx="473978" cy="513356"/>
          </a:xfrm>
          <a:custGeom>
            <a:avLst/>
            <a:gdLst/>
            <a:ahLst/>
            <a:cxnLst/>
            <a:rect l="l" t="t" r="r" b="b"/>
            <a:pathLst>
              <a:path w="186022" h="195927">
                <a:moveTo>
                  <a:pt x="84839" y="16312"/>
                </a:moveTo>
                <a:lnTo>
                  <a:pt x="84839" y="67212"/>
                </a:lnTo>
                <a:lnTo>
                  <a:pt x="84839" y="71932"/>
                </a:lnTo>
                <a:lnTo>
                  <a:pt x="82291" y="75886"/>
                </a:lnTo>
                <a:lnTo>
                  <a:pt x="47606" y="130612"/>
                </a:lnTo>
                <a:lnTo>
                  <a:pt x="138418" y="130612"/>
                </a:lnTo>
                <a:lnTo>
                  <a:pt x="103733" y="75886"/>
                </a:lnTo>
                <a:lnTo>
                  <a:pt x="101184" y="71932"/>
                </a:lnTo>
                <a:lnTo>
                  <a:pt x="101184" y="67212"/>
                </a:lnTo>
                <a:lnTo>
                  <a:pt x="101184" y="16312"/>
                </a:lnTo>
                <a:close/>
                <a:moveTo>
                  <a:pt x="60363" y="0"/>
                </a:moveTo>
                <a:lnTo>
                  <a:pt x="125661" y="0"/>
                </a:lnTo>
                <a:cubicBezTo>
                  <a:pt x="127954" y="61"/>
                  <a:pt x="129873" y="863"/>
                  <a:pt x="131417" y="2405"/>
                </a:cubicBezTo>
                <a:cubicBezTo>
                  <a:pt x="132961" y="3948"/>
                  <a:pt x="133764" y="5865"/>
                  <a:pt x="133825" y="8156"/>
                </a:cubicBezTo>
                <a:cubicBezTo>
                  <a:pt x="133764" y="10447"/>
                  <a:pt x="132961" y="12364"/>
                  <a:pt x="131417" y="13907"/>
                </a:cubicBezTo>
                <a:cubicBezTo>
                  <a:pt x="129873" y="15450"/>
                  <a:pt x="127954" y="16251"/>
                  <a:pt x="125661" y="16312"/>
                </a:cubicBezTo>
                <a:lnTo>
                  <a:pt x="117497" y="16312"/>
                </a:lnTo>
                <a:lnTo>
                  <a:pt x="117497" y="67212"/>
                </a:lnTo>
                <a:lnTo>
                  <a:pt x="181663" y="168372"/>
                </a:lnTo>
                <a:cubicBezTo>
                  <a:pt x="186340" y="176162"/>
                  <a:pt x="187254" y="182652"/>
                  <a:pt x="184405" y="187842"/>
                </a:cubicBezTo>
                <a:cubicBezTo>
                  <a:pt x="181556" y="193033"/>
                  <a:pt x="175582" y="195727"/>
                  <a:pt x="166482" y="195927"/>
                </a:cubicBezTo>
                <a:lnTo>
                  <a:pt x="19541" y="195927"/>
                </a:lnTo>
                <a:cubicBezTo>
                  <a:pt x="10441" y="195727"/>
                  <a:pt x="4467" y="193033"/>
                  <a:pt x="1618" y="187842"/>
                </a:cubicBezTo>
                <a:cubicBezTo>
                  <a:pt x="-1231" y="182652"/>
                  <a:pt x="-317" y="176162"/>
                  <a:pt x="4361" y="168372"/>
                </a:cubicBezTo>
                <a:lnTo>
                  <a:pt x="68527" y="67212"/>
                </a:lnTo>
                <a:lnTo>
                  <a:pt x="68527" y="16312"/>
                </a:lnTo>
                <a:lnTo>
                  <a:pt x="60363" y="16312"/>
                </a:lnTo>
                <a:cubicBezTo>
                  <a:pt x="58069" y="16251"/>
                  <a:pt x="56150" y="15450"/>
                  <a:pt x="54606" y="13907"/>
                </a:cubicBezTo>
                <a:cubicBezTo>
                  <a:pt x="53062" y="12364"/>
                  <a:pt x="52259" y="10447"/>
                  <a:pt x="52198" y="8156"/>
                </a:cubicBezTo>
                <a:cubicBezTo>
                  <a:pt x="52259" y="5865"/>
                  <a:pt x="53062" y="3948"/>
                  <a:pt x="54606" y="2405"/>
                </a:cubicBezTo>
                <a:cubicBezTo>
                  <a:pt x="56150" y="863"/>
                  <a:pt x="58069" y="61"/>
                  <a:pt x="6036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" name="Group 1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28" name="Rectangle 27"/>
            <p:cNvSpPr/>
            <p:nvPr/>
          </p:nvSpPr>
          <p:spPr>
            <a:xfrm rot="5400000">
              <a:off x="11833412" y="-11833412"/>
              <a:ext cx="717176" cy="24384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 rot="5400000">
              <a:off x="11833412" y="1165412"/>
              <a:ext cx="717176" cy="24384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 rot="10800000">
              <a:off x="0" y="0"/>
              <a:ext cx="717176" cy="1371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 rot="10800000">
              <a:off x="23666824" y="0"/>
              <a:ext cx="717176" cy="1371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1367247" y="3676651"/>
            <a:ext cx="1649506" cy="16495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1" name="Freeform: Shape 180"/>
          <p:cNvSpPr/>
          <p:nvPr/>
        </p:nvSpPr>
        <p:spPr>
          <a:xfrm>
            <a:off x="6320229" y="4254255"/>
            <a:ext cx="535493" cy="494297"/>
          </a:xfrm>
          <a:custGeom>
            <a:avLst/>
            <a:gdLst/>
            <a:ahLst/>
            <a:cxnLst/>
            <a:rect l="l" t="t" r="r" b="b"/>
            <a:pathLst>
              <a:path w="212256" h="195927">
                <a:moveTo>
                  <a:pt x="163279" y="48970"/>
                </a:moveTo>
                <a:cubicBezTo>
                  <a:pt x="163220" y="58972"/>
                  <a:pt x="162316" y="67898"/>
                  <a:pt x="160567" y="75747"/>
                </a:cubicBezTo>
                <a:cubicBezTo>
                  <a:pt x="158818" y="83596"/>
                  <a:pt x="156575" y="90448"/>
                  <a:pt x="153837" y="96304"/>
                </a:cubicBezTo>
                <a:cubicBezTo>
                  <a:pt x="162270" y="94455"/>
                  <a:pt x="169633" y="91575"/>
                  <a:pt x="175925" y="87661"/>
                </a:cubicBezTo>
                <a:cubicBezTo>
                  <a:pt x="182217" y="83748"/>
                  <a:pt x="187113" y="79430"/>
                  <a:pt x="190612" y="74709"/>
                </a:cubicBezTo>
                <a:cubicBezTo>
                  <a:pt x="194112" y="69988"/>
                  <a:pt x="195889" y="65491"/>
                  <a:pt x="195943" y="61218"/>
                </a:cubicBezTo>
                <a:lnTo>
                  <a:pt x="195943" y="48970"/>
                </a:lnTo>
                <a:close/>
                <a:moveTo>
                  <a:pt x="16313" y="48970"/>
                </a:moveTo>
                <a:lnTo>
                  <a:pt x="16313" y="61218"/>
                </a:lnTo>
                <a:cubicBezTo>
                  <a:pt x="16367" y="65491"/>
                  <a:pt x="18144" y="69988"/>
                  <a:pt x="21643" y="74709"/>
                </a:cubicBezTo>
                <a:cubicBezTo>
                  <a:pt x="25143" y="79430"/>
                  <a:pt x="30039" y="83748"/>
                  <a:pt x="36331" y="87661"/>
                </a:cubicBezTo>
                <a:cubicBezTo>
                  <a:pt x="42623" y="91575"/>
                  <a:pt x="49986" y="94455"/>
                  <a:pt x="58419" y="96304"/>
                </a:cubicBezTo>
                <a:cubicBezTo>
                  <a:pt x="55681" y="90448"/>
                  <a:pt x="53438" y="83596"/>
                  <a:pt x="51688" y="75747"/>
                </a:cubicBezTo>
                <a:cubicBezTo>
                  <a:pt x="49939" y="67898"/>
                  <a:pt x="49035" y="58972"/>
                  <a:pt x="48977" y="48970"/>
                </a:cubicBezTo>
                <a:close/>
                <a:moveTo>
                  <a:pt x="69392" y="0"/>
                </a:moveTo>
                <a:lnTo>
                  <a:pt x="142864" y="0"/>
                </a:lnTo>
                <a:cubicBezTo>
                  <a:pt x="148627" y="149"/>
                  <a:pt x="153433" y="2147"/>
                  <a:pt x="157282" y="5996"/>
                </a:cubicBezTo>
                <a:cubicBezTo>
                  <a:pt x="161131" y="9844"/>
                  <a:pt x="163130" y="14649"/>
                  <a:pt x="163279" y="20411"/>
                </a:cubicBezTo>
                <a:lnTo>
                  <a:pt x="163279" y="32657"/>
                </a:lnTo>
                <a:lnTo>
                  <a:pt x="200021" y="32657"/>
                </a:lnTo>
                <a:cubicBezTo>
                  <a:pt x="203486" y="32745"/>
                  <a:pt x="206370" y="33939"/>
                  <a:pt x="208671" y="36241"/>
                </a:cubicBezTo>
                <a:cubicBezTo>
                  <a:pt x="210973" y="38543"/>
                  <a:pt x="212168" y="41427"/>
                  <a:pt x="212256" y="44892"/>
                </a:cubicBezTo>
                <a:lnTo>
                  <a:pt x="212256" y="61218"/>
                </a:lnTo>
                <a:cubicBezTo>
                  <a:pt x="212139" y="69468"/>
                  <a:pt x="209113" y="77493"/>
                  <a:pt x="203178" y="85294"/>
                </a:cubicBezTo>
                <a:cubicBezTo>
                  <a:pt x="197242" y="93094"/>
                  <a:pt x="189095" y="99655"/>
                  <a:pt x="178736" y="104975"/>
                </a:cubicBezTo>
                <a:cubicBezTo>
                  <a:pt x="168378" y="110295"/>
                  <a:pt x="156505" y="113358"/>
                  <a:pt x="143119" y="114166"/>
                </a:cubicBezTo>
                <a:cubicBezTo>
                  <a:pt x="140524" y="117406"/>
                  <a:pt x="138153" y="120016"/>
                  <a:pt x="136005" y="121996"/>
                </a:cubicBezTo>
                <a:cubicBezTo>
                  <a:pt x="133857" y="123976"/>
                  <a:pt x="132188" y="125406"/>
                  <a:pt x="130997" y="126286"/>
                </a:cubicBezTo>
                <a:cubicBezTo>
                  <a:pt x="127683" y="129316"/>
                  <a:pt x="125412" y="132506"/>
                  <a:pt x="124187" y="135855"/>
                </a:cubicBezTo>
                <a:cubicBezTo>
                  <a:pt x="122961" y="139204"/>
                  <a:pt x="122382" y="142904"/>
                  <a:pt x="122448" y="146955"/>
                </a:cubicBezTo>
                <a:cubicBezTo>
                  <a:pt x="122363" y="151208"/>
                  <a:pt x="123554" y="154950"/>
                  <a:pt x="126021" y="158182"/>
                </a:cubicBezTo>
                <a:cubicBezTo>
                  <a:pt x="128488" y="161414"/>
                  <a:pt x="132741" y="163116"/>
                  <a:pt x="138781" y="163286"/>
                </a:cubicBezTo>
                <a:cubicBezTo>
                  <a:pt x="142939" y="163311"/>
                  <a:pt x="146871" y="164167"/>
                  <a:pt x="150576" y="165855"/>
                </a:cubicBezTo>
                <a:cubicBezTo>
                  <a:pt x="154281" y="167542"/>
                  <a:pt x="157305" y="169910"/>
                  <a:pt x="159649" y="172957"/>
                </a:cubicBezTo>
                <a:cubicBezTo>
                  <a:pt x="161993" y="176005"/>
                  <a:pt x="163203" y="179581"/>
                  <a:pt x="163279" y="183686"/>
                </a:cubicBezTo>
                <a:lnTo>
                  <a:pt x="163279" y="191847"/>
                </a:lnTo>
                <a:cubicBezTo>
                  <a:pt x="163252" y="193021"/>
                  <a:pt x="162859" y="193988"/>
                  <a:pt x="162098" y="194747"/>
                </a:cubicBezTo>
                <a:cubicBezTo>
                  <a:pt x="161338" y="195507"/>
                  <a:pt x="160371" y="195900"/>
                  <a:pt x="159196" y="195927"/>
                </a:cubicBezTo>
                <a:lnTo>
                  <a:pt x="53060" y="195927"/>
                </a:lnTo>
                <a:cubicBezTo>
                  <a:pt x="51885" y="195900"/>
                  <a:pt x="50917" y="195507"/>
                  <a:pt x="50157" y="194747"/>
                </a:cubicBezTo>
                <a:cubicBezTo>
                  <a:pt x="49397" y="193988"/>
                  <a:pt x="49003" y="193021"/>
                  <a:pt x="48977" y="191847"/>
                </a:cubicBezTo>
                <a:lnTo>
                  <a:pt x="48977" y="183686"/>
                </a:lnTo>
                <a:cubicBezTo>
                  <a:pt x="49053" y="179581"/>
                  <a:pt x="50262" y="176005"/>
                  <a:pt x="52606" y="172957"/>
                </a:cubicBezTo>
                <a:cubicBezTo>
                  <a:pt x="54950" y="169910"/>
                  <a:pt x="57975" y="167542"/>
                  <a:pt x="61680" y="165855"/>
                </a:cubicBezTo>
                <a:cubicBezTo>
                  <a:pt x="65385" y="164167"/>
                  <a:pt x="69317" y="163311"/>
                  <a:pt x="73475" y="163286"/>
                </a:cubicBezTo>
                <a:cubicBezTo>
                  <a:pt x="79515" y="163116"/>
                  <a:pt x="83768" y="161414"/>
                  <a:pt x="86235" y="158182"/>
                </a:cubicBezTo>
                <a:cubicBezTo>
                  <a:pt x="88702" y="154950"/>
                  <a:pt x="89892" y="151208"/>
                  <a:pt x="89807" y="146955"/>
                </a:cubicBezTo>
                <a:cubicBezTo>
                  <a:pt x="89874" y="142904"/>
                  <a:pt x="89294" y="139204"/>
                  <a:pt x="88069" y="135855"/>
                </a:cubicBezTo>
                <a:cubicBezTo>
                  <a:pt x="86843" y="132506"/>
                  <a:pt x="84573" y="129316"/>
                  <a:pt x="81258" y="126286"/>
                </a:cubicBezTo>
                <a:cubicBezTo>
                  <a:pt x="80068" y="125406"/>
                  <a:pt x="78398" y="123976"/>
                  <a:pt x="76250" y="121996"/>
                </a:cubicBezTo>
                <a:cubicBezTo>
                  <a:pt x="74103" y="120016"/>
                  <a:pt x="71731" y="117406"/>
                  <a:pt x="69137" y="114166"/>
                </a:cubicBezTo>
                <a:cubicBezTo>
                  <a:pt x="55751" y="113358"/>
                  <a:pt x="43878" y="110295"/>
                  <a:pt x="33519" y="104975"/>
                </a:cubicBezTo>
                <a:cubicBezTo>
                  <a:pt x="23161" y="99655"/>
                  <a:pt x="15014" y="93094"/>
                  <a:pt x="9078" y="85294"/>
                </a:cubicBezTo>
                <a:cubicBezTo>
                  <a:pt x="3142" y="77493"/>
                  <a:pt x="117" y="69468"/>
                  <a:pt x="0" y="61218"/>
                </a:cubicBezTo>
                <a:lnTo>
                  <a:pt x="0" y="44892"/>
                </a:lnTo>
                <a:cubicBezTo>
                  <a:pt x="88" y="41427"/>
                  <a:pt x="1283" y="38543"/>
                  <a:pt x="3584" y="36241"/>
                </a:cubicBezTo>
                <a:cubicBezTo>
                  <a:pt x="5887" y="33939"/>
                  <a:pt x="8770" y="32745"/>
                  <a:pt x="12235" y="32657"/>
                </a:cubicBezTo>
                <a:lnTo>
                  <a:pt x="48977" y="32657"/>
                </a:lnTo>
                <a:lnTo>
                  <a:pt x="48977" y="20411"/>
                </a:lnTo>
                <a:cubicBezTo>
                  <a:pt x="49126" y="14649"/>
                  <a:pt x="51125" y="9844"/>
                  <a:pt x="54974" y="5996"/>
                </a:cubicBezTo>
                <a:cubicBezTo>
                  <a:pt x="58823" y="2147"/>
                  <a:pt x="63629" y="149"/>
                  <a:pt x="6939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2" name="Freeform: Shape 181"/>
          <p:cNvSpPr/>
          <p:nvPr/>
        </p:nvSpPr>
        <p:spPr>
          <a:xfrm>
            <a:off x="17559035" y="4223334"/>
            <a:ext cx="473978" cy="513356"/>
          </a:xfrm>
          <a:custGeom>
            <a:avLst/>
            <a:gdLst/>
            <a:ahLst/>
            <a:cxnLst/>
            <a:rect l="l" t="t" r="r" b="b"/>
            <a:pathLst>
              <a:path w="186022" h="195927">
                <a:moveTo>
                  <a:pt x="84839" y="16312"/>
                </a:moveTo>
                <a:lnTo>
                  <a:pt x="84839" y="67212"/>
                </a:lnTo>
                <a:lnTo>
                  <a:pt x="84839" y="71932"/>
                </a:lnTo>
                <a:lnTo>
                  <a:pt x="82291" y="75886"/>
                </a:lnTo>
                <a:lnTo>
                  <a:pt x="47606" y="130612"/>
                </a:lnTo>
                <a:lnTo>
                  <a:pt x="138418" y="130612"/>
                </a:lnTo>
                <a:lnTo>
                  <a:pt x="103733" y="75886"/>
                </a:lnTo>
                <a:lnTo>
                  <a:pt x="101184" y="71932"/>
                </a:lnTo>
                <a:lnTo>
                  <a:pt x="101184" y="67212"/>
                </a:lnTo>
                <a:lnTo>
                  <a:pt x="101184" y="16312"/>
                </a:lnTo>
                <a:close/>
                <a:moveTo>
                  <a:pt x="60363" y="0"/>
                </a:moveTo>
                <a:lnTo>
                  <a:pt x="125661" y="0"/>
                </a:lnTo>
                <a:cubicBezTo>
                  <a:pt x="127954" y="61"/>
                  <a:pt x="129873" y="863"/>
                  <a:pt x="131417" y="2405"/>
                </a:cubicBezTo>
                <a:cubicBezTo>
                  <a:pt x="132961" y="3948"/>
                  <a:pt x="133764" y="5865"/>
                  <a:pt x="133825" y="8156"/>
                </a:cubicBezTo>
                <a:cubicBezTo>
                  <a:pt x="133764" y="10447"/>
                  <a:pt x="132961" y="12364"/>
                  <a:pt x="131417" y="13907"/>
                </a:cubicBezTo>
                <a:cubicBezTo>
                  <a:pt x="129873" y="15450"/>
                  <a:pt x="127954" y="16251"/>
                  <a:pt x="125661" y="16312"/>
                </a:cubicBezTo>
                <a:lnTo>
                  <a:pt x="117497" y="16312"/>
                </a:lnTo>
                <a:lnTo>
                  <a:pt x="117497" y="67212"/>
                </a:lnTo>
                <a:lnTo>
                  <a:pt x="181663" y="168372"/>
                </a:lnTo>
                <a:cubicBezTo>
                  <a:pt x="186340" y="176162"/>
                  <a:pt x="187254" y="182652"/>
                  <a:pt x="184405" y="187842"/>
                </a:cubicBezTo>
                <a:cubicBezTo>
                  <a:pt x="181556" y="193033"/>
                  <a:pt x="175582" y="195727"/>
                  <a:pt x="166482" y="195927"/>
                </a:cubicBezTo>
                <a:lnTo>
                  <a:pt x="19541" y="195927"/>
                </a:lnTo>
                <a:cubicBezTo>
                  <a:pt x="10441" y="195727"/>
                  <a:pt x="4467" y="193033"/>
                  <a:pt x="1618" y="187842"/>
                </a:cubicBezTo>
                <a:cubicBezTo>
                  <a:pt x="-1231" y="182652"/>
                  <a:pt x="-317" y="176162"/>
                  <a:pt x="4361" y="168372"/>
                </a:cubicBezTo>
                <a:lnTo>
                  <a:pt x="68527" y="67212"/>
                </a:lnTo>
                <a:lnTo>
                  <a:pt x="68527" y="16312"/>
                </a:lnTo>
                <a:lnTo>
                  <a:pt x="60363" y="16312"/>
                </a:lnTo>
                <a:cubicBezTo>
                  <a:pt x="58069" y="16251"/>
                  <a:pt x="56150" y="15450"/>
                  <a:pt x="54606" y="13907"/>
                </a:cubicBezTo>
                <a:cubicBezTo>
                  <a:pt x="53062" y="12364"/>
                  <a:pt x="52259" y="10447"/>
                  <a:pt x="52198" y="8156"/>
                </a:cubicBezTo>
                <a:cubicBezTo>
                  <a:pt x="52259" y="5865"/>
                  <a:pt x="53062" y="3948"/>
                  <a:pt x="54606" y="2405"/>
                </a:cubicBezTo>
                <a:cubicBezTo>
                  <a:pt x="56150" y="863"/>
                  <a:pt x="58069" y="61"/>
                  <a:pt x="6036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3" name="Freeform: Shape 182"/>
          <p:cNvSpPr/>
          <p:nvPr/>
        </p:nvSpPr>
        <p:spPr>
          <a:xfrm>
            <a:off x="12046447" y="4223334"/>
            <a:ext cx="291106" cy="556137"/>
          </a:xfrm>
          <a:custGeom>
            <a:avLst/>
            <a:gdLst/>
            <a:ahLst/>
            <a:cxnLst/>
            <a:rect l="l" t="t" r="r" b="b"/>
            <a:pathLst>
              <a:path w="114250" h="212255">
                <a:moveTo>
                  <a:pt x="31372" y="0"/>
                </a:moveTo>
                <a:lnTo>
                  <a:pt x="73208" y="0"/>
                </a:lnTo>
                <a:cubicBezTo>
                  <a:pt x="74843" y="40"/>
                  <a:pt x="76198" y="566"/>
                  <a:pt x="77274" y="1579"/>
                </a:cubicBezTo>
                <a:cubicBezTo>
                  <a:pt x="78350" y="2591"/>
                  <a:pt x="78908" y="3851"/>
                  <a:pt x="78948" y="5357"/>
                </a:cubicBezTo>
                <a:cubicBezTo>
                  <a:pt x="78927" y="6123"/>
                  <a:pt x="78714" y="6888"/>
                  <a:pt x="78310" y="7653"/>
                </a:cubicBezTo>
                <a:lnTo>
                  <a:pt x="56499" y="66713"/>
                </a:lnTo>
                <a:lnTo>
                  <a:pt x="107009" y="54212"/>
                </a:lnTo>
                <a:cubicBezTo>
                  <a:pt x="107519" y="54063"/>
                  <a:pt x="108029" y="53978"/>
                  <a:pt x="108540" y="53957"/>
                </a:cubicBezTo>
                <a:cubicBezTo>
                  <a:pt x="109374" y="53965"/>
                  <a:pt x="110160" y="54140"/>
                  <a:pt x="110899" y="54483"/>
                </a:cubicBezTo>
                <a:cubicBezTo>
                  <a:pt x="111638" y="54826"/>
                  <a:pt x="112297" y="55288"/>
                  <a:pt x="112876" y="55870"/>
                </a:cubicBezTo>
                <a:cubicBezTo>
                  <a:pt x="113583" y="56654"/>
                  <a:pt x="114019" y="57542"/>
                  <a:pt x="114183" y="58533"/>
                </a:cubicBezTo>
                <a:cubicBezTo>
                  <a:pt x="114348" y="59524"/>
                  <a:pt x="114210" y="60508"/>
                  <a:pt x="113769" y="61483"/>
                </a:cubicBezTo>
                <a:lnTo>
                  <a:pt x="44892" y="209066"/>
                </a:lnTo>
                <a:cubicBezTo>
                  <a:pt x="44366" y="210037"/>
                  <a:pt x="43633" y="210807"/>
                  <a:pt x="42692" y="211378"/>
                </a:cubicBezTo>
                <a:cubicBezTo>
                  <a:pt x="41751" y="211950"/>
                  <a:pt x="40699" y="212242"/>
                  <a:pt x="39535" y="212255"/>
                </a:cubicBezTo>
                <a:cubicBezTo>
                  <a:pt x="39004" y="212234"/>
                  <a:pt x="38409" y="212149"/>
                  <a:pt x="37750" y="212000"/>
                </a:cubicBezTo>
                <a:cubicBezTo>
                  <a:pt x="36323" y="211517"/>
                  <a:pt x="35254" y="210698"/>
                  <a:pt x="34545" y="209545"/>
                </a:cubicBezTo>
                <a:cubicBezTo>
                  <a:pt x="33835" y="208392"/>
                  <a:pt x="33628" y="207127"/>
                  <a:pt x="33923" y="205750"/>
                </a:cubicBezTo>
                <a:lnTo>
                  <a:pt x="59050" y="102684"/>
                </a:lnTo>
                <a:lnTo>
                  <a:pt x="7265" y="115567"/>
                </a:lnTo>
                <a:cubicBezTo>
                  <a:pt x="6755" y="115673"/>
                  <a:pt x="6245" y="115716"/>
                  <a:pt x="5735" y="115694"/>
                </a:cubicBezTo>
                <a:cubicBezTo>
                  <a:pt x="5020" y="115692"/>
                  <a:pt x="4313" y="115570"/>
                  <a:pt x="3614" y="115328"/>
                </a:cubicBezTo>
                <a:cubicBezTo>
                  <a:pt x="2915" y="115086"/>
                  <a:pt x="2304" y="114740"/>
                  <a:pt x="1781" y="114291"/>
                </a:cubicBezTo>
                <a:cubicBezTo>
                  <a:pt x="1018" y="113638"/>
                  <a:pt x="503" y="112872"/>
                  <a:pt x="234" y="111995"/>
                </a:cubicBezTo>
                <a:cubicBezTo>
                  <a:pt x="-34" y="111119"/>
                  <a:pt x="-71" y="110226"/>
                  <a:pt x="123" y="109317"/>
                </a:cubicBezTo>
                <a:lnTo>
                  <a:pt x="25760" y="4082"/>
                </a:lnTo>
                <a:cubicBezTo>
                  <a:pt x="26105" y="2851"/>
                  <a:pt x="26786" y="1868"/>
                  <a:pt x="27801" y="1132"/>
                </a:cubicBezTo>
                <a:cubicBezTo>
                  <a:pt x="28816" y="396"/>
                  <a:pt x="30006" y="18"/>
                  <a:pt x="3137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4" name="Oval 183"/>
          <p:cNvSpPr/>
          <p:nvPr/>
        </p:nvSpPr>
        <p:spPr>
          <a:xfrm>
            <a:off x="16971271" y="3676651"/>
            <a:ext cx="1649506" cy="16495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" name="Oval 186"/>
          <p:cNvSpPr/>
          <p:nvPr/>
        </p:nvSpPr>
        <p:spPr>
          <a:xfrm>
            <a:off x="5763223" y="3676651"/>
            <a:ext cx="1649506" cy="16495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" name="TextBox 187"/>
          <p:cNvSpPr txBox="1"/>
          <p:nvPr/>
        </p:nvSpPr>
        <p:spPr>
          <a:xfrm>
            <a:off x="4876800" y="6732816"/>
            <a:ext cx="34223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8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</a:t>
            </a:r>
            <a:endParaRPr lang="en-US" sz="1800" dirty="0">
              <a:latin typeface="Playfair Display" panose="00000500000000000000" pitchFamily="50" charset="-94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10480825" y="6732816"/>
            <a:ext cx="34223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8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</a:t>
            </a:r>
            <a:endParaRPr lang="en-US" sz="1800" dirty="0">
              <a:latin typeface="Playfair Display" panose="00000500000000000000" pitchFamily="50" charset="-94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16084850" y="6732816"/>
            <a:ext cx="34223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8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</a:t>
            </a:r>
            <a:endParaRPr lang="en-US" sz="1800" dirty="0">
              <a:latin typeface="Playfair Display" panose="00000500000000000000" pitchFamily="50" charset="-94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4956761" y="5872840"/>
            <a:ext cx="3262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600" dirty="0">
                <a:latin typeface="Playfair Display" panose="00000500000000000000" pitchFamily="50" charset="-94"/>
              </a:rPr>
              <a:t>点击此处添加标题</a:t>
            </a:r>
            <a:endParaRPr lang="en-US" sz="2400" spc="600" dirty="0">
              <a:latin typeface="Playfair Display" panose="00000500000000000000" pitchFamily="50" charset="-94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10560783" y="5872840"/>
            <a:ext cx="3262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600" dirty="0">
                <a:latin typeface="Playfair Display" panose="00000500000000000000" pitchFamily="50" charset="-94"/>
              </a:rPr>
              <a:t>点击此处添加标题</a:t>
            </a:r>
            <a:endParaRPr lang="en-US" sz="2400" spc="600" dirty="0">
              <a:latin typeface="Playfair Display" panose="00000500000000000000" pitchFamily="50" charset="-94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16164809" y="5872840"/>
            <a:ext cx="3262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600" dirty="0">
                <a:latin typeface="Playfair Display" panose="00000500000000000000" pitchFamily="50" charset="-94"/>
              </a:rPr>
              <a:t>点击此处添加标题</a:t>
            </a:r>
            <a:endParaRPr lang="en-US" sz="2400" spc="600" dirty="0">
              <a:latin typeface="Playfair Display" panose="00000500000000000000" pitchFamily="50" charset="-9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279791" y="4270079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40809" y="6589229"/>
            <a:ext cx="74037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 moments, we need a break.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118036" y="5975884"/>
            <a:ext cx="43662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4953129" y="0"/>
            <a:ext cx="9430870" cy="6858000"/>
          </a:xfrm>
          <a:prstGeom prst="rect">
            <a:avLst/>
          </a:prstGeom>
          <a:blipFill dpi="0"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4953129" y="6858000"/>
            <a:ext cx="9430870" cy="6858000"/>
          </a:xfrm>
          <a:prstGeom prst="rect">
            <a:avLst/>
          </a:prstGeom>
          <a:solidFill>
            <a:srgbClr val="F4D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547920" y="8247117"/>
            <a:ext cx="489909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0000" spc="600" dirty="0">
                <a:latin typeface="Playfair Display" panose="00000500000000000000" pitchFamily="50" charset="-94"/>
              </a:rPr>
              <a:t>70%</a:t>
            </a:r>
            <a:endParaRPr lang="en-US" sz="20000" spc="600" dirty="0">
              <a:latin typeface="Playfair Display" panose="00000500000000000000" pitchFamily="50" charset="-9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675087" y="11042187"/>
            <a:ext cx="14614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spc="600" dirty="0">
                <a:latin typeface="Playfair Display Black" panose="00000A00000000000000" pitchFamily="50" charset="-94"/>
              </a:rPr>
              <a:t>OFF</a:t>
            </a:r>
            <a:endParaRPr lang="en-US" sz="4000" spc="600" dirty="0">
              <a:latin typeface="Playfair Display Black" panose="00000A00000000000000" pitchFamily="50" charset="-9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445" t="-23272" r="-19429" b="-232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828799" y="1752600"/>
            <a:ext cx="20726402" cy="10210800"/>
          </a:xfrm>
          <a:prstGeom prst="rect">
            <a:avLst/>
          </a:prstGeom>
          <a:solidFill>
            <a:srgbClr val="F4D0B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53956" y="5166091"/>
            <a:ext cx="1709314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spc="8000" dirty="0">
                <a:latin typeface="Playfair Display" panose="00000500000000000000" pitchFamily="50" charset="-94"/>
              </a:rPr>
              <a:t>AUTUMN</a:t>
            </a:r>
            <a:endParaRPr lang="en-US" sz="20000" spc="8000" dirty="0">
              <a:latin typeface="Playfair Display" panose="00000500000000000000" pitchFamily="50" charset="-9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91183" y="8583273"/>
            <a:ext cx="4825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spc="600" dirty="0">
                <a:latin typeface="Playfair Display" panose="00000500000000000000" pitchFamily="50" charset="-94"/>
              </a:rPr>
              <a:t>COLLECTION</a:t>
            </a:r>
            <a:endParaRPr lang="en-US" sz="4800" spc="600" dirty="0">
              <a:latin typeface="Playfair Display" panose="00000500000000000000" pitchFamily="50" charset="-9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83766" y="4088011"/>
            <a:ext cx="1640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spc="600" dirty="0">
                <a:latin typeface="Playfair Display" panose="00000500000000000000" pitchFamily="50" charset="-94"/>
              </a:rPr>
              <a:t>THE</a:t>
            </a:r>
            <a:endParaRPr lang="en-US" sz="4800" spc="600" dirty="0">
              <a:latin typeface="Playfair Display" panose="00000500000000000000" pitchFamily="50" charset="-9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0"/>
            <a:ext cx="13277850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04627" y="4079579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spc="600" dirty="0">
                <a:solidFill>
                  <a:schemeClr val="bg1"/>
                </a:solidFill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solidFill>
                <a:schemeClr val="bg1"/>
              </a:solidFill>
              <a:latin typeface="Playfair Display" panose="00000500000000000000" pitchFamily="50" charset="-9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24300" y="6398729"/>
            <a:ext cx="5486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solidFill>
                  <a:schemeClr val="bg1"/>
                </a:solidFill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 moments, we need a break. </a:t>
            </a:r>
            <a:endParaRPr lang="en-US" sz="2200" dirty="0">
              <a:solidFill>
                <a:schemeClr val="bg1"/>
              </a:solidFill>
              <a:latin typeface="Playfair Display" panose="00000500000000000000" pitchFamily="50" charset="-94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442872" y="5785384"/>
            <a:ext cx="43662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3252003" y="0"/>
            <a:ext cx="11131997" cy="13716000"/>
          </a:xfrm>
          <a:prstGeom prst="rect">
            <a:avLst/>
          </a:pr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14888" t="-11680" r="-33872" b="-1168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2448233 w 24384000"/>
              <a:gd name="connsiteY0" fmla="*/ 2359742 h 13716000"/>
              <a:gd name="connsiteX1" fmla="*/ 2448233 w 24384000"/>
              <a:gd name="connsiteY1" fmla="*/ 11356258 h 13716000"/>
              <a:gd name="connsiteX2" fmla="*/ 21935768 w 24384000"/>
              <a:gd name="connsiteY2" fmla="*/ 11356258 h 13716000"/>
              <a:gd name="connsiteX3" fmla="*/ 21935768 w 24384000"/>
              <a:gd name="connsiteY3" fmla="*/ 2359742 h 13716000"/>
              <a:gd name="connsiteX4" fmla="*/ 0 w 24384000"/>
              <a:gd name="connsiteY4" fmla="*/ 0 h 13716000"/>
              <a:gd name="connsiteX5" fmla="*/ 24384000 w 24384000"/>
              <a:gd name="connsiteY5" fmla="*/ 0 h 13716000"/>
              <a:gd name="connsiteX6" fmla="*/ 24384000 w 24384000"/>
              <a:gd name="connsiteY6" fmla="*/ 13716000 h 13716000"/>
              <a:gd name="connsiteX7" fmla="*/ 0 w 24384000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4000" h="13716000">
                <a:moveTo>
                  <a:pt x="2448233" y="2359742"/>
                </a:moveTo>
                <a:lnTo>
                  <a:pt x="2448233" y="11356258"/>
                </a:lnTo>
                <a:lnTo>
                  <a:pt x="21935768" y="11356258"/>
                </a:lnTo>
                <a:lnTo>
                  <a:pt x="21935768" y="2359742"/>
                </a:lnTo>
                <a:close/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9055" t="-15617" r="-9055" b="-1561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276424" y="4825890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7555" y="7145040"/>
            <a:ext cx="13403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 moments, we need a break.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114667" y="6531695"/>
            <a:ext cx="43662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17100"/>
            <a:ext cx="24383999" cy="6098900"/>
          </a:xfrm>
          <a:prstGeom prst="rect">
            <a:avLst/>
          </a:prstGeom>
          <a:blipFill>
            <a:blip r:embed="rId1"/>
            <a:stretch>
              <a:fillRect l="-1673" t="-23784" r="-1673" b="-237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11833412" y="-11833412"/>
            <a:ext cx="717176" cy="2438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395076" y="2536723"/>
            <a:ext cx="6320668" cy="6483256"/>
          </a:xfrm>
          <a:prstGeom prst="rect">
            <a:avLst/>
          </a:prstGeom>
          <a:solidFill>
            <a:srgbClr val="F4D0B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16639" y="4390717"/>
            <a:ext cx="1077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Playfair Display Black" panose="00000A00000000000000" pitchFamily="50" charset="-94"/>
              </a:rPr>
              <a:t>THE</a:t>
            </a:r>
            <a:endParaRPr lang="en-US" sz="3200" dirty="0">
              <a:latin typeface="Playfair Display Black" panose="00000A00000000000000" pitchFamily="50" charset="-9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4892" y="5080377"/>
            <a:ext cx="496103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0" spc="600" dirty="0">
                <a:latin typeface="Playfair Display Black" panose="00000A00000000000000" pitchFamily="50" charset="-94"/>
              </a:rPr>
              <a:t>SPECTRE</a:t>
            </a:r>
            <a:endParaRPr lang="en-US" sz="7000" spc="600" dirty="0">
              <a:latin typeface="Playfair Display Black" panose="00000A00000000000000" pitchFamily="50" charset="-9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4474" y="6354813"/>
            <a:ext cx="1681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Playfair Display Black" panose="00000A00000000000000" pitchFamily="50" charset="-94"/>
              </a:rPr>
              <a:t>SERIES</a:t>
            </a:r>
            <a:endParaRPr lang="en-US" sz="3200" dirty="0">
              <a:latin typeface="Playfair Display Black" panose="00000A00000000000000" pitchFamily="50" charset="-9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91740" y="3669421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14591250" y="2749632"/>
            <a:ext cx="1" cy="29167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449024" y="3146201"/>
            <a:ext cx="59656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342489" y="2233384"/>
            <a:ext cx="4518212" cy="2904565"/>
          </a:xfrm>
          <a:prstGeom prst="rect">
            <a:avLst/>
          </a:prstGeom>
          <a:solidFill>
            <a:srgbClr val="F4D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4600" y="9204458"/>
            <a:ext cx="4518212" cy="2904565"/>
          </a:xfrm>
          <a:prstGeom prst="rect">
            <a:avLst/>
          </a:prstGeom>
          <a:solidFill>
            <a:srgbClr val="F4D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032707" y="2628899"/>
            <a:ext cx="8408894" cy="8494059"/>
          </a:xfrm>
          <a:prstGeom prst="rect">
            <a:avLst/>
          </a:pr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3515" t="-2978" r="-3515" b="-368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6435368" y="4011679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495723" y="6330829"/>
            <a:ext cx="60050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 moments, we need a break.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6273616" y="5717484"/>
            <a:ext cx="43662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472613" y="2847792"/>
            <a:ext cx="5438774" cy="5067299"/>
          </a:xfrm>
          <a:prstGeom prst="rect">
            <a:avLst/>
          </a:pr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3515" t="-11454" r="-3515" b="-284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472613" y="2847792"/>
            <a:ext cx="5438774" cy="5061757"/>
          </a:xfrm>
          <a:prstGeom prst="rect">
            <a:avLst/>
          </a:prstGeom>
          <a:solidFill>
            <a:srgbClr val="F4D0BA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241370" y="2489212"/>
            <a:ext cx="4056801" cy="3342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751488" y="4931637"/>
            <a:ext cx="1546683" cy="3342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103757" y="6383927"/>
            <a:ext cx="1639693" cy="1889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62338" y="2847792"/>
            <a:ext cx="5438774" cy="5067299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3515" t="-11454" r="-3515" b="-284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482888" y="2847792"/>
            <a:ext cx="5438774" cy="5067299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3515" t="-11454" r="-3515" b="-284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218057" y="4823920"/>
            <a:ext cx="3947886" cy="1277257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57228" y="9629430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10856739" y="9333227"/>
            <a:ext cx="1" cy="1669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14512" y="9368564"/>
            <a:ext cx="59656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76629" y="5170160"/>
            <a:ext cx="3106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Playfair Display" panose="00000500000000000000" pitchFamily="50" charset="-94"/>
              </a:rPr>
              <a:t>SHOP NOW!</a:t>
            </a:r>
            <a:endParaRPr lang="en-US" sz="3200" spc="600" dirty="0">
              <a:solidFill>
                <a:schemeClr val="bg1"/>
              </a:solidFill>
              <a:latin typeface="Playfair Display" panose="00000500000000000000" pitchFamily="50" charset="-9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13010" y="0"/>
            <a:ext cx="15170989" cy="13716000"/>
          </a:xfrm>
          <a:prstGeom prst="rect">
            <a:avLst/>
          </a:prstGeom>
          <a:blipFill dpi="0"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424985" y="1622612"/>
            <a:ext cx="5576047" cy="5719483"/>
          </a:xfrm>
          <a:prstGeom prst="rect">
            <a:avLst/>
          </a:prstGeom>
          <a:solidFill>
            <a:srgbClr val="F4D0B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22173" y="3596121"/>
            <a:ext cx="798167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000" spc="600" dirty="0">
                <a:latin typeface="Playfair Display Black" panose="00000A00000000000000" pitchFamily="50" charset="-94"/>
              </a:rPr>
              <a:t>点击此处添加标题</a:t>
            </a:r>
            <a:endParaRPr lang="en-US" sz="7000" spc="600" dirty="0">
              <a:latin typeface="Playfair Display Black" panose="00000A00000000000000" pitchFamily="50" charset="-94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6189329" y="10219473"/>
            <a:ext cx="42830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spc="300" dirty="0">
                <a:latin typeface="Playfair Display" panose="00000500000000000000" pitchFamily="50" charset="-94"/>
              </a:rPr>
              <a:t>Available on our website.</a:t>
            </a:r>
            <a:endParaRPr lang="en-US" sz="2200" spc="300" dirty="0">
              <a:latin typeface="Playfair Display" panose="00000500000000000000" pitchFamily="50" charset="-9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717176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/>
          <p:cNvSpPr/>
          <p:nvPr/>
        </p:nvSpPr>
        <p:spPr>
          <a:xfrm>
            <a:off x="0" y="0"/>
            <a:ext cx="13897452" cy="13716000"/>
          </a:xfrm>
          <a:custGeom>
            <a:avLst/>
            <a:gdLst>
              <a:gd name="connsiteX0" fmla="*/ 0 w 13897452"/>
              <a:gd name="connsiteY0" fmla="*/ 0 h 13716000"/>
              <a:gd name="connsiteX1" fmla="*/ 13897452 w 13897452"/>
              <a:gd name="connsiteY1" fmla="*/ 0 h 13716000"/>
              <a:gd name="connsiteX2" fmla="*/ 9081533 w 13897452"/>
              <a:gd name="connsiteY2" fmla="*/ 13716000 h 13716000"/>
              <a:gd name="connsiteX3" fmla="*/ 0 w 13897452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97452" h="13716000">
                <a:moveTo>
                  <a:pt x="0" y="0"/>
                </a:moveTo>
                <a:lnTo>
                  <a:pt x="13897452" y="0"/>
                </a:lnTo>
                <a:lnTo>
                  <a:pt x="9081533" y="13716000"/>
                </a:lnTo>
                <a:lnTo>
                  <a:pt x="0" y="13716000"/>
                </a:lnTo>
                <a:close/>
              </a:path>
            </a:pathLst>
          </a:custGeom>
          <a:blipFill>
            <a:blip r:embed="rId1"/>
            <a:stretch>
              <a:fillRect l="-513" t="-15617" r="-513" b="-1561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945598" y="3995932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05952" y="6315082"/>
            <a:ext cx="60050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 moments, we need a break.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5783845" y="5701737"/>
            <a:ext cx="43662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/>
          <p:cNvSpPr/>
          <p:nvPr/>
        </p:nvSpPr>
        <p:spPr>
          <a:xfrm rot="10800000">
            <a:off x="10486548" y="0"/>
            <a:ext cx="13897452" cy="13716000"/>
          </a:xfrm>
          <a:custGeom>
            <a:avLst/>
            <a:gdLst>
              <a:gd name="connsiteX0" fmla="*/ 0 w 13897452"/>
              <a:gd name="connsiteY0" fmla="*/ 0 h 13716000"/>
              <a:gd name="connsiteX1" fmla="*/ 13897452 w 13897452"/>
              <a:gd name="connsiteY1" fmla="*/ 0 h 13716000"/>
              <a:gd name="connsiteX2" fmla="*/ 9081533 w 13897452"/>
              <a:gd name="connsiteY2" fmla="*/ 13716000 h 13716000"/>
              <a:gd name="connsiteX3" fmla="*/ 0 w 13897452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97452" h="13716000">
                <a:moveTo>
                  <a:pt x="0" y="0"/>
                </a:moveTo>
                <a:lnTo>
                  <a:pt x="13897452" y="0"/>
                </a:lnTo>
                <a:lnTo>
                  <a:pt x="9081533" y="13716000"/>
                </a:lnTo>
                <a:lnTo>
                  <a:pt x="0" y="13716000"/>
                </a:lnTo>
                <a:close/>
              </a:path>
            </a:pathLst>
          </a:cu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3515" t="-19931" r="-3515" b="-1993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058398" y="3995932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8752" y="6315082"/>
            <a:ext cx="60050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 moments, we need a break.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896645" y="5701737"/>
            <a:ext cx="43662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469366" y="5862980"/>
            <a:ext cx="5685034" cy="5746640"/>
          </a:xfrm>
          <a:prstGeom prst="rect">
            <a:avLst/>
          </a:pr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3515" t="-11454" r="-3515" b="-284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18059" y="1543051"/>
            <a:ext cx="3936341" cy="3970030"/>
          </a:xfrm>
          <a:prstGeom prst="rect">
            <a:avLst/>
          </a:prstGeom>
          <a:solidFill>
            <a:srgbClr val="F4D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508216" y="3162300"/>
            <a:ext cx="5685034" cy="574664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3515" t="-11454" r="-3515" b="-284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90210" y="3769176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19469" y="6088326"/>
            <a:ext cx="46672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 moments, we need a break.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328457" y="5474981"/>
            <a:ext cx="43662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651808" y="2273855"/>
            <a:ext cx="31069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spc="600" dirty="0">
                <a:latin typeface="Playfair Display" panose="00000500000000000000" pitchFamily="50" charset="-94"/>
              </a:rPr>
              <a:t>70%</a:t>
            </a:r>
            <a:endParaRPr lang="en-US" sz="12000" spc="600" dirty="0">
              <a:latin typeface="Playfair Display" panose="00000500000000000000" pitchFamily="50" charset="-9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308682" y="4017724"/>
            <a:ext cx="11370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spc="600" dirty="0">
                <a:latin typeface="Playfair Display" panose="00000500000000000000" pitchFamily="50" charset="-94"/>
              </a:rPr>
              <a:t>OFF</a:t>
            </a:r>
            <a:endParaRPr lang="en-US" sz="3000" spc="600" dirty="0">
              <a:latin typeface="Playfair Display" panose="00000500000000000000" pitchFamily="50" charset="-9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1835" y="691330"/>
            <a:ext cx="6462866" cy="6072759"/>
          </a:xfrm>
          <a:prstGeom prst="rect">
            <a:avLst/>
          </a:pr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5703" t="-9281" r="-5703" b="-92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1835" y="6951911"/>
            <a:ext cx="6462866" cy="6072759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5703" t="-9281" r="-5703" b="-92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1" y="691330"/>
            <a:ext cx="6462866" cy="6072759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5703" t="-9281" r="-5703" b="-92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315201" y="6951911"/>
            <a:ext cx="6462866" cy="6072759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5703" t="-9281" r="-5703" b="-92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091910" y="4054926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52264" y="6374076"/>
            <a:ext cx="60050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 moments, we need a break.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6930157" y="5760731"/>
            <a:ext cx="43662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24384000" cy="7277100"/>
          </a:xfrm>
          <a:prstGeom prst="rect">
            <a:avLst/>
          </a:pr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1673" t="-31626" r="-1673" b="-316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54152" y="9769758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10053662" y="8849969"/>
            <a:ext cx="1" cy="29167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911435" y="9246538"/>
            <a:ext cx="86222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 moments, we need </a:t>
            </a:r>
            <a:r>
              <a:rPr lang="tr-TR" sz="2200" dirty="0">
                <a:latin typeface="Playfair Display" panose="00000500000000000000" pitchFamily="50" charset="-94"/>
              </a:rPr>
              <a:t>.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86550" y="3524"/>
            <a:ext cx="11010900" cy="7273576"/>
          </a:xfrm>
          <a:prstGeom prst="rect">
            <a:avLst/>
          </a:prstGeom>
          <a:solidFill>
            <a:srgbClr val="F4D0B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398670" y="1672543"/>
            <a:ext cx="7586661" cy="3954065"/>
          </a:xfrm>
          <a:prstGeom prst="rect">
            <a:avLst/>
          </a:prstGeom>
          <a:noFill/>
          <a:ln w="190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936047" y="2384011"/>
            <a:ext cx="66294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spc="600" dirty="0">
                <a:latin typeface="Playfair Display" panose="00000500000000000000" pitchFamily="50" charset="-94"/>
              </a:rPr>
              <a:t>WINTER</a:t>
            </a:r>
            <a:endParaRPr lang="en-US" sz="11000" spc="600" dirty="0">
              <a:latin typeface="Playfair Display" panose="00000500000000000000" pitchFamily="50" charset="-9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9457" y="4071447"/>
            <a:ext cx="6638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2000" dirty="0">
                <a:latin typeface="Playfair Display" panose="00000500000000000000" pitchFamily="50" charset="-94"/>
              </a:rPr>
              <a:t>COLLECTION</a:t>
            </a:r>
            <a:endParaRPr lang="en-US" sz="4000" spc="2000" dirty="0">
              <a:latin typeface="Playfair Display" panose="00000500000000000000" pitchFamily="50" charset="-9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12020550" y="-12020550"/>
            <a:ext cx="342900" cy="2438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491779" y="3938525"/>
            <a:ext cx="3102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spc="600" dirty="0">
                <a:latin typeface="Playfair Display" panose="00000500000000000000" pitchFamily="50" charset="-94"/>
              </a:rPr>
              <a:t>PHASE ONE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4210250" y="4210050"/>
            <a:ext cx="0" cy="95059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068024" y="3146201"/>
            <a:ext cx="59656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124480" y="4142279"/>
            <a:ext cx="177270" cy="177268"/>
          </a:xfrm>
          <a:prstGeom prst="rect">
            <a:avLst/>
          </a:prstGeom>
          <a:solidFill>
            <a:srgbClr val="FDFDF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418041" y="8767285"/>
            <a:ext cx="3175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spc="600" dirty="0">
                <a:latin typeface="Playfair Display" panose="00000500000000000000" pitchFamily="50" charset="-94"/>
              </a:rPr>
              <a:t>PHASE TWO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68024" y="7670161"/>
            <a:ext cx="5965636" cy="269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design from instinct. It's the only way I know how to live. What feels good. What feels right. What is needed. Give me a problem and I will approach it creatively, from my gut.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124480" y="8971039"/>
            <a:ext cx="177270" cy="177268"/>
          </a:xfrm>
          <a:prstGeom prst="rect">
            <a:avLst/>
          </a:prstGeom>
          <a:solidFill>
            <a:srgbClr val="FDFDF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57181" y="2471675"/>
            <a:ext cx="3736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spc="600" dirty="0">
                <a:latin typeface="Playfair Display" panose="00000500000000000000" pitchFamily="50" charset="-94"/>
              </a:rPr>
              <a:t>PHASE THREE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4210250" y="0"/>
            <a:ext cx="0" cy="1371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068024" y="1679351"/>
            <a:ext cx="59656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124480" y="2675429"/>
            <a:ext cx="177270" cy="177268"/>
          </a:xfrm>
          <a:prstGeom prst="rect">
            <a:avLst/>
          </a:prstGeom>
          <a:solidFill>
            <a:srgbClr val="FDFDF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177654" y="6829003"/>
            <a:ext cx="3416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spc="600" dirty="0">
                <a:latin typeface="Playfair Display" panose="00000500000000000000" pitchFamily="50" charset="-94"/>
              </a:rPr>
              <a:t>PHASE FOUR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68024" y="5731879"/>
            <a:ext cx="5965636" cy="269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design from instinct. It's the only way I know how to live. What feels good. What feels right. What is needed. Give me a problem and I will approach it creatively, from my gut.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124480" y="7032757"/>
            <a:ext cx="177270" cy="177268"/>
          </a:xfrm>
          <a:prstGeom prst="rect">
            <a:avLst/>
          </a:prstGeom>
          <a:solidFill>
            <a:srgbClr val="FDFDF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374759" y="10682225"/>
            <a:ext cx="3219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spc="600" dirty="0">
                <a:latin typeface="Playfair Display" panose="00000500000000000000" pitchFamily="50" charset="-94"/>
              </a:rPr>
              <a:t>PHASE FIVE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068024" y="9889901"/>
            <a:ext cx="59656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124480" y="10885979"/>
            <a:ext cx="177270" cy="177268"/>
          </a:xfrm>
          <a:prstGeom prst="rect">
            <a:avLst/>
          </a:prstGeom>
          <a:solidFill>
            <a:srgbClr val="FDFDF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712992" y="4328995"/>
            <a:ext cx="2880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spc="600" dirty="0">
                <a:latin typeface="Playfair Display" panose="00000500000000000000" pitchFamily="50" charset="-94"/>
              </a:rPr>
              <a:t>PHASE SIX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4210250" y="1"/>
            <a:ext cx="0" cy="96392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068024" y="3536671"/>
            <a:ext cx="59656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124480" y="4532749"/>
            <a:ext cx="177270" cy="177268"/>
          </a:xfrm>
          <a:prstGeom prst="rect">
            <a:avLst/>
          </a:prstGeom>
          <a:solidFill>
            <a:srgbClr val="FDFDF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909888" y="9286453"/>
            <a:ext cx="3684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spc="600" dirty="0">
                <a:latin typeface="Playfair Display" panose="00000500000000000000" pitchFamily="50" charset="-94"/>
              </a:rPr>
              <a:t>PHASE SEVEN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68024" y="8189329"/>
            <a:ext cx="5965636" cy="269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design from instinct. It's the only way I know how to live. What feels good. What feels right. What is needed. Give me a problem and I will approach it creatively, from my gut.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124480" y="9490207"/>
            <a:ext cx="177270" cy="177268"/>
          </a:xfrm>
          <a:prstGeom prst="rect">
            <a:avLst/>
          </a:prstGeom>
          <a:solidFill>
            <a:srgbClr val="FDFDF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81850" y="3420026"/>
            <a:ext cx="17202150" cy="67099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295044" y="6289139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3200" spc="600" dirty="0">
                <a:solidFill>
                  <a:schemeClr val="bg1"/>
                </a:solidFill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solidFill>
                <a:schemeClr val="bg1"/>
              </a:solidFill>
              <a:latin typeface="Playfair Display" panose="00000500000000000000" pitchFamily="50" charset="-9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13994554" y="5369350"/>
            <a:ext cx="1" cy="29167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852327" y="5765919"/>
            <a:ext cx="69027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solidFill>
                  <a:schemeClr val="bg1"/>
                </a:solidFill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</a:t>
            </a:r>
            <a:endParaRPr lang="en-US" sz="2200" dirty="0">
              <a:solidFill>
                <a:schemeClr val="bg1"/>
              </a:solidFill>
              <a:latin typeface="Playfair Display" panose="00000500000000000000" pitchFamily="50" charset="-9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420026"/>
            <a:ext cx="7181850" cy="6709902"/>
          </a:xfrm>
          <a:prstGeom prst="rect">
            <a:avLst/>
          </a:pr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126" t="-30478" r="-126" b="-304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1834" y="691330"/>
            <a:ext cx="7308645" cy="12333340"/>
          </a:xfrm>
          <a:prstGeom prst="rect">
            <a:avLst/>
          </a:pr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11571" t="-18802" r="-11571" b="-42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413520" y="691330"/>
            <a:ext cx="7308645" cy="1233334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6645" t="-30478" r="-16497" b="-304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1834" y="691330"/>
            <a:ext cx="7308645" cy="12333340"/>
          </a:xfrm>
          <a:prstGeom prst="rect">
            <a:avLst/>
          </a:prstGeom>
          <a:solidFill>
            <a:srgbClr val="F4D0B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6413520" y="691330"/>
            <a:ext cx="7308645" cy="12333340"/>
          </a:xfrm>
          <a:prstGeom prst="rect">
            <a:avLst/>
          </a:prstGeom>
          <a:solidFill>
            <a:srgbClr val="F4D0B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537677" y="691330"/>
            <a:ext cx="7308645" cy="1233334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11571" t="-30478" r="-11571" b="-304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221952" y="0"/>
            <a:ext cx="1162048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7372350" cy="13716000"/>
          </a:xfrm>
          <a:prstGeom prst="rect">
            <a:avLst/>
          </a:prstGeom>
          <a:blipFill>
            <a:blip r:embed="rId1"/>
            <a:stretch>
              <a:fillRect l="-3391" r="-223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318756" y="4079579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638429" y="6398729"/>
            <a:ext cx="5486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 moments, we need a break.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3157001" y="5785384"/>
            <a:ext cx="43662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383766" y="0"/>
            <a:ext cx="13000234" cy="13716000"/>
          </a:xfrm>
          <a:prstGeom prst="rect">
            <a:avLst/>
          </a:pr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5383" t="-18241" r="-5383" b="-392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521897" y="1174664"/>
            <a:ext cx="10751058" cy="11366672"/>
          </a:xfrm>
          <a:prstGeom prst="rect">
            <a:avLst/>
          </a:prstGeom>
          <a:solidFill>
            <a:srgbClr val="F4D0BA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30609" y="4828409"/>
            <a:ext cx="7586661" cy="3954065"/>
          </a:xfrm>
          <a:prstGeom prst="rect">
            <a:avLst/>
          </a:pr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936797" y="5558927"/>
            <a:ext cx="66294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spc="600" dirty="0">
                <a:solidFill>
                  <a:schemeClr val="bg1"/>
                </a:solidFill>
                <a:latin typeface="Playfair Display" panose="00000500000000000000" pitchFamily="50" charset="-94"/>
              </a:rPr>
              <a:t>WINTER</a:t>
            </a:r>
            <a:endParaRPr lang="en-US" sz="11000" spc="600" dirty="0">
              <a:solidFill>
                <a:schemeClr val="bg1"/>
              </a:solidFill>
              <a:latin typeface="Playfair Display" panose="00000500000000000000" pitchFamily="50" charset="-9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070207" y="7246363"/>
            <a:ext cx="6638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2000" dirty="0">
                <a:solidFill>
                  <a:schemeClr val="bg1"/>
                </a:solidFill>
                <a:latin typeface="Playfair Display" panose="00000500000000000000" pitchFamily="50" charset="-94"/>
              </a:rPr>
              <a:t>COLLECTION</a:t>
            </a:r>
            <a:endParaRPr lang="en-US" sz="4000" spc="2000" dirty="0">
              <a:solidFill>
                <a:schemeClr val="bg1"/>
              </a:solidFill>
              <a:latin typeface="Playfair Display" panose="00000500000000000000" pitchFamily="50" charset="-9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33060" y="4054926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93414" y="6374076"/>
            <a:ext cx="60050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 moments, we need a break.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271307" y="5760731"/>
            <a:ext cx="43662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24384000" cy="8996516"/>
          </a:xfrm>
          <a:prstGeom prst="rect">
            <a:avLst/>
          </a:pr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197" t="-10352" r="-197" b="-337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398670" y="2680352"/>
            <a:ext cx="7586661" cy="3954065"/>
          </a:xfrm>
          <a:prstGeom prst="rect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896322" y="3410870"/>
            <a:ext cx="662945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spc="600" dirty="0">
                <a:solidFill>
                  <a:schemeClr val="bg1"/>
                </a:solidFill>
                <a:latin typeface="Playfair Display" panose="00000500000000000000" pitchFamily="50" charset="-94"/>
              </a:rPr>
              <a:t>SUMMER</a:t>
            </a:r>
            <a:endParaRPr lang="en-US" sz="10500" spc="600" dirty="0">
              <a:solidFill>
                <a:schemeClr val="bg1"/>
              </a:solidFill>
              <a:latin typeface="Playfair Display" panose="00000500000000000000" pitchFamily="50" charset="-9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29732" y="4926856"/>
            <a:ext cx="66385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spc="2000" dirty="0">
                <a:solidFill>
                  <a:schemeClr val="bg1"/>
                </a:solidFill>
                <a:latin typeface="Playfair Display" panose="00000500000000000000" pitchFamily="50" charset="-94"/>
              </a:rPr>
              <a:t>COLLECTION</a:t>
            </a:r>
            <a:endParaRPr lang="en-US" sz="4500" spc="2000" dirty="0">
              <a:solidFill>
                <a:schemeClr val="bg1"/>
              </a:solidFill>
              <a:latin typeface="Playfair Display" panose="00000500000000000000" pitchFamily="50" charset="-9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34717" y="10800014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11334227" y="10503811"/>
            <a:ext cx="1" cy="1669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192000" y="10539148"/>
            <a:ext cx="59656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153026" y="6419850"/>
            <a:ext cx="1685924" cy="37577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218057" y="10602829"/>
            <a:ext cx="3947886" cy="1277257"/>
          </a:xfrm>
          <a:prstGeom prst="rect">
            <a:avLst/>
          </a:prstGeom>
          <a:solidFill>
            <a:srgbClr val="F4D0B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34026" y="4729324"/>
            <a:ext cx="13315949" cy="5067299"/>
          </a:xfrm>
          <a:prstGeom prst="rect">
            <a:avLst/>
          </a:prstGeom>
          <a:blipFill>
            <a:blip r:embed="rId1"/>
            <a:stretch>
              <a:fillRect l="-1367" t="-17492" r="-1367" b="-6011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822230" y="1905001"/>
            <a:ext cx="8739540" cy="2018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 moments, we need </a:t>
            </a:r>
            <a:r>
              <a:rPr lang="tr-TR" sz="2200" dirty="0">
                <a:latin typeface="Playfair Display" panose="00000500000000000000" pitchFamily="50" charset="-94"/>
              </a:rPr>
              <a:t>.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76629" y="10949069"/>
            <a:ext cx="3106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latin typeface="Playfair Display" panose="00000500000000000000" pitchFamily="50" charset="-94"/>
              </a:rPr>
              <a:t>SHOP NOW!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1835" y="691330"/>
            <a:ext cx="6462866" cy="6072759"/>
          </a:xfrm>
          <a:prstGeom prst="rect">
            <a:avLst/>
          </a:pr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133" t="-3352" r="-133" b="-626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1" y="691330"/>
            <a:ext cx="6462866" cy="6072759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133" t="-3352" r="-133" b="-626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968566" y="691329"/>
            <a:ext cx="9672484" cy="6072759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9550" t="-389" r="-24438" b="-596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96952" y="9605067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9596462" y="8685278"/>
            <a:ext cx="1" cy="29167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454235" y="9081847"/>
            <a:ext cx="86222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 moments, we need </a:t>
            </a:r>
            <a:r>
              <a:rPr lang="tr-TR" sz="2200" dirty="0">
                <a:latin typeface="Playfair Display" panose="00000500000000000000" pitchFamily="50" charset="-94"/>
              </a:rPr>
              <a:t>.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497300" y="1"/>
            <a:ext cx="7886700" cy="13715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633" y="1975644"/>
            <a:ext cx="5960338" cy="10058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860905" y="3578224"/>
            <a:ext cx="3381375" cy="5979319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9713" t="-23272" r="-28692" b="-232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90145" y="6545971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7789655" y="5626182"/>
            <a:ext cx="1" cy="29167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647429" y="6022751"/>
            <a:ext cx="37152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</a:t>
            </a:r>
            <a:r>
              <a:rPr lang="en-US" sz="2200" dirty="0" err="1">
                <a:latin typeface="Playfair Display" panose="00000500000000000000" pitchFamily="50" charset="-94"/>
              </a:rPr>
              <a:t>ahea</a:t>
            </a:r>
            <a:r>
              <a:rPr lang="tr-TR" sz="2200" dirty="0">
                <a:latin typeface="Playfair Display" panose="00000500000000000000" pitchFamily="50" charset="-94"/>
              </a:rPr>
              <a:t>d.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9527458" cy="13715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406" y="0"/>
            <a:ext cx="9408067" cy="109760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913580" y="0"/>
            <a:ext cx="6769101" cy="8874579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445" t="-23272" r="-19429" b="-232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39574" y="3696119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spc="600" dirty="0">
                <a:solidFill>
                  <a:schemeClr val="bg1"/>
                </a:solidFill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solidFill>
                <a:schemeClr val="bg1"/>
              </a:solidFill>
              <a:latin typeface="Playfair Display" panose="00000500000000000000" pitchFamily="50" charset="-9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9290" y="6015269"/>
            <a:ext cx="38063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solidFill>
                  <a:schemeClr val="bg1"/>
                </a:solidFill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</a:t>
            </a:r>
            <a:endParaRPr lang="en-US" sz="2200" dirty="0">
              <a:solidFill>
                <a:schemeClr val="bg1"/>
              </a:solidFill>
              <a:latin typeface="Playfair Display" panose="00000500000000000000" pitchFamily="50" charset="-9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577817" y="5401924"/>
            <a:ext cx="43662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5304407" y="10964779"/>
            <a:ext cx="3947886" cy="1277257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762979" y="11311019"/>
            <a:ext cx="3106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Playfair Display" panose="00000500000000000000" pitchFamily="50" charset="-94"/>
              </a:rPr>
              <a:t>SHOP NOW!</a:t>
            </a:r>
            <a:endParaRPr lang="en-US" sz="3200" spc="600" dirty="0">
              <a:solidFill>
                <a:schemeClr val="bg1"/>
              </a:solidFill>
              <a:latin typeface="Playfair Display" panose="00000500000000000000" pitchFamily="50" charset="-9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114550" y="4063541"/>
            <a:ext cx="19771776" cy="4945356"/>
          </a:xfrm>
          <a:prstGeom prst="rect">
            <a:avLst/>
          </a:prstGeom>
          <a:solidFill>
            <a:srgbClr val="F4D0B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335" y="3218836"/>
            <a:ext cx="11084422" cy="79936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033904" y="4063541"/>
            <a:ext cx="7852422" cy="4945356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445" t="-23272" r="-19429" b="-232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114550" y="6482355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6146370" y="5023957"/>
            <a:ext cx="1" cy="29167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004144" y="5420526"/>
            <a:ext cx="52202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52966" y="4011679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3323" y="6330829"/>
            <a:ext cx="60050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 moments, we need a break.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691216" y="5717484"/>
            <a:ext cx="43662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247" y="1535677"/>
            <a:ext cx="8409397" cy="112517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291241" y="2830274"/>
            <a:ext cx="6030789" cy="8039274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6709" t="-8214" r="-6709" b="-261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13043" y="4270079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4059" y="6589229"/>
            <a:ext cx="74037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 moments, we need a break.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451286" y="5975884"/>
            <a:ext cx="43662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814" y="887102"/>
            <a:ext cx="7635818" cy="128288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953875" y="3628842"/>
            <a:ext cx="5806175" cy="10087158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18203" t="-12456" r="-18203" b="-124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4953875" y="4730800"/>
            <a:ext cx="5806176" cy="4714692"/>
          </a:xfrm>
          <a:prstGeom prst="rect">
            <a:avLst/>
          </a:prstGeom>
          <a:solidFill>
            <a:srgbClr val="F4D0B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5509570" y="5178547"/>
            <a:ext cx="489909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0000" spc="600" dirty="0">
                <a:latin typeface="Playfair Display" panose="00000500000000000000" pitchFamily="50" charset="-94"/>
              </a:rPr>
              <a:t>70%</a:t>
            </a:r>
            <a:endParaRPr lang="en-US" sz="20000" spc="600" dirty="0">
              <a:latin typeface="Playfair Display" panose="00000500000000000000" pitchFamily="50" charset="-9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636737" y="7973617"/>
            <a:ext cx="14614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spc="600" dirty="0">
                <a:latin typeface="Playfair Display Black" panose="00000A00000000000000" pitchFamily="50" charset="-94"/>
              </a:rPr>
              <a:t>OFF</a:t>
            </a:r>
            <a:endParaRPr lang="en-US" sz="4000" spc="600" dirty="0">
              <a:latin typeface="Playfair Display Black" panose="00000A00000000000000" pitchFamily="50" charset="-9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354"/>
            <a:ext cx="11569006" cy="103014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2628900"/>
            <a:ext cx="10528300" cy="631825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4710" t="-35466" r="-4710" b="-354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2628900"/>
            <a:ext cx="24384000" cy="6318250"/>
          </a:xfrm>
          <a:prstGeom prst="rect">
            <a:avLst/>
          </a:prstGeom>
          <a:solidFill>
            <a:srgbClr val="F4D0B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5526851" y="3915724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887867" y="6234874"/>
            <a:ext cx="74037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5365094" y="5621529"/>
            <a:ext cx="43662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8753" y="2191892"/>
            <a:ext cx="19686494" cy="5427009"/>
          </a:xfrm>
          <a:prstGeom prst="rect">
            <a:avLst/>
          </a:pr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445" t="-42869" r="-19429" b="-428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589725" y="2909068"/>
            <a:ext cx="11668860" cy="5427008"/>
          </a:xfrm>
          <a:prstGeom prst="rect">
            <a:avLst/>
          </a:prstGeom>
          <a:solidFill>
            <a:srgbClr val="F4D0BA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172318" y="4439591"/>
            <a:ext cx="1105943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0" spc="600" dirty="0">
                <a:solidFill>
                  <a:schemeClr val="bg1"/>
                </a:solidFill>
                <a:latin typeface="Playfair Display" panose="00000500000000000000" pitchFamily="50" charset="-94"/>
              </a:rPr>
              <a:t>点击此处添加标题</a:t>
            </a:r>
            <a:endParaRPr lang="en-US" sz="10000" spc="600" dirty="0">
              <a:solidFill>
                <a:schemeClr val="bg1"/>
              </a:solidFill>
              <a:latin typeface="Playfair Display" panose="00000500000000000000" pitchFamily="50" charset="-9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2952" y="9693558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8072462" y="8773769"/>
            <a:ext cx="1" cy="29167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930235" y="9170338"/>
            <a:ext cx="86222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 moments, we need </a:t>
            </a:r>
            <a:r>
              <a:rPr lang="tr-TR" sz="2200" dirty="0">
                <a:latin typeface="Playfair Display" panose="00000500000000000000" pitchFamily="50" charset="-94"/>
              </a:rPr>
              <a:t>.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blipFill>
            <a:blip r:embed="rId1"/>
            <a:stretch>
              <a:fillRect l="-11571" t="-18802" r="-11571" b="-42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825910" cy="13716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558090" y="0"/>
            <a:ext cx="825910" cy="13716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400000">
            <a:off x="11779045" y="-11779046"/>
            <a:ext cx="825910" cy="24384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5400000">
            <a:off x="11779045" y="1111044"/>
            <a:ext cx="825910" cy="24384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1" y="3480056"/>
            <a:ext cx="24384000" cy="6961239"/>
          </a:xfrm>
          <a:prstGeom prst="rect">
            <a:avLst/>
          </a:prstGeom>
          <a:solidFill>
            <a:srgbClr val="F4D0B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18213" y="5686147"/>
            <a:ext cx="1454757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0" spc="8000" dirty="0">
                <a:latin typeface="Playfair Display" panose="00000500000000000000" pitchFamily="50" charset="-94"/>
              </a:rPr>
              <a:t>谢谢观看</a:t>
            </a:r>
            <a:endParaRPr lang="en-US" sz="20000" spc="8000" dirty="0">
              <a:latin typeface="Playfair Display" panose="00000500000000000000" pitchFamily="50" charset="-9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61621" y="1710813"/>
            <a:ext cx="10547330" cy="10294374"/>
          </a:xfrm>
          <a:prstGeom prst="rect">
            <a:avLst/>
          </a:pr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5358" t="-23272" r="-24343" b="-232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237592" y="5048098"/>
            <a:ext cx="3755438" cy="3648834"/>
          </a:xfrm>
          <a:prstGeom prst="rect">
            <a:avLst/>
          </a:prstGeom>
          <a:solidFill>
            <a:srgbClr val="F4D0BA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56964" y="6196280"/>
            <a:ext cx="44778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spc="600" dirty="0">
                <a:solidFill>
                  <a:schemeClr val="bg1"/>
                </a:solidFill>
                <a:latin typeface="Playfair Display" panose="00000500000000000000" pitchFamily="50" charset="-94"/>
              </a:rPr>
              <a:t>FLORAL</a:t>
            </a:r>
            <a:endParaRPr lang="en-US" sz="8000" spc="600" dirty="0">
              <a:solidFill>
                <a:schemeClr val="bg1"/>
              </a:solidFill>
              <a:latin typeface="Playfair Display" panose="00000500000000000000" pitchFamily="50" charset="-9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9069" y="4011679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69426" y="6330829"/>
            <a:ext cx="60050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 moments, we need a break.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747319" y="5717484"/>
            <a:ext cx="43662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90601" y="933449"/>
            <a:ext cx="22402798" cy="11849102"/>
          </a:xfrm>
          <a:prstGeom prst="rect">
            <a:avLst/>
          </a:prstGeom>
          <a:blipFill>
            <a:blip r:embed="rId1"/>
            <a:stretch>
              <a:fillRect l="-8653" t="-130" r="-8653" b="-1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543800" y="2686052"/>
            <a:ext cx="9296402" cy="8343898"/>
          </a:xfrm>
          <a:prstGeom prst="rect">
            <a:avLst/>
          </a:prstGeom>
          <a:solidFill>
            <a:srgbClr val="F4D0B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19100" y="4503509"/>
            <a:ext cx="14162852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0" spc="8000" dirty="0">
                <a:latin typeface="Playfair Display" panose="00000500000000000000" pitchFamily="50" charset="-94"/>
              </a:rPr>
              <a:t>LUSH</a:t>
            </a:r>
            <a:endParaRPr lang="en-US" sz="30000" spc="8000" dirty="0">
              <a:latin typeface="Playfair Display" panose="00000500000000000000" pitchFamily="50" charset="-9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55286" y="9212490"/>
            <a:ext cx="1297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Playfair Display" panose="00000500000000000000" pitchFamily="50" charset="-94"/>
              </a:rPr>
              <a:t>1923</a:t>
            </a:r>
            <a:endParaRPr lang="en-US" sz="4800" dirty="0">
              <a:latin typeface="Playfair Display" panose="00000500000000000000" pitchFamily="50" charset="-9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66507" y="3672512"/>
            <a:ext cx="1274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Playfair Display" panose="00000500000000000000" pitchFamily="50" charset="-94"/>
              </a:rPr>
              <a:t>EST</a:t>
            </a:r>
            <a:endParaRPr lang="en-US" sz="4800" dirty="0">
              <a:latin typeface="Playfair Display" panose="00000500000000000000" pitchFamily="50" charset="-9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819900"/>
            <a:ext cx="24384001" cy="6896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706731" y="2954124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9406241" y="2034335"/>
            <a:ext cx="1" cy="29167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264015" y="2769458"/>
            <a:ext cx="76014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594100" y="9738381"/>
            <a:ext cx="4083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pc="600" dirty="0">
                <a:solidFill>
                  <a:schemeClr val="bg1"/>
                </a:solidFill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solidFill>
                <a:schemeClr val="bg1"/>
              </a:solidFill>
              <a:latin typeface="Playfair Display" panose="00000500000000000000" pitchFamily="50" charset="-94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14868271" y="8818592"/>
            <a:ext cx="1" cy="29167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518510" y="9553715"/>
            <a:ext cx="7601476" cy="134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sz="2200" dirty="0">
                <a:solidFill>
                  <a:schemeClr val="bg1"/>
                </a:solidFill>
                <a:latin typeface="Playfair Display" panose="00000500000000000000" pitchFamily="50" charset="-94"/>
              </a:rPr>
              <a:t>I think in the darkest moments, we need a break. Being one step ahead of a fashion trend is not so important to me. </a:t>
            </a:r>
            <a:endParaRPr lang="en-US" sz="2200" dirty="0">
              <a:solidFill>
                <a:schemeClr val="bg1"/>
              </a:solidFill>
              <a:latin typeface="Playfair Display" panose="00000500000000000000" pitchFamily="50" charset="-9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H="1">
            <a:off x="2190750" y="2086546"/>
            <a:ext cx="11715750" cy="9542908"/>
          </a:xfrm>
          <a:prstGeom prst="rect">
            <a:avLst/>
          </a:pr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3391" r="-223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13906500" y="2086546"/>
            <a:ext cx="8286750" cy="9542908"/>
          </a:xfrm>
          <a:prstGeom prst="rect">
            <a:avLst/>
          </a:prstGeom>
          <a:solidFill>
            <a:srgbClr val="F4D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987000" y="4016826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506699" y="6335976"/>
            <a:ext cx="50863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 moments, 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825247" y="5722631"/>
            <a:ext cx="43662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750117" y="1564341"/>
            <a:ext cx="4518212" cy="72076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097435" y="9261608"/>
            <a:ext cx="4518212" cy="29045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3478435" y="1945341"/>
            <a:ext cx="8408894" cy="9825318"/>
          </a:xfrm>
          <a:prstGeom prst="rect">
            <a:avLst/>
          </a:pr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-33000"/>
                      </a14:imgEffect>
                    </a14:imgLayer>
                  </a14:imgProps>
                </a:ext>
              </a:extLst>
            </a:blip>
            <a:stretch>
              <a:fillRect l="-445" t="-23280" r="-19429" b="-2328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62327" y="8894503"/>
            <a:ext cx="408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3200" spc="600" dirty="0">
                <a:latin typeface="Playfair Display" panose="00000500000000000000" pitchFamily="50" charset="-94"/>
              </a:rPr>
              <a:t>点击此处添加标题</a:t>
            </a:r>
            <a:endParaRPr lang="en-US" sz="3200" spc="600" dirty="0">
              <a:latin typeface="Playfair Display" panose="00000500000000000000" pitchFamily="50" charset="-9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6461837" y="7974714"/>
            <a:ext cx="1" cy="29167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170044" y="1945341"/>
            <a:ext cx="4741809" cy="4510028"/>
          </a:xfrm>
          <a:prstGeom prst="rect">
            <a:avLst/>
          </a:prstGeom>
          <a:solidFill>
            <a:srgbClr val="F4D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" dirty="0"/>
          </a:p>
        </p:txBody>
      </p:sp>
      <p:sp>
        <p:nvSpPr>
          <p:cNvPr id="16" name="TextBox 15"/>
          <p:cNvSpPr txBox="1"/>
          <p:nvPr/>
        </p:nvSpPr>
        <p:spPr>
          <a:xfrm>
            <a:off x="7090978" y="3831023"/>
            <a:ext cx="48013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200" spc="300" dirty="0">
                <a:latin typeface="Playfair Display Black" panose="00000A00000000000000" pitchFamily="50" charset="-94"/>
              </a:rPr>
              <a:t>点击此处添加标题</a:t>
            </a:r>
            <a:endParaRPr lang="en-US" sz="4200" spc="300" dirty="0">
              <a:latin typeface="Playfair Display Black" panose="00000A00000000000000" pitchFamily="50" charset="-9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19610" y="7445131"/>
            <a:ext cx="43440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>
                <a:latin typeface="Playfair Display" panose="00000500000000000000" pitchFamily="50" charset="-94"/>
              </a:rPr>
              <a:t>I think in the darkest moments, we need a break. Being one step ahead of a fashion trend is not so important to me. What matters is to always forge ahead. I think in the darkest moments, we need </a:t>
            </a:r>
            <a:r>
              <a:rPr lang="tr-TR" sz="2200" dirty="0">
                <a:latin typeface="Playfair Display" panose="00000500000000000000" pitchFamily="50" charset="-94"/>
              </a:rPr>
              <a:t>.</a:t>
            </a:r>
            <a:endParaRPr lang="en-US" sz="2200" dirty="0">
              <a:latin typeface="Playfair Display" panose="00000500000000000000" pitchFamily="50" charset="-9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tags/tag1.xml><?xml version="1.0" encoding="utf-8"?>
<p:tagLst xmlns:p="http://schemas.openxmlformats.org/presentationml/2006/main">
  <p:tag name="ISPRING_PRESENTATION_TITLE" val="欧美时尚品牌商业计划书PPT模板"/>
</p:tagLst>
</file>

<file path=ppt/theme/theme1.xml><?xml version="1.0" encoding="utf-8"?>
<a:theme xmlns:a="http://schemas.openxmlformats.org/drawingml/2006/main" name="好客模板www.haoke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7556</Words>
  <Application>WPS 演示</Application>
  <PresentationFormat>自定义</PresentationFormat>
  <Paragraphs>251</Paragraphs>
  <Slides>40</Slides>
  <Notes>40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0" baseType="lpstr">
      <vt:lpstr>Arial</vt:lpstr>
      <vt:lpstr>宋体</vt:lpstr>
      <vt:lpstr>Wingdings</vt:lpstr>
      <vt:lpstr>Playfair Display Black</vt:lpstr>
      <vt:lpstr>Playfair Display</vt:lpstr>
      <vt:lpstr>Calibri</vt:lpstr>
      <vt:lpstr>微软雅黑</vt:lpstr>
      <vt:lpstr>等线</vt:lpstr>
      <vt:lpstr>Arial Unicode MS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欧美时尚品牌商业计划书PPT模板</dc:title>
  <dc:creator/>
  <cp:lastModifiedBy>一颗苹果</cp:lastModifiedBy>
  <cp:revision>3</cp:revision>
  <dcterms:created xsi:type="dcterms:W3CDTF">2017-03-12T07:11:00Z</dcterms:created>
  <dcterms:modified xsi:type="dcterms:W3CDTF">2021-09-07T08:17:09Z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99D23919BFDD4F8CBCBDCA7F8F7ECF33</vt:lpwstr>
  </property>
  <property fmtid="{D5CDD505-2E9C-101B-9397-08002B2CF9AE}" pid="3" name="KSOProductBuildVer">
    <vt:lpwstr>2052-11.1.0.10463</vt:lpwstr>
  </property>
</Properties>
</file>