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embeddedFontLst>
    <p:embeddedFont>
      <p:font typeface="等线" panose="02010600030101010101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Impact" panose="020B0806030902050204" pitchFamily="34" charset="0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74" d="100"/>
          <a:sy n="74" d="100"/>
        </p:scale>
        <p:origin x="576" y="5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00.xml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96910" y="162225"/>
            <a:ext cx="8893755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340" y="162225"/>
            <a:ext cx="240922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73997" y="162225"/>
            <a:ext cx="64153" cy="566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66725" y="182780"/>
            <a:ext cx="273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请输入您的标题</a:t>
            </a:r>
            <a:endParaRPr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 txBox="1"/>
          <p:nvPr userDrawn="1"/>
        </p:nvSpPr>
        <p:spPr>
          <a:xfrm>
            <a:off x="10055689" y="182780"/>
            <a:ext cx="1807531" cy="5247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00000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en-US" altLang="zh-CN" sz="341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en-US" sz="341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6725" y="544641"/>
            <a:ext cx="2702561" cy="32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151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Click Here To Add Title</a:t>
            </a:r>
            <a:endParaRPr kumimoji="0" lang="en-US" altLang="zh-CN" sz="151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0" Type="http://schemas.openxmlformats.org/officeDocument/2006/relationships/notesSlide" Target="../notesSlides/notesSlide18.xml"/><Relationship Id="rId1" Type="http://schemas.openxmlformats.org/officeDocument/2006/relationships/tags" Target="../tags/tag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37" y="0"/>
            <a:ext cx="6943114" cy="69431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1" y="349313"/>
            <a:ext cx="3325605" cy="65938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3" y="751952"/>
            <a:ext cx="3337700" cy="1824053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3419063" y="2565490"/>
            <a:ext cx="893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大学吉他音乐社团招新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95006" y="3583909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8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87011" y="3914076"/>
            <a:ext cx="542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适合吉他社团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音乐社团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活动安排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风采展示等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515808" y="4615468"/>
            <a:ext cx="412709" cy="333006"/>
            <a:chOff x="0" y="0"/>
            <a:chExt cx="1088225" cy="869861"/>
          </a:xfrm>
          <a:solidFill>
            <a:srgbClr val="404040"/>
          </a:solidFill>
        </p:grpSpPr>
        <p:sp>
          <p:nvSpPr>
            <p:cNvPr id="12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524785" y="4615468"/>
            <a:ext cx="329894" cy="333006"/>
            <a:chOff x="0" y="0"/>
            <a:chExt cx="881859" cy="881859"/>
          </a:xfrm>
          <a:solidFill>
            <a:srgbClr val="404040"/>
          </a:solidFill>
        </p:grpSpPr>
        <p:sp>
          <p:nvSpPr>
            <p:cNvPr id="18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9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207324" y="4615468"/>
            <a:ext cx="397959" cy="333006"/>
            <a:chOff x="0" y="0"/>
            <a:chExt cx="961046" cy="796672"/>
          </a:xfrm>
          <a:solidFill>
            <a:srgbClr val="404040"/>
          </a:solidFill>
        </p:grpSpPr>
        <p:sp>
          <p:nvSpPr>
            <p:cNvPr id="21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1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2" name="Freeform 84"/>
          <p:cNvSpPr>
            <a:spLocks noChangeAspect="1" noEditPoints="1" noChangeArrowheads="1"/>
          </p:cNvSpPr>
          <p:nvPr/>
        </p:nvSpPr>
        <p:spPr bwMode="auto">
          <a:xfrm>
            <a:off x="5903179" y="4615467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3" name="Freeform 9"/>
          <p:cNvSpPr>
            <a:spLocks noChangeAspect="1" noEditPoints="1" noChangeArrowheads="1"/>
          </p:cNvSpPr>
          <p:nvPr/>
        </p:nvSpPr>
        <p:spPr bwMode="auto">
          <a:xfrm>
            <a:off x="7884090" y="4615466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4" name="TextBox 84"/>
          <p:cNvSpPr txBox="1"/>
          <p:nvPr/>
        </p:nvSpPr>
        <p:spPr>
          <a:xfrm>
            <a:off x="5642146" y="5292012"/>
            <a:ext cx="31902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社长：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日期：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8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8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29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29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32" grpId="0" animBg="1"/>
      <p:bldP spid="33" grpId="0" animBg="1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160951" y="1615302"/>
            <a:ext cx="3870098" cy="3868060"/>
            <a:chOff x="4106976" y="2252598"/>
            <a:chExt cx="3870098" cy="3868060"/>
          </a:xfrm>
        </p:grpSpPr>
        <p:sp>
          <p:nvSpPr>
            <p:cNvPr id="17" name="Freeform: Shape 5"/>
            <p:cNvSpPr/>
            <p:nvPr/>
          </p:nvSpPr>
          <p:spPr bwMode="auto">
            <a:xfrm>
              <a:off x="4561922" y="4045862"/>
              <a:ext cx="2952046" cy="1156746"/>
            </a:xfrm>
            <a:custGeom>
              <a:avLst/>
              <a:gdLst>
                <a:gd name="T0" fmla="*/ 0 w 1447"/>
                <a:gd name="T1" fmla="*/ 123 h 567"/>
                <a:gd name="T2" fmla="*/ 256 w 1447"/>
                <a:gd name="T3" fmla="*/ 0 h 567"/>
                <a:gd name="T4" fmla="*/ 721 w 1447"/>
                <a:gd name="T5" fmla="*/ 266 h 567"/>
                <a:gd name="T6" fmla="*/ 1226 w 1447"/>
                <a:gd name="T7" fmla="*/ 14 h 567"/>
                <a:gd name="T8" fmla="*/ 1447 w 1447"/>
                <a:gd name="T9" fmla="*/ 123 h 567"/>
                <a:gd name="T10" fmla="*/ 721 w 1447"/>
                <a:gd name="T11" fmla="*/ 567 h 567"/>
                <a:gd name="T12" fmla="*/ 0 w 1447"/>
                <a:gd name="T13" fmla="*/ 12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7" h="567">
                  <a:moveTo>
                    <a:pt x="0" y="123"/>
                  </a:moveTo>
                  <a:lnTo>
                    <a:pt x="256" y="0"/>
                  </a:lnTo>
                  <a:lnTo>
                    <a:pt x="721" y="266"/>
                  </a:lnTo>
                  <a:lnTo>
                    <a:pt x="1226" y="14"/>
                  </a:lnTo>
                  <a:lnTo>
                    <a:pt x="1447" y="123"/>
                  </a:lnTo>
                  <a:lnTo>
                    <a:pt x="721" y="56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6"/>
            <p:cNvSpPr/>
            <p:nvPr/>
          </p:nvSpPr>
          <p:spPr bwMode="auto">
            <a:xfrm>
              <a:off x="4106976" y="4296795"/>
              <a:ext cx="1925868" cy="1823863"/>
            </a:xfrm>
            <a:custGeom>
              <a:avLst/>
              <a:gdLst>
                <a:gd name="T0" fmla="*/ 0 w 944"/>
                <a:gd name="T1" fmla="*/ 240 h 894"/>
                <a:gd name="T2" fmla="*/ 223 w 944"/>
                <a:gd name="T3" fmla="*/ 0 h 894"/>
                <a:gd name="T4" fmla="*/ 944 w 944"/>
                <a:gd name="T5" fmla="*/ 444 h 894"/>
                <a:gd name="T6" fmla="*/ 944 w 944"/>
                <a:gd name="T7" fmla="*/ 894 h 894"/>
                <a:gd name="T8" fmla="*/ 0 w 944"/>
                <a:gd name="T9" fmla="*/ 24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894">
                  <a:moveTo>
                    <a:pt x="0" y="240"/>
                  </a:moveTo>
                  <a:lnTo>
                    <a:pt x="223" y="0"/>
                  </a:lnTo>
                  <a:lnTo>
                    <a:pt x="944" y="444"/>
                  </a:lnTo>
                  <a:lnTo>
                    <a:pt x="944" y="89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7"/>
            <p:cNvSpPr/>
            <p:nvPr/>
          </p:nvSpPr>
          <p:spPr bwMode="auto">
            <a:xfrm>
              <a:off x="6032844" y="4296795"/>
              <a:ext cx="1944230" cy="1823863"/>
            </a:xfrm>
            <a:custGeom>
              <a:avLst/>
              <a:gdLst>
                <a:gd name="T0" fmla="*/ 0 w 953"/>
                <a:gd name="T1" fmla="*/ 444 h 894"/>
                <a:gd name="T2" fmla="*/ 726 w 953"/>
                <a:gd name="T3" fmla="*/ 0 h 894"/>
                <a:gd name="T4" fmla="*/ 953 w 953"/>
                <a:gd name="T5" fmla="*/ 238 h 894"/>
                <a:gd name="T6" fmla="*/ 0 w 953"/>
                <a:gd name="T7" fmla="*/ 894 h 894"/>
                <a:gd name="T8" fmla="*/ 0 w 953"/>
                <a:gd name="T9" fmla="*/ 44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94">
                  <a:moveTo>
                    <a:pt x="0" y="444"/>
                  </a:moveTo>
                  <a:lnTo>
                    <a:pt x="726" y="0"/>
                  </a:lnTo>
                  <a:lnTo>
                    <a:pt x="953" y="238"/>
                  </a:lnTo>
                  <a:lnTo>
                    <a:pt x="0" y="894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5031149" y="3537872"/>
              <a:ext cx="2017674" cy="648757"/>
            </a:xfrm>
            <a:custGeom>
              <a:avLst/>
              <a:gdLst>
                <a:gd name="T0" fmla="*/ 0 w 989"/>
                <a:gd name="T1" fmla="*/ 55 h 318"/>
                <a:gd name="T2" fmla="*/ 100 w 989"/>
                <a:gd name="T3" fmla="*/ 7 h 318"/>
                <a:gd name="T4" fmla="*/ 491 w 989"/>
                <a:gd name="T5" fmla="*/ 178 h 318"/>
                <a:gd name="T6" fmla="*/ 870 w 989"/>
                <a:gd name="T7" fmla="*/ 0 h 318"/>
                <a:gd name="T8" fmla="*/ 989 w 989"/>
                <a:gd name="T9" fmla="*/ 55 h 318"/>
                <a:gd name="T10" fmla="*/ 491 w 989"/>
                <a:gd name="T11" fmla="*/ 318 h 318"/>
                <a:gd name="T12" fmla="*/ 0 w 989"/>
                <a:gd name="T13" fmla="*/ 5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" h="318">
                  <a:moveTo>
                    <a:pt x="0" y="55"/>
                  </a:moveTo>
                  <a:lnTo>
                    <a:pt x="100" y="7"/>
                  </a:lnTo>
                  <a:lnTo>
                    <a:pt x="491" y="178"/>
                  </a:lnTo>
                  <a:lnTo>
                    <a:pt x="870" y="0"/>
                  </a:lnTo>
                  <a:lnTo>
                    <a:pt x="989" y="55"/>
                  </a:lnTo>
                  <a:lnTo>
                    <a:pt x="491" y="31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4551721" y="3650079"/>
              <a:ext cx="1481123" cy="1407679"/>
            </a:xfrm>
            <a:custGeom>
              <a:avLst/>
              <a:gdLst>
                <a:gd name="T0" fmla="*/ 0 w 726"/>
                <a:gd name="T1" fmla="*/ 249 h 690"/>
                <a:gd name="T2" fmla="*/ 726 w 726"/>
                <a:gd name="T3" fmla="*/ 690 h 690"/>
                <a:gd name="T4" fmla="*/ 726 w 726"/>
                <a:gd name="T5" fmla="*/ 263 h 690"/>
                <a:gd name="T6" fmla="*/ 235 w 726"/>
                <a:gd name="T7" fmla="*/ 0 h 690"/>
                <a:gd name="T8" fmla="*/ 0 w 726"/>
                <a:gd name="T9" fmla="*/ 24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690">
                  <a:moveTo>
                    <a:pt x="0" y="249"/>
                  </a:moveTo>
                  <a:lnTo>
                    <a:pt x="726" y="690"/>
                  </a:lnTo>
                  <a:lnTo>
                    <a:pt x="726" y="263"/>
                  </a:lnTo>
                  <a:lnTo>
                    <a:pt x="235" y="0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6032844" y="3650079"/>
              <a:ext cx="1495405" cy="1407679"/>
            </a:xfrm>
            <a:custGeom>
              <a:avLst/>
              <a:gdLst>
                <a:gd name="T0" fmla="*/ 0 w 733"/>
                <a:gd name="T1" fmla="*/ 690 h 690"/>
                <a:gd name="T2" fmla="*/ 0 w 733"/>
                <a:gd name="T3" fmla="*/ 263 h 690"/>
                <a:gd name="T4" fmla="*/ 498 w 733"/>
                <a:gd name="T5" fmla="*/ 0 h 690"/>
                <a:gd name="T6" fmla="*/ 733 w 733"/>
                <a:gd name="T7" fmla="*/ 249 h 690"/>
                <a:gd name="T8" fmla="*/ 0 w 733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690">
                  <a:moveTo>
                    <a:pt x="0" y="690"/>
                  </a:moveTo>
                  <a:lnTo>
                    <a:pt x="0" y="263"/>
                  </a:lnTo>
                  <a:lnTo>
                    <a:pt x="498" y="0"/>
                  </a:lnTo>
                  <a:lnTo>
                    <a:pt x="733" y="249"/>
                  </a:lnTo>
                  <a:lnTo>
                    <a:pt x="0" y="6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11"/>
            <p:cNvSpPr/>
            <p:nvPr/>
          </p:nvSpPr>
          <p:spPr bwMode="auto">
            <a:xfrm>
              <a:off x="5027070" y="2966640"/>
              <a:ext cx="1009857" cy="1060860"/>
            </a:xfrm>
            <a:custGeom>
              <a:avLst/>
              <a:gdLst>
                <a:gd name="T0" fmla="*/ 0 w 495"/>
                <a:gd name="T1" fmla="*/ 264 h 520"/>
                <a:gd name="T2" fmla="*/ 493 w 495"/>
                <a:gd name="T3" fmla="*/ 520 h 520"/>
                <a:gd name="T4" fmla="*/ 495 w 495"/>
                <a:gd name="T5" fmla="*/ 114 h 520"/>
                <a:gd name="T6" fmla="*/ 242 w 495"/>
                <a:gd name="T7" fmla="*/ 0 h 520"/>
                <a:gd name="T8" fmla="*/ 0 w 495"/>
                <a:gd name="T9" fmla="*/ 26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520">
                  <a:moveTo>
                    <a:pt x="0" y="264"/>
                  </a:moveTo>
                  <a:lnTo>
                    <a:pt x="493" y="520"/>
                  </a:lnTo>
                  <a:lnTo>
                    <a:pt x="495" y="114"/>
                  </a:lnTo>
                  <a:lnTo>
                    <a:pt x="242" y="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2"/>
            <p:cNvSpPr/>
            <p:nvPr/>
          </p:nvSpPr>
          <p:spPr bwMode="auto">
            <a:xfrm>
              <a:off x="6032845" y="2966640"/>
              <a:ext cx="1020057" cy="1060860"/>
            </a:xfrm>
            <a:custGeom>
              <a:avLst/>
              <a:gdLst>
                <a:gd name="T0" fmla="*/ 2 w 500"/>
                <a:gd name="T1" fmla="*/ 114 h 520"/>
                <a:gd name="T2" fmla="*/ 256 w 500"/>
                <a:gd name="T3" fmla="*/ 0 h 520"/>
                <a:gd name="T4" fmla="*/ 500 w 500"/>
                <a:gd name="T5" fmla="*/ 261 h 520"/>
                <a:gd name="T6" fmla="*/ 0 w 500"/>
                <a:gd name="T7" fmla="*/ 520 h 520"/>
                <a:gd name="T8" fmla="*/ 2 w 500"/>
                <a:gd name="T9" fmla="*/ 11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20">
                  <a:moveTo>
                    <a:pt x="2" y="114"/>
                  </a:moveTo>
                  <a:lnTo>
                    <a:pt x="256" y="0"/>
                  </a:lnTo>
                  <a:lnTo>
                    <a:pt x="500" y="261"/>
                  </a:lnTo>
                  <a:lnTo>
                    <a:pt x="0" y="520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3"/>
            <p:cNvSpPr/>
            <p:nvPr/>
          </p:nvSpPr>
          <p:spPr bwMode="auto">
            <a:xfrm>
              <a:off x="5520777" y="2880955"/>
              <a:ext cx="1034339" cy="318258"/>
            </a:xfrm>
            <a:custGeom>
              <a:avLst/>
              <a:gdLst>
                <a:gd name="T0" fmla="*/ 0 w 507"/>
                <a:gd name="T1" fmla="*/ 42 h 156"/>
                <a:gd name="T2" fmla="*/ 104 w 507"/>
                <a:gd name="T3" fmla="*/ 0 h 156"/>
                <a:gd name="T4" fmla="*/ 253 w 507"/>
                <a:gd name="T5" fmla="*/ 42 h 156"/>
                <a:gd name="T6" fmla="*/ 396 w 507"/>
                <a:gd name="T7" fmla="*/ 0 h 156"/>
                <a:gd name="T8" fmla="*/ 507 w 507"/>
                <a:gd name="T9" fmla="*/ 42 h 156"/>
                <a:gd name="T10" fmla="*/ 253 w 507"/>
                <a:gd name="T11" fmla="*/ 156 h 156"/>
                <a:gd name="T12" fmla="*/ 0 w 507"/>
                <a:gd name="T13" fmla="*/ 4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7" h="156">
                  <a:moveTo>
                    <a:pt x="0" y="42"/>
                  </a:moveTo>
                  <a:lnTo>
                    <a:pt x="104" y="0"/>
                  </a:lnTo>
                  <a:lnTo>
                    <a:pt x="253" y="42"/>
                  </a:lnTo>
                  <a:lnTo>
                    <a:pt x="396" y="0"/>
                  </a:lnTo>
                  <a:lnTo>
                    <a:pt x="507" y="42"/>
                  </a:lnTo>
                  <a:lnTo>
                    <a:pt x="253" y="15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4"/>
            <p:cNvSpPr/>
            <p:nvPr/>
          </p:nvSpPr>
          <p:spPr bwMode="auto">
            <a:xfrm>
              <a:off x="5520777" y="2252599"/>
              <a:ext cx="516150" cy="787484"/>
            </a:xfrm>
            <a:custGeom>
              <a:avLst/>
              <a:gdLst>
                <a:gd name="T0" fmla="*/ 0 w 253"/>
                <a:gd name="T1" fmla="*/ 275 h 386"/>
                <a:gd name="T2" fmla="*/ 253 w 253"/>
                <a:gd name="T3" fmla="*/ 0 h 386"/>
                <a:gd name="T4" fmla="*/ 253 w 253"/>
                <a:gd name="T5" fmla="*/ 386 h 386"/>
                <a:gd name="T6" fmla="*/ 0 w 253"/>
                <a:gd name="T7" fmla="*/ 27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386">
                  <a:moveTo>
                    <a:pt x="0" y="275"/>
                  </a:moveTo>
                  <a:lnTo>
                    <a:pt x="253" y="0"/>
                  </a:lnTo>
                  <a:lnTo>
                    <a:pt x="253" y="38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5"/>
            <p:cNvSpPr/>
            <p:nvPr/>
          </p:nvSpPr>
          <p:spPr bwMode="auto">
            <a:xfrm>
              <a:off x="6036924" y="2252598"/>
              <a:ext cx="524310" cy="787484"/>
            </a:xfrm>
            <a:custGeom>
              <a:avLst/>
              <a:gdLst>
                <a:gd name="T0" fmla="*/ 0 w 257"/>
                <a:gd name="T1" fmla="*/ 0 h 386"/>
                <a:gd name="T2" fmla="*/ 257 w 257"/>
                <a:gd name="T3" fmla="*/ 275 h 386"/>
                <a:gd name="T4" fmla="*/ 0 w 257"/>
                <a:gd name="T5" fmla="*/ 386 h 386"/>
                <a:gd name="T6" fmla="*/ 0 w 257"/>
                <a:gd name="T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386">
                  <a:moveTo>
                    <a:pt x="0" y="0"/>
                  </a:moveTo>
                  <a:lnTo>
                    <a:pt x="257" y="275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2"/>
            </p:custDataLst>
          </p:nvPr>
        </p:nvGrpSpPr>
        <p:grpSpPr>
          <a:xfrm>
            <a:off x="742087" y="4035055"/>
            <a:ext cx="3156379" cy="1216315"/>
            <a:chOff x="742087" y="4035055"/>
            <a:chExt cx="3156379" cy="1216315"/>
          </a:xfrm>
        </p:grpSpPr>
        <p:sp>
          <p:nvSpPr>
            <p:cNvPr id="9" name="TextBox 22"/>
            <p:cNvSpPr txBox="1"/>
            <p:nvPr/>
          </p:nvSpPr>
          <p:spPr>
            <a:xfrm>
              <a:off x="742087" y="4558873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此如</a:t>
              </a:r>
              <a:r>
                <a:rPr lang="zh-CN" altLang="en-US" sz="1000" dirty="0"/>
                <a:t>需更改请在（设置形状格式）菜单下（文本选项）中调整。</a:t>
              </a:r>
              <a:endParaRPr lang="zh-CN" altLang="en-US" sz="1000" dirty="0"/>
            </a:p>
          </p:txBody>
        </p:sp>
        <p:sp>
          <p:nvSpPr>
            <p:cNvPr id="10" name="TextBox 23"/>
            <p:cNvSpPr txBox="1"/>
            <p:nvPr/>
          </p:nvSpPr>
          <p:spPr>
            <a:xfrm>
              <a:off x="1353196" y="4035055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3"/>
                  </a:solidFill>
                </a:rPr>
                <a:t>输入标题文本</a:t>
              </a:r>
              <a:endParaRPr lang="zh-CN" alt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2" name="Freeform: Shape 25"/>
            <p:cNvSpPr/>
            <p:nvPr/>
          </p:nvSpPr>
          <p:spPr bwMode="auto">
            <a:xfrm>
              <a:off x="779286" y="4106435"/>
              <a:ext cx="452438" cy="452438"/>
            </a:xfrm>
            <a:custGeom>
              <a:avLst/>
              <a:gdLst>
                <a:gd name="T0" fmla="*/ 209 w 224"/>
                <a:gd name="T1" fmla="*/ 0 h 224"/>
                <a:gd name="T2" fmla="*/ 14 w 224"/>
                <a:gd name="T3" fmla="*/ 0 h 224"/>
                <a:gd name="T4" fmla="*/ 0 w 224"/>
                <a:gd name="T5" fmla="*/ 14 h 224"/>
                <a:gd name="T6" fmla="*/ 0 w 224"/>
                <a:gd name="T7" fmla="*/ 209 h 224"/>
                <a:gd name="T8" fmla="*/ 14 w 224"/>
                <a:gd name="T9" fmla="*/ 224 h 224"/>
                <a:gd name="T10" fmla="*/ 209 w 224"/>
                <a:gd name="T11" fmla="*/ 224 h 224"/>
                <a:gd name="T12" fmla="*/ 224 w 224"/>
                <a:gd name="T13" fmla="*/ 209 h 224"/>
                <a:gd name="T14" fmla="*/ 224 w 224"/>
                <a:gd name="T15" fmla="*/ 14 h 224"/>
                <a:gd name="T16" fmla="*/ 209 w 224"/>
                <a:gd name="T17" fmla="*/ 0 h 224"/>
                <a:gd name="T18" fmla="*/ 80 w 224"/>
                <a:gd name="T19" fmla="*/ 185 h 224"/>
                <a:gd name="T20" fmla="*/ 75 w 224"/>
                <a:gd name="T21" fmla="*/ 189 h 224"/>
                <a:gd name="T22" fmla="*/ 42 w 224"/>
                <a:gd name="T23" fmla="*/ 189 h 224"/>
                <a:gd name="T24" fmla="*/ 37 w 224"/>
                <a:gd name="T25" fmla="*/ 185 h 224"/>
                <a:gd name="T26" fmla="*/ 37 w 224"/>
                <a:gd name="T27" fmla="*/ 119 h 224"/>
                <a:gd name="T28" fmla="*/ 42 w 224"/>
                <a:gd name="T29" fmla="*/ 114 h 224"/>
                <a:gd name="T30" fmla="*/ 75 w 224"/>
                <a:gd name="T31" fmla="*/ 114 h 224"/>
                <a:gd name="T32" fmla="*/ 80 w 224"/>
                <a:gd name="T33" fmla="*/ 119 h 224"/>
                <a:gd name="T34" fmla="*/ 80 w 224"/>
                <a:gd name="T35" fmla="*/ 185 h 224"/>
                <a:gd name="T36" fmla="*/ 133 w 224"/>
                <a:gd name="T37" fmla="*/ 184 h 224"/>
                <a:gd name="T38" fmla="*/ 128 w 224"/>
                <a:gd name="T39" fmla="*/ 189 h 224"/>
                <a:gd name="T40" fmla="*/ 95 w 224"/>
                <a:gd name="T41" fmla="*/ 189 h 224"/>
                <a:gd name="T42" fmla="*/ 90 w 224"/>
                <a:gd name="T43" fmla="*/ 184 h 224"/>
                <a:gd name="T44" fmla="*/ 90 w 224"/>
                <a:gd name="T45" fmla="*/ 60 h 224"/>
                <a:gd name="T46" fmla="*/ 95 w 224"/>
                <a:gd name="T47" fmla="*/ 55 h 224"/>
                <a:gd name="T48" fmla="*/ 128 w 224"/>
                <a:gd name="T49" fmla="*/ 55 h 224"/>
                <a:gd name="T50" fmla="*/ 133 w 224"/>
                <a:gd name="T51" fmla="*/ 60 h 224"/>
                <a:gd name="T52" fmla="*/ 133 w 224"/>
                <a:gd name="T53" fmla="*/ 184 h 224"/>
                <a:gd name="T54" fmla="*/ 186 w 224"/>
                <a:gd name="T55" fmla="*/ 184 h 224"/>
                <a:gd name="T56" fmla="*/ 181 w 224"/>
                <a:gd name="T57" fmla="*/ 189 h 224"/>
                <a:gd name="T58" fmla="*/ 148 w 224"/>
                <a:gd name="T59" fmla="*/ 189 h 224"/>
                <a:gd name="T60" fmla="*/ 143 w 224"/>
                <a:gd name="T61" fmla="*/ 184 h 224"/>
                <a:gd name="T62" fmla="*/ 143 w 224"/>
                <a:gd name="T63" fmla="*/ 142 h 224"/>
                <a:gd name="T64" fmla="*/ 148 w 224"/>
                <a:gd name="T65" fmla="*/ 137 h 224"/>
                <a:gd name="T66" fmla="*/ 181 w 224"/>
                <a:gd name="T67" fmla="*/ 137 h 224"/>
                <a:gd name="T68" fmla="*/ 186 w 224"/>
                <a:gd name="T69" fmla="*/ 142 h 224"/>
                <a:gd name="T70" fmla="*/ 186 w 224"/>
                <a:gd name="T71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224">
                  <a:moveTo>
                    <a:pt x="20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7"/>
                    <a:pt x="6" y="224"/>
                    <a:pt x="14" y="224"/>
                  </a:cubicBezTo>
                  <a:cubicBezTo>
                    <a:pt x="209" y="224"/>
                    <a:pt x="209" y="224"/>
                    <a:pt x="209" y="224"/>
                  </a:cubicBezTo>
                  <a:cubicBezTo>
                    <a:pt x="217" y="224"/>
                    <a:pt x="224" y="217"/>
                    <a:pt x="224" y="209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6"/>
                    <a:pt x="217" y="0"/>
                    <a:pt x="209" y="0"/>
                  </a:cubicBezTo>
                  <a:moveTo>
                    <a:pt x="80" y="185"/>
                  </a:moveTo>
                  <a:cubicBezTo>
                    <a:pt x="80" y="187"/>
                    <a:pt x="78" y="189"/>
                    <a:pt x="75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39" y="189"/>
                    <a:pt x="37" y="187"/>
                    <a:pt x="37" y="185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16"/>
                    <a:pt x="39" y="114"/>
                    <a:pt x="42" y="114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8" y="114"/>
                    <a:pt x="80" y="116"/>
                    <a:pt x="80" y="119"/>
                  </a:cubicBezTo>
                  <a:cubicBezTo>
                    <a:pt x="80" y="185"/>
                    <a:pt x="80" y="185"/>
                    <a:pt x="80" y="185"/>
                  </a:cubicBezTo>
                  <a:close/>
                  <a:moveTo>
                    <a:pt x="133" y="184"/>
                  </a:moveTo>
                  <a:cubicBezTo>
                    <a:pt x="133" y="187"/>
                    <a:pt x="131" y="189"/>
                    <a:pt x="128" y="189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2" y="189"/>
                    <a:pt x="90" y="187"/>
                    <a:pt x="90" y="18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57"/>
                    <a:pt x="92" y="55"/>
                    <a:pt x="95" y="5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31" y="55"/>
                    <a:pt x="133" y="57"/>
                    <a:pt x="133" y="60"/>
                  </a:cubicBezTo>
                  <a:lnTo>
                    <a:pt x="133" y="184"/>
                  </a:lnTo>
                  <a:close/>
                  <a:moveTo>
                    <a:pt x="186" y="184"/>
                  </a:moveTo>
                  <a:cubicBezTo>
                    <a:pt x="186" y="187"/>
                    <a:pt x="184" y="189"/>
                    <a:pt x="181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5" y="189"/>
                    <a:pt x="143" y="187"/>
                    <a:pt x="143" y="184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43" y="139"/>
                    <a:pt x="145" y="137"/>
                    <a:pt x="148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4" y="137"/>
                    <a:pt x="186" y="139"/>
                    <a:pt x="186" y="142"/>
                  </a:cubicBezTo>
                  <a:cubicBezTo>
                    <a:pt x="186" y="184"/>
                    <a:pt x="186" y="184"/>
                    <a:pt x="186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42087" y="1602954"/>
            <a:ext cx="3156379" cy="1216315"/>
            <a:chOff x="742087" y="1602954"/>
            <a:chExt cx="3156379" cy="1216315"/>
          </a:xfrm>
        </p:grpSpPr>
        <p:sp>
          <p:nvSpPr>
            <p:cNvPr id="7" name="TextBox 20"/>
            <p:cNvSpPr txBox="1"/>
            <p:nvPr/>
          </p:nvSpPr>
          <p:spPr>
            <a:xfrm>
              <a:off x="742087" y="2126772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此如</a:t>
              </a:r>
              <a:r>
                <a:rPr lang="zh-CN" altLang="en-US" sz="1000" dirty="0"/>
                <a:t>需更改请在（设置形状格式）菜单下（文本选项）中调整。</a:t>
              </a:r>
              <a:endParaRPr lang="zh-CN" altLang="en-US" sz="1000" dirty="0"/>
            </a:p>
          </p:txBody>
        </p:sp>
        <p:sp>
          <p:nvSpPr>
            <p:cNvPr id="8" name="TextBox 21"/>
            <p:cNvSpPr txBox="1"/>
            <p:nvPr/>
          </p:nvSpPr>
          <p:spPr>
            <a:xfrm>
              <a:off x="1353196" y="1602954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1"/>
                  </a:solidFill>
                </a:rPr>
                <a:t>输入标题文本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4" name="Freeform: Shape 27"/>
            <p:cNvSpPr/>
            <p:nvPr/>
          </p:nvSpPr>
          <p:spPr bwMode="auto">
            <a:xfrm>
              <a:off x="851303" y="1626709"/>
              <a:ext cx="355600" cy="500063"/>
            </a:xfrm>
            <a:custGeom>
              <a:avLst/>
              <a:gdLst>
                <a:gd name="T0" fmla="*/ 26 w 176"/>
                <a:gd name="T1" fmla="*/ 168 h 248"/>
                <a:gd name="T2" fmla="*/ 0 w 176"/>
                <a:gd name="T3" fmla="*/ 190 h 248"/>
                <a:gd name="T4" fmla="*/ 0 w 176"/>
                <a:gd name="T5" fmla="*/ 248 h 248"/>
                <a:gd name="T6" fmla="*/ 47 w 176"/>
                <a:gd name="T7" fmla="*/ 214 h 248"/>
                <a:gd name="T8" fmla="*/ 32 w 176"/>
                <a:gd name="T9" fmla="*/ 168 h 248"/>
                <a:gd name="T10" fmla="*/ 26 w 176"/>
                <a:gd name="T11" fmla="*/ 168 h 248"/>
                <a:gd name="T12" fmla="*/ 149 w 176"/>
                <a:gd name="T13" fmla="*/ 168 h 248"/>
                <a:gd name="T14" fmla="*/ 143 w 176"/>
                <a:gd name="T15" fmla="*/ 168 h 248"/>
                <a:gd name="T16" fmla="*/ 128 w 176"/>
                <a:gd name="T17" fmla="*/ 214 h 248"/>
                <a:gd name="T18" fmla="*/ 176 w 176"/>
                <a:gd name="T19" fmla="*/ 248 h 248"/>
                <a:gd name="T20" fmla="*/ 176 w 176"/>
                <a:gd name="T21" fmla="*/ 190 h 248"/>
                <a:gd name="T22" fmla="*/ 149 w 176"/>
                <a:gd name="T23" fmla="*/ 168 h 248"/>
                <a:gd name="T24" fmla="*/ 88 w 176"/>
                <a:gd name="T25" fmla="*/ 0 h 248"/>
                <a:gd name="T26" fmla="*/ 39 w 176"/>
                <a:gd name="T27" fmla="*/ 128 h 248"/>
                <a:gd name="T28" fmla="*/ 80 w 176"/>
                <a:gd name="T29" fmla="*/ 229 h 248"/>
                <a:gd name="T30" fmla="*/ 80 w 176"/>
                <a:gd name="T31" fmla="*/ 171 h 248"/>
                <a:gd name="T32" fmla="*/ 88 w 176"/>
                <a:gd name="T33" fmla="*/ 163 h 248"/>
                <a:gd name="T34" fmla="*/ 95 w 176"/>
                <a:gd name="T35" fmla="*/ 171 h 248"/>
                <a:gd name="T36" fmla="*/ 95 w 176"/>
                <a:gd name="T37" fmla="*/ 229 h 248"/>
                <a:gd name="T38" fmla="*/ 136 w 176"/>
                <a:gd name="T39" fmla="*/ 128 h 248"/>
                <a:gd name="T40" fmla="*/ 88 w 176"/>
                <a:gd name="T41" fmla="*/ 0 h 248"/>
                <a:gd name="T42" fmla="*/ 87 w 176"/>
                <a:gd name="T43" fmla="*/ 70 h 248"/>
                <a:gd name="T44" fmla="*/ 63 w 176"/>
                <a:gd name="T45" fmla="*/ 68 h 248"/>
                <a:gd name="T46" fmla="*/ 88 w 176"/>
                <a:gd name="T47" fmla="*/ 22 h 248"/>
                <a:gd name="T48" fmla="*/ 112 w 176"/>
                <a:gd name="T49" fmla="*/ 68 h 248"/>
                <a:gd name="T50" fmla="*/ 87 w 176"/>
                <a:gd name="T51" fmla="*/ 7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248">
                  <a:moveTo>
                    <a:pt x="26" y="168"/>
                  </a:moveTo>
                  <a:cubicBezTo>
                    <a:pt x="11" y="168"/>
                    <a:pt x="0" y="178"/>
                    <a:pt x="0" y="19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7" y="214"/>
                    <a:pt x="47" y="214"/>
                    <a:pt x="47" y="214"/>
                  </a:cubicBezTo>
                  <a:cubicBezTo>
                    <a:pt x="40" y="202"/>
                    <a:pt x="35" y="187"/>
                    <a:pt x="32" y="168"/>
                  </a:cubicBezTo>
                  <a:cubicBezTo>
                    <a:pt x="26" y="168"/>
                    <a:pt x="26" y="168"/>
                    <a:pt x="26" y="168"/>
                  </a:cubicBezTo>
                  <a:close/>
                  <a:moveTo>
                    <a:pt x="149" y="168"/>
                  </a:moveTo>
                  <a:cubicBezTo>
                    <a:pt x="143" y="168"/>
                    <a:pt x="143" y="168"/>
                    <a:pt x="143" y="168"/>
                  </a:cubicBezTo>
                  <a:cubicBezTo>
                    <a:pt x="140" y="187"/>
                    <a:pt x="135" y="202"/>
                    <a:pt x="128" y="214"/>
                  </a:cubicBezTo>
                  <a:cubicBezTo>
                    <a:pt x="176" y="248"/>
                    <a:pt x="176" y="248"/>
                    <a:pt x="176" y="248"/>
                  </a:cubicBezTo>
                  <a:cubicBezTo>
                    <a:pt x="176" y="190"/>
                    <a:pt x="176" y="190"/>
                    <a:pt x="176" y="190"/>
                  </a:cubicBezTo>
                  <a:cubicBezTo>
                    <a:pt x="176" y="178"/>
                    <a:pt x="164" y="168"/>
                    <a:pt x="149" y="168"/>
                  </a:cubicBezTo>
                  <a:moveTo>
                    <a:pt x="88" y="0"/>
                  </a:moveTo>
                  <a:cubicBezTo>
                    <a:pt x="88" y="0"/>
                    <a:pt x="39" y="37"/>
                    <a:pt x="39" y="128"/>
                  </a:cubicBezTo>
                  <a:cubicBezTo>
                    <a:pt x="39" y="187"/>
                    <a:pt x="57" y="223"/>
                    <a:pt x="80" y="22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67"/>
                    <a:pt x="84" y="163"/>
                    <a:pt x="88" y="163"/>
                  </a:cubicBezTo>
                  <a:cubicBezTo>
                    <a:pt x="92" y="163"/>
                    <a:pt x="95" y="167"/>
                    <a:pt x="95" y="171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118" y="223"/>
                    <a:pt x="136" y="187"/>
                    <a:pt x="136" y="128"/>
                  </a:cubicBezTo>
                  <a:cubicBezTo>
                    <a:pt x="136" y="36"/>
                    <a:pt x="88" y="0"/>
                    <a:pt x="88" y="0"/>
                  </a:cubicBezTo>
                  <a:moveTo>
                    <a:pt x="87" y="70"/>
                  </a:moveTo>
                  <a:cubicBezTo>
                    <a:pt x="79" y="70"/>
                    <a:pt x="71" y="70"/>
                    <a:pt x="63" y="68"/>
                  </a:cubicBezTo>
                  <a:cubicBezTo>
                    <a:pt x="70" y="46"/>
                    <a:pt x="80" y="31"/>
                    <a:pt x="88" y="22"/>
                  </a:cubicBezTo>
                  <a:cubicBezTo>
                    <a:pt x="95" y="31"/>
                    <a:pt x="105" y="46"/>
                    <a:pt x="112" y="68"/>
                  </a:cubicBezTo>
                  <a:cubicBezTo>
                    <a:pt x="104" y="70"/>
                    <a:pt x="96" y="70"/>
                    <a:pt x="87" y="7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4"/>
            </p:custDataLst>
          </p:nvPr>
        </p:nvGrpSpPr>
        <p:grpSpPr>
          <a:xfrm>
            <a:off x="8033597" y="1602897"/>
            <a:ext cx="3156379" cy="1216372"/>
            <a:chOff x="8033597" y="1602897"/>
            <a:chExt cx="3156379" cy="1216372"/>
          </a:xfrm>
        </p:grpSpPr>
        <p:sp>
          <p:nvSpPr>
            <p:cNvPr id="5" name="TextBox 17"/>
            <p:cNvSpPr txBox="1"/>
            <p:nvPr/>
          </p:nvSpPr>
          <p:spPr>
            <a:xfrm>
              <a:off x="8592672" y="1602954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</a:rPr>
                <a:t>输入标题文本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Freeform: Shape 24"/>
            <p:cNvSpPr/>
            <p:nvPr/>
          </p:nvSpPr>
          <p:spPr bwMode="auto">
            <a:xfrm>
              <a:off x="8094885" y="1602897"/>
              <a:ext cx="525463" cy="523875"/>
            </a:xfrm>
            <a:custGeom>
              <a:avLst/>
              <a:gdLst>
                <a:gd name="T0" fmla="*/ 183 w 260"/>
                <a:gd name="T1" fmla="*/ 106 h 260"/>
                <a:gd name="T2" fmla="*/ 192 w 260"/>
                <a:gd name="T3" fmla="*/ 142 h 260"/>
                <a:gd name="T4" fmla="*/ 117 w 260"/>
                <a:gd name="T5" fmla="*/ 218 h 260"/>
                <a:gd name="T6" fmla="*/ 41 w 260"/>
                <a:gd name="T7" fmla="*/ 142 h 260"/>
                <a:gd name="T8" fmla="*/ 117 w 260"/>
                <a:gd name="T9" fmla="*/ 66 h 260"/>
                <a:gd name="T10" fmla="*/ 154 w 260"/>
                <a:gd name="T11" fmla="*/ 75 h 260"/>
                <a:gd name="T12" fmla="*/ 183 w 260"/>
                <a:gd name="T13" fmla="*/ 46 h 260"/>
                <a:gd name="T14" fmla="*/ 116 w 260"/>
                <a:gd name="T15" fmla="*/ 24 h 260"/>
                <a:gd name="T16" fmla="*/ 0 w 260"/>
                <a:gd name="T17" fmla="*/ 142 h 260"/>
                <a:gd name="T18" fmla="*/ 116 w 260"/>
                <a:gd name="T19" fmla="*/ 260 h 260"/>
                <a:gd name="T20" fmla="*/ 233 w 260"/>
                <a:gd name="T21" fmla="*/ 142 h 260"/>
                <a:gd name="T22" fmla="*/ 213 w 260"/>
                <a:gd name="T23" fmla="*/ 76 h 260"/>
                <a:gd name="T24" fmla="*/ 183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2 w 260"/>
                <a:gd name="T33" fmla="*/ 22 h 260"/>
                <a:gd name="T34" fmla="*/ 202 w 260"/>
                <a:gd name="T35" fmla="*/ 45 h 260"/>
                <a:gd name="T36" fmla="*/ 138 w 260"/>
                <a:gd name="T37" fmla="*/ 110 h 260"/>
                <a:gd name="T38" fmla="*/ 117 w 260"/>
                <a:gd name="T39" fmla="*/ 103 h 260"/>
                <a:gd name="T40" fmla="*/ 79 w 260"/>
                <a:gd name="T41" fmla="*/ 142 h 260"/>
                <a:gd name="T42" fmla="*/ 117 w 260"/>
                <a:gd name="T43" fmla="*/ 180 h 260"/>
                <a:gd name="T44" fmla="*/ 155 w 260"/>
                <a:gd name="T45" fmla="*/ 142 h 260"/>
                <a:gd name="T46" fmla="*/ 150 w 260"/>
                <a:gd name="T47" fmla="*/ 123 h 260"/>
                <a:gd name="T48" fmla="*/ 214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3" y="106"/>
                  </a:moveTo>
                  <a:cubicBezTo>
                    <a:pt x="189" y="117"/>
                    <a:pt x="192" y="129"/>
                    <a:pt x="192" y="142"/>
                  </a:cubicBezTo>
                  <a:cubicBezTo>
                    <a:pt x="192" y="184"/>
                    <a:pt x="159" y="218"/>
                    <a:pt x="117" y="218"/>
                  </a:cubicBezTo>
                  <a:cubicBezTo>
                    <a:pt x="75" y="218"/>
                    <a:pt x="41" y="184"/>
                    <a:pt x="41" y="142"/>
                  </a:cubicBezTo>
                  <a:cubicBezTo>
                    <a:pt x="41" y="100"/>
                    <a:pt x="75" y="66"/>
                    <a:pt x="117" y="66"/>
                  </a:cubicBezTo>
                  <a:cubicBezTo>
                    <a:pt x="130" y="66"/>
                    <a:pt x="143" y="69"/>
                    <a:pt x="154" y="75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4" y="32"/>
                    <a:pt x="141" y="24"/>
                    <a:pt x="116" y="24"/>
                  </a:cubicBezTo>
                  <a:cubicBezTo>
                    <a:pt x="52" y="24"/>
                    <a:pt x="0" y="77"/>
                    <a:pt x="0" y="142"/>
                  </a:cubicBezTo>
                  <a:cubicBezTo>
                    <a:pt x="0" y="207"/>
                    <a:pt x="52" y="260"/>
                    <a:pt x="116" y="260"/>
                  </a:cubicBezTo>
                  <a:cubicBezTo>
                    <a:pt x="180" y="260"/>
                    <a:pt x="233" y="207"/>
                    <a:pt x="233" y="142"/>
                  </a:cubicBezTo>
                  <a:cubicBezTo>
                    <a:pt x="233" y="118"/>
                    <a:pt x="225" y="95"/>
                    <a:pt x="213" y="76"/>
                  </a:cubicBezTo>
                  <a:cubicBezTo>
                    <a:pt x="183" y="106"/>
                    <a:pt x="183" y="106"/>
                    <a:pt x="183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2" y="106"/>
                    <a:pt x="125" y="103"/>
                    <a:pt x="117" y="103"/>
                  </a:cubicBezTo>
                  <a:cubicBezTo>
                    <a:pt x="96" y="103"/>
                    <a:pt x="79" y="121"/>
                    <a:pt x="79" y="142"/>
                  </a:cubicBezTo>
                  <a:cubicBezTo>
                    <a:pt x="79" y="163"/>
                    <a:pt x="96" y="180"/>
                    <a:pt x="117" y="180"/>
                  </a:cubicBezTo>
                  <a:cubicBezTo>
                    <a:pt x="138" y="180"/>
                    <a:pt x="155" y="163"/>
                    <a:pt x="155" y="142"/>
                  </a:cubicBezTo>
                  <a:cubicBezTo>
                    <a:pt x="155" y="135"/>
                    <a:pt x="153" y="128"/>
                    <a:pt x="150" y="123"/>
                  </a:cubicBezTo>
                  <a:cubicBezTo>
                    <a:pt x="214" y="58"/>
                    <a:pt x="214" y="58"/>
                    <a:pt x="214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8033597" y="2126772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此如</a:t>
              </a:r>
              <a:r>
                <a:rPr lang="zh-CN" altLang="en-US" sz="1000" dirty="0"/>
                <a:t>需更改请在（设置形状格式）菜单下（文本选项）中调整。</a:t>
              </a:r>
              <a:endParaRPr lang="zh-CN" altLang="en-US" sz="1000" dirty="0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5"/>
            </p:custDataLst>
          </p:nvPr>
        </p:nvGrpSpPr>
        <p:grpSpPr>
          <a:xfrm>
            <a:off x="8033597" y="4011185"/>
            <a:ext cx="3156379" cy="1240185"/>
            <a:chOff x="8033597" y="4011185"/>
            <a:chExt cx="3156379" cy="1240185"/>
          </a:xfrm>
        </p:grpSpPr>
        <p:sp>
          <p:nvSpPr>
            <p:cNvPr id="6" name="TextBox 19"/>
            <p:cNvSpPr txBox="1"/>
            <p:nvPr/>
          </p:nvSpPr>
          <p:spPr>
            <a:xfrm>
              <a:off x="8592672" y="4035055"/>
              <a:ext cx="1569660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dirty="0">
                  <a:solidFill>
                    <a:schemeClr val="accent4"/>
                  </a:solidFill>
                </a:rPr>
                <a:t>输入标题文本</a:t>
              </a:r>
              <a:endParaRPr lang="zh-CN" alt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3" name="Freeform: Shape 26"/>
            <p:cNvSpPr/>
            <p:nvPr/>
          </p:nvSpPr>
          <p:spPr bwMode="auto">
            <a:xfrm>
              <a:off x="8141400" y="4011185"/>
              <a:ext cx="484188" cy="547688"/>
            </a:xfrm>
            <a:custGeom>
              <a:avLst/>
              <a:gdLst>
                <a:gd name="T0" fmla="*/ 61 w 240"/>
                <a:gd name="T1" fmla="*/ 48 h 272"/>
                <a:gd name="T2" fmla="*/ 35 w 240"/>
                <a:gd name="T3" fmla="*/ 35 h 272"/>
                <a:gd name="T4" fmla="*/ 48 w 240"/>
                <a:gd name="T5" fmla="*/ 61 h 272"/>
                <a:gd name="T6" fmla="*/ 61 w 240"/>
                <a:gd name="T7" fmla="*/ 61 h 272"/>
                <a:gd name="T8" fmla="*/ 9 w 240"/>
                <a:gd name="T9" fmla="*/ 110 h 272"/>
                <a:gd name="T10" fmla="*/ 9 w 240"/>
                <a:gd name="T11" fmla="*/ 129 h 272"/>
                <a:gd name="T12" fmla="*/ 37 w 240"/>
                <a:gd name="T13" fmla="*/ 120 h 272"/>
                <a:gd name="T14" fmla="*/ 120 w 240"/>
                <a:gd name="T15" fmla="*/ 37 h 272"/>
                <a:gd name="T16" fmla="*/ 129 w 240"/>
                <a:gd name="T17" fmla="*/ 9 h 272"/>
                <a:gd name="T18" fmla="*/ 110 w 240"/>
                <a:gd name="T19" fmla="*/ 9 h 272"/>
                <a:gd name="T20" fmla="*/ 120 w 240"/>
                <a:gd name="T21" fmla="*/ 37 h 272"/>
                <a:gd name="T22" fmla="*/ 106 w 240"/>
                <a:gd name="T23" fmla="*/ 272 h 272"/>
                <a:gd name="T24" fmla="*/ 152 w 240"/>
                <a:gd name="T25" fmla="*/ 252 h 272"/>
                <a:gd name="T26" fmla="*/ 87 w 240"/>
                <a:gd name="T27" fmla="*/ 243 h 272"/>
                <a:gd name="T28" fmla="*/ 204 w 240"/>
                <a:gd name="T29" fmla="*/ 35 h 272"/>
                <a:gd name="T30" fmla="*/ 178 w 240"/>
                <a:gd name="T31" fmla="*/ 48 h 272"/>
                <a:gd name="T32" fmla="*/ 184 w 240"/>
                <a:gd name="T33" fmla="*/ 64 h 272"/>
                <a:gd name="T34" fmla="*/ 204 w 240"/>
                <a:gd name="T35" fmla="*/ 48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5 h 272"/>
                <a:gd name="T42" fmla="*/ 74 w 240"/>
                <a:gd name="T43" fmla="*/ 199 h 272"/>
                <a:gd name="T44" fmla="*/ 68 w 240"/>
                <a:gd name="T45" fmla="*/ 229 h 272"/>
                <a:gd name="T46" fmla="*/ 165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7 w 240"/>
                <a:gd name="T53" fmla="*/ 157 h 272"/>
                <a:gd name="T54" fmla="*/ 120 w 240"/>
                <a:gd name="T55" fmla="*/ 49 h 272"/>
                <a:gd name="T56" fmla="*/ 116 w 240"/>
                <a:gd name="T57" fmla="*/ 136 h 272"/>
                <a:gd name="T58" fmla="*/ 120 w 240"/>
                <a:gd name="T59" fmla="*/ 169 h 272"/>
                <a:gd name="T60" fmla="*/ 143 w 240"/>
                <a:gd name="T61" fmla="*/ 185 h 272"/>
                <a:gd name="T62" fmla="*/ 126 w 240"/>
                <a:gd name="T63" fmla="*/ 199 h 272"/>
                <a:gd name="T64" fmla="*/ 141 w 240"/>
                <a:gd name="T65" fmla="*/ 136 h 272"/>
                <a:gd name="T66" fmla="*/ 141 w 240"/>
                <a:gd name="T67" fmla="*/ 106 h 272"/>
                <a:gd name="T68" fmla="*/ 125 w 240"/>
                <a:gd name="T69" fmla="*/ 126 h 272"/>
                <a:gd name="T70" fmla="*/ 110 w 240"/>
                <a:gd name="T71" fmla="*/ 110 h 272"/>
                <a:gd name="T72" fmla="*/ 84 w 240"/>
                <a:gd name="T73" fmla="*/ 121 h 272"/>
                <a:gd name="T74" fmla="*/ 107 w 240"/>
                <a:gd name="T75" fmla="*/ 136 h 272"/>
                <a:gd name="T76" fmla="*/ 96 w 240"/>
                <a:gd name="T77" fmla="*/ 199 h 272"/>
                <a:gd name="T78" fmla="*/ 77 w 240"/>
                <a:gd name="T79" fmla="*/ 146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6 h 272"/>
                <a:gd name="T86" fmla="*/ 138 w 240"/>
                <a:gd name="T87" fmla="*/ 117 h 272"/>
                <a:gd name="T88" fmla="*/ 146 w 240"/>
                <a:gd name="T89" fmla="*/ 121 h 272"/>
                <a:gd name="T90" fmla="*/ 134 w 240"/>
                <a:gd name="T91" fmla="*/ 126 h 272"/>
                <a:gd name="T92" fmla="*/ 100 w 240"/>
                <a:gd name="T93" fmla="*/ 126 h 272"/>
                <a:gd name="T94" fmla="*/ 100 w 240"/>
                <a:gd name="T95" fmla="*/ 115 h 272"/>
                <a:gd name="T96" fmla="*/ 106 w 240"/>
                <a:gd name="T97" fmla="*/ 126 h 272"/>
                <a:gd name="T98" fmla="*/ 211 w 240"/>
                <a:gd name="T99" fmla="*/ 110 h 272"/>
                <a:gd name="T100" fmla="*/ 211 w 240"/>
                <a:gd name="T101" fmla="*/ 129 h 272"/>
                <a:gd name="T102" fmla="*/ 240 w 240"/>
                <a:gd name="T103" fmla="*/ 11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1" y="61"/>
                  </a:moveTo>
                  <a:cubicBezTo>
                    <a:pt x="65" y="58"/>
                    <a:pt x="65" y="52"/>
                    <a:pt x="61" y="4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4" y="31"/>
                    <a:pt x="38" y="31"/>
                    <a:pt x="35" y="35"/>
                  </a:cubicBezTo>
                  <a:cubicBezTo>
                    <a:pt x="31" y="38"/>
                    <a:pt x="31" y="44"/>
                    <a:pt x="35" y="48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0" y="63"/>
                    <a:pt x="52" y="64"/>
                    <a:pt x="55" y="64"/>
                  </a:cubicBezTo>
                  <a:cubicBezTo>
                    <a:pt x="57" y="64"/>
                    <a:pt x="60" y="63"/>
                    <a:pt x="61" y="61"/>
                  </a:cubicBezTo>
                  <a:moveTo>
                    <a:pt x="28" y="110"/>
                  </a:moveTo>
                  <a:cubicBezTo>
                    <a:pt x="9" y="110"/>
                    <a:pt x="9" y="110"/>
                    <a:pt x="9" y="110"/>
                  </a:cubicBezTo>
                  <a:cubicBezTo>
                    <a:pt x="4" y="110"/>
                    <a:pt x="0" y="114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3" y="129"/>
                    <a:pt x="37" y="125"/>
                    <a:pt x="37" y="120"/>
                  </a:cubicBezTo>
                  <a:cubicBezTo>
                    <a:pt x="37" y="114"/>
                    <a:pt x="33" y="110"/>
                    <a:pt x="28" y="110"/>
                  </a:cubicBezTo>
                  <a:moveTo>
                    <a:pt x="120" y="37"/>
                  </a:moveTo>
                  <a:cubicBezTo>
                    <a:pt x="125" y="37"/>
                    <a:pt x="129" y="33"/>
                    <a:pt x="129" y="28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4" y="0"/>
                    <a:pt x="110" y="4"/>
                    <a:pt x="110" y="9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33"/>
                    <a:pt x="114" y="37"/>
                    <a:pt x="120" y="37"/>
                  </a:cubicBezTo>
                  <a:moveTo>
                    <a:pt x="87" y="252"/>
                  </a:moveTo>
                  <a:cubicBezTo>
                    <a:pt x="87" y="263"/>
                    <a:pt x="96" y="272"/>
                    <a:pt x="106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2" y="263"/>
                    <a:pt x="152" y="252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87" y="243"/>
                    <a:pt x="87" y="243"/>
                    <a:pt x="87" y="243"/>
                  </a:cubicBezTo>
                  <a:cubicBezTo>
                    <a:pt x="87" y="252"/>
                    <a:pt x="87" y="252"/>
                    <a:pt x="87" y="252"/>
                  </a:cubicBezTo>
                  <a:close/>
                  <a:moveTo>
                    <a:pt x="204" y="35"/>
                  </a:moveTo>
                  <a:cubicBezTo>
                    <a:pt x="201" y="31"/>
                    <a:pt x="195" y="31"/>
                    <a:pt x="191" y="35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4" y="52"/>
                    <a:pt x="174" y="58"/>
                    <a:pt x="178" y="61"/>
                  </a:cubicBezTo>
                  <a:cubicBezTo>
                    <a:pt x="180" y="63"/>
                    <a:pt x="182" y="64"/>
                    <a:pt x="184" y="64"/>
                  </a:cubicBezTo>
                  <a:cubicBezTo>
                    <a:pt x="187" y="64"/>
                    <a:pt x="189" y="63"/>
                    <a:pt x="191" y="61"/>
                  </a:cubicBezTo>
                  <a:cubicBezTo>
                    <a:pt x="204" y="48"/>
                    <a:pt x="204" y="48"/>
                    <a:pt x="204" y="48"/>
                  </a:cubicBezTo>
                  <a:cubicBezTo>
                    <a:pt x="208" y="44"/>
                    <a:pt x="208" y="38"/>
                    <a:pt x="204" y="35"/>
                  </a:cubicBezTo>
                  <a:moveTo>
                    <a:pt x="120" y="49"/>
                  </a:moveTo>
                  <a:cubicBezTo>
                    <a:pt x="81" y="49"/>
                    <a:pt x="49" y="80"/>
                    <a:pt x="49" y="118"/>
                  </a:cubicBezTo>
                  <a:cubicBezTo>
                    <a:pt x="49" y="131"/>
                    <a:pt x="53" y="144"/>
                    <a:pt x="61" y="156"/>
                  </a:cubicBezTo>
                  <a:cubicBezTo>
                    <a:pt x="61" y="156"/>
                    <a:pt x="62" y="157"/>
                    <a:pt x="62" y="157"/>
                  </a:cubicBezTo>
                  <a:cubicBezTo>
                    <a:pt x="75" y="176"/>
                    <a:pt x="78" y="182"/>
                    <a:pt x="78" y="185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1" y="199"/>
                    <a:pt x="68" y="200"/>
                    <a:pt x="68" y="204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68" y="233"/>
                    <a:pt x="71" y="235"/>
                    <a:pt x="74" y="235"/>
                  </a:cubicBezTo>
                  <a:cubicBezTo>
                    <a:pt x="165" y="235"/>
                    <a:pt x="165" y="235"/>
                    <a:pt x="165" y="235"/>
                  </a:cubicBezTo>
                  <a:cubicBezTo>
                    <a:pt x="168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8" y="199"/>
                    <a:pt x="165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2" y="182"/>
                    <a:pt x="163" y="177"/>
                    <a:pt x="177" y="157"/>
                  </a:cubicBezTo>
                  <a:cubicBezTo>
                    <a:pt x="186" y="146"/>
                    <a:pt x="190" y="132"/>
                    <a:pt x="190" y="118"/>
                  </a:cubicBezTo>
                  <a:cubicBezTo>
                    <a:pt x="190" y="80"/>
                    <a:pt x="158" y="49"/>
                    <a:pt x="120" y="49"/>
                  </a:cubicBezTo>
                  <a:moveTo>
                    <a:pt x="120" y="169"/>
                  </a:moveTo>
                  <a:cubicBezTo>
                    <a:pt x="116" y="136"/>
                    <a:pt x="116" y="136"/>
                    <a:pt x="116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69"/>
                  </a:lnTo>
                  <a:close/>
                  <a:moveTo>
                    <a:pt x="162" y="146"/>
                  </a:moveTo>
                  <a:cubicBezTo>
                    <a:pt x="147" y="167"/>
                    <a:pt x="143" y="176"/>
                    <a:pt x="143" y="185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6" y="199"/>
                    <a:pt x="126" y="199"/>
                    <a:pt x="126" y="199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29"/>
                    <a:pt x="156" y="121"/>
                  </a:cubicBezTo>
                  <a:cubicBezTo>
                    <a:pt x="156" y="113"/>
                    <a:pt x="149" y="106"/>
                    <a:pt x="141" y="106"/>
                  </a:cubicBezTo>
                  <a:cubicBezTo>
                    <a:pt x="137" y="106"/>
                    <a:pt x="133" y="107"/>
                    <a:pt x="131" y="110"/>
                  </a:cubicBezTo>
                  <a:cubicBezTo>
                    <a:pt x="126" y="115"/>
                    <a:pt x="125" y="122"/>
                    <a:pt x="125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2"/>
                    <a:pt x="114" y="115"/>
                    <a:pt x="110" y="110"/>
                  </a:cubicBezTo>
                  <a:cubicBezTo>
                    <a:pt x="107" y="108"/>
                    <a:pt x="104" y="106"/>
                    <a:pt x="100" y="106"/>
                  </a:cubicBezTo>
                  <a:cubicBezTo>
                    <a:pt x="91" y="106"/>
                    <a:pt x="84" y="113"/>
                    <a:pt x="84" y="121"/>
                  </a:cubicBezTo>
                  <a:cubicBezTo>
                    <a:pt x="84" y="129"/>
                    <a:pt x="91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6" y="199"/>
                    <a:pt x="96" y="199"/>
                    <a:pt x="96" y="199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76"/>
                    <a:pt x="92" y="167"/>
                    <a:pt x="77" y="146"/>
                  </a:cubicBezTo>
                  <a:cubicBezTo>
                    <a:pt x="77" y="146"/>
                    <a:pt x="77" y="146"/>
                    <a:pt x="77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7"/>
                    <a:pt x="68" y="128"/>
                    <a:pt x="68" y="118"/>
                  </a:cubicBezTo>
                  <a:cubicBezTo>
                    <a:pt x="68" y="90"/>
                    <a:pt x="91" y="68"/>
                    <a:pt x="120" y="68"/>
                  </a:cubicBezTo>
                  <a:cubicBezTo>
                    <a:pt x="148" y="68"/>
                    <a:pt x="171" y="90"/>
                    <a:pt x="171" y="118"/>
                  </a:cubicBezTo>
                  <a:cubicBezTo>
                    <a:pt x="171" y="128"/>
                    <a:pt x="168" y="138"/>
                    <a:pt x="162" y="146"/>
                  </a:cubicBezTo>
                  <a:moveTo>
                    <a:pt x="134" y="126"/>
                  </a:moveTo>
                  <a:cubicBezTo>
                    <a:pt x="134" y="123"/>
                    <a:pt x="135" y="119"/>
                    <a:pt x="138" y="117"/>
                  </a:cubicBezTo>
                  <a:cubicBezTo>
                    <a:pt x="138" y="116"/>
                    <a:pt x="139" y="115"/>
                    <a:pt x="141" y="115"/>
                  </a:cubicBezTo>
                  <a:cubicBezTo>
                    <a:pt x="144" y="115"/>
                    <a:pt x="146" y="118"/>
                    <a:pt x="146" y="121"/>
                  </a:cubicBezTo>
                  <a:cubicBezTo>
                    <a:pt x="146" y="124"/>
                    <a:pt x="144" y="126"/>
                    <a:pt x="141" y="126"/>
                  </a:cubicBezTo>
                  <a:cubicBezTo>
                    <a:pt x="134" y="126"/>
                    <a:pt x="134" y="126"/>
                    <a:pt x="134" y="126"/>
                  </a:cubicBezTo>
                  <a:close/>
                  <a:moveTo>
                    <a:pt x="106" y="126"/>
                  </a:moveTo>
                  <a:cubicBezTo>
                    <a:pt x="100" y="126"/>
                    <a:pt x="100" y="126"/>
                    <a:pt x="100" y="126"/>
                  </a:cubicBezTo>
                  <a:cubicBezTo>
                    <a:pt x="96" y="126"/>
                    <a:pt x="94" y="124"/>
                    <a:pt x="94" y="121"/>
                  </a:cubicBezTo>
                  <a:cubicBezTo>
                    <a:pt x="94" y="118"/>
                    <a:pt x="96" y="115"/>
                    <a:pt x="100" y="115"/>
                  </a:cubicBezTo>
                  <a:cubicBezTo>
                    <a:pt x="101" y="115"/>
                    <a:pt x="102" y="116"/>
                    <a:pt x="103" y="117"/>
                  </a:cubicBezTo>
                  <a:cubicBezTo>
                    <a:pt x="105" y="119"/>
                    <a:pt x="106" y="123"/>
                    <a:pt x="106" y="126"/>
                  </a:cubicBezTo>
                  <a:moveTo>
                    <a:pt x="230" y="110"/>
                  </a:moveTo>
                  <a:cubicBezTo>
                    <a:pt x="211" y="110"/>
                    <a:pt x="211" y="110"/>
                    <a:pt x="211" y="110"/>
                  </a:cubicBezTo>
                  <a:cubicBezTo>
                    <a:pt x="206" y="110"/>
                    <a:pt x="202" y="114"/>
                    <a:pt x="202" y="119"/>
                  </a:cubicBezTo>
                  <a:cubicBezTo>
                    <a:pt x="202" y="125"/>
                    <a:pt x="206" y="129"/>
                    <a:pt x="211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235" y="129"/>
                    <a:pt x="240" y="125"/>
                    <a:pt x="240" y="119"/>
                  </a:cubicBezTo>
                  <a:cubicBezTo>
                    <a:pt x="240" y="114"/>
                    <a:pt x="235" y="110"/>
                    <a:pt x="230" y="1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36"/>
            <p:cNvSpPr txBox="1"/>
            <p:nvPr/>
          </p:nvSpPr>
          <p:spPr>
            <a:xfrm>
              <a:off x="8033597" y="4558873"/>
              <a:ext cx="3156379" cy="69249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000" dirty="0"/>
                <a:t>请替换文字内容复制你的内容到</a:t>
              </a:r>
              <a:r>
                <a:rPr lang="zh-CN" altLang="en-US" sz="1000" dirty="0" smtClean="0"/>
                <a:t>此如</a:t>
              </a:r>
              <a:r>
                <a:rPr lang="zh-CN" altLang="en-US" sz="1000" dirty="0"/>
                <a:t>需更改请在（设置形状格式）菜单下（文本选项）中调整。</a:t>
              </a:r>
              <a:endParaRPr lang="zh-CN" altLang="en-US" sz="1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7724268" y="2197044"/>
            <a:ext cx="1806986" cy="1806986"/>
            <a:chOff x="7724268" y="2197044"/>
            <a:chExt cx="1806986" cy="1806986"/>
          </a:xfrm>
        </p:grpSpPr>
        <p:sp>
          <p:nvSpPr>
            <p:cNvPr id="4" name="千图PPT彼岸天：ID 8661124库_椭圆 4"/>
            <p:cNvSpPr/>
            <p:nvPr>
              <p:custDataLst>
                <p:tags r:id="rId2"/>
              </p:custDataLst>
            </p:nvPr>
          </p:nvSpPr>
          <p:spPr>
            <a:xfrm>
              <a:off x="7724268" y="2197044"/>
              <a:ext cx="1806986" cy="1806986"/>
            </a:xfrm>
            <a:prstGeom prst="ellipse">
              <a:avLst/>
            </a:pr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8355768" y="2745682"/>
              <a:ext cx="543986" cy="577984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6259102" y="3367696"/>
            <a:ext cx="2458388" cy="1806986"/>
            <a:chOff x="6259102" y="3367696"/>
            <a:chExt cx="2458388" cy="1806986"/>
          </a:xfrm>
        </p:grpSpPr>
        <p:sp>
          <p:nvSpPr>
            <p:cNvPr id="6" name="千图PPT彼岸天：ID 8661124库_Freeform: Shape 7"/>
            <p:cNvSpPr/>
            <p:nvPr>
              <p:custDataLst>
                <p:tags r:id="rId4"/>
              </p:custDataLst>
            </p:nvPr>
          </p:nvSpPr>
          <p:spPr>
            <a:xfrm rot="18900000">
              <a:off x="6259102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989204" y="4245218"/>
              <a:ext cx="665815" cy="538319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5"/>
            </p:custDataLst>
          </p:nvPr>
        </p:nvGrpSpPr>
        <p:grpSpPr>
          <a:xfrm>
            <a:off x="5312737" y="2094472"/>
            <a:ext cx="1806986" cy="2458388"/>
            <a:chOff x="5312737" y="2094472"/>
            <a:chExt cx="1806986" cy="2458388"/>
          </a:xfrm>
        </p:grpSpPr>
        <p:sp>
          <p:nvSpPr>
            <p:cNvPr id="8" name="千图PPT彼岸天：ID 8661124库_Freeform: Shape 10"/>
            <p:cNvSpPr/>
            <p:nvPr>
              <p:custDataLst>
                <p:tags r:id="rId6"/>
              </p:custDataLst>
            </p:nvPr>
          </p:nvSpPr>
          <p:spPr>
            <a:xfrm rot="2700000">
              <a:off x="4987036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11"/>
            <p:cNvSpPr/>
            <p:nvPr/>
          </p:nvSpPr>
          <p:spPr bwMode="auto">
            <a:xfrm>
              <a:off x="5803388" y="2745116"/>
              <a:ext cx="410821" cy="648817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7"/>
            </p:custDataLst>
          </p:nvPr>
        </p:nvGrpSpPr>
        <p:grpSpPr>
          <a:xfrm>
            <a:off x="3607110" y="3367696"/>
            <a:ext cx="2458388" cy="1806986"/>
            <a:chOff x="3607110" y="3367696"/>
            <a:chExt cx="2458388" cy="1806986"/>
          </a:xfrm>
        </p:grpSpPr>
        <p:sp>
          <p:nvSpPr>
            <p:cNvPr id="10" name="千图PPT彼岸天：ID 8661124库_Freeform: Shape 13"/>
            <p:cNvSpPr/>
            <p:nvPr>
              <p:custDataLst>
                <p:tags r:id="rId8"/>
              </p:custDataLst>
            </p:nvPr>
          </p:nvSpPr>
          <p:spPr>
            <a:xfrm rot="18900000">
              <a:off x="3607110" y="3367696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4"/>
            <p:cNvSpPr/>
            <p:nvPr/>
          </p:nvSpPr>
          <p:spPr bwMode="auto">
            <a:xfrm>
              <a:off x="4343922" y="4245218"/>
              <a:ext cx="512820" cy="586486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9"/>
            </p:custDataLst>
          </p:nvPr>
        </p:nvGrpSpPr>
        <p:grpSpPr>
          <a:xfrm>
            <a:off x="2660746" y="2094472"/>
            <a:ext cx="1806986" cy="2458388"/>
            <a:chOff x="2660746" y="2094472"/>
            <a:chExt cx="1806986" cy="2458388"/>
          </a:xfrm>
        </p:grpSpPr>
        <p:sp>
          <p:nvSpPr>
            <p:cNvPr id="12" name="千图PPT彼岸天：ID 8661124库_Freeform: Shape 16"/>
            <p:cNvSpPr/>
            <p:nvPr>
              <p:custDataLst>
                <p:tags r:id="rId10"/>
              </p:custDataLst>
            </p:nvPr>
          </p:nvSpPr>
          <p:spPr>
            <a:xfrm rot="2700000">
              <a:off x="2335045" y="2420173"/>
              <a:ext cx="2458388" cy="1806986"/>
            </a:xfrm>
            <a:custGeom>
              <a:avLst/>
              <a:gdLst>
                <a:gd name="connsiteX0" fmla="*/ 608533 w 1655806"/>
                <a:gd name="connsiteY0" fmla="*/ 0 h 1217066"/>
                <a:gd name="connsiteX1" fmla="*/ 1113138 w 1655806"/>
                <a:gd name="connsiteY1" fmla="*/ 268296 h 1217066"/>
                <a:gd name="connsiteX2" fmla="*/ 1138667 w 1655806"/>
                <a:gd name="connsiteY2" fmla="*/ 315330 h 1217066"/>
                <a:gd name="connsiteX3" fmla="*/ 1430691 w 1655806"/>
                <a:gd name="connsiteY3" fmla="*/ 315330 h 1217066"/>
                <a:gd name="connsiteX4" fmla="*/ 1655806 w 1655806"/>
                <a:gd name="connsiteY4" fmla="*/ 608533 h 1217066"/>
                <a:gd name="connsiteX5" fmla="*/ 1430691 w 1655806"/>
                <a:gd name="connsiteY5" fmla="*/ 901735 h 1217066"/>
                <a:gd name="connsiteX6" fmla="*/ 1138668 w 1655806"/>
                <a:gd name="connsiteY6" fmla="*/ 901735 h 1217066"/>
                <a:gd name="connsiteX7" fmla="*/ 1113138 w 1655806"/>
                <a:gd name="connsiteY7" fmla="*/ 948770 h 1217066"/>
                <a:gd name="connsiteX8" fmla="*/ 608533 w 1655806"/>
                <a:gd name="connsiteY8" fmla="*/ 1217066 h 1217066"/>
                <a:gd name="connsiteX9" fmla="*/ 0 w 1655806"/>
                <a:gd name="connsiteY9" fmla="*/ 608533 h 1217066"/>
                <a:gd name="connsiteX10" fmla="*/ 608533 w 1655806"/>
                <a:gd name="connsiteY10" fmla="*/ 0 h 121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5806" h="1217066">
                  <a:moveTo>
                    <a:pt x="608533" y="0"/>
                  </a:moveTo>
                  <a:cubicBezTo>
                    <a:pt x="818585" y="0"/>
                    <a:pt x="1003780" y="106426"/>
                    <a:pt x="1113138" y="268296"/>
                  </a:cubicBezTo>
                  <a:lnTo>
                    <a:pt x="1138667" y="315330"/>
                  </a:lnTo>
                  <a:lnTo>
                    <a:pt x="1430691" y="315330"/>
                  </a:lnTo>
                  <a:lnTo>
                    <a:pt x="1655806" y="608533"/>
                  </a:lnTo>
                  <a:lnTo>
                    <a:pt x="1430691" y="901735"/>
                  </a:lnTo>
                  <a:lnTo>
                    <a:pt x="1138668" y="901735"/>
                  </a:lnTo>
                  <a:lnTo>
                    <a:pt x="1113138" y="948770"/>
                  </a:lnTo>
                  <a:cubicBezTo>
                    <a:pt x="1003780" y="1110640"/>
                    <a:pt x="818585" y="1217066"/>
                    <a:pt x="608533" y="1217066"/>
                  </a:cubicBezTo>
                  <a:cubicBezTo>
                    <a:pt x="272450" y="1217066"/>
                    <a:pt x="0" y="944616"/>
                    <a:pt x="0" y="608533"/>
                  </a:cubicBezTo>
                  <a:cubicBezTo>
                    <a:pt x="0" y="272450"/>
                    <a:pt x="272450" y="0"/>
                    <a:pt x="608533" y="0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7"/>
            <p:cNvSpPr/>
            <p:nvPr/>
          </p:nvSpPr>
          <p:spPr bwMode="auto">
            <a:xfrm>
              <a:off x="3090272" y="2890320"/>
              <a:ext cx="475987" cy="5383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" name="千图PPT彼岸天：ID 8661124库_组合 1"/>
          <p:cNvGrpSpPr/>
          <p:nvPr>
            <p:custDataLst>
              <p:tags r:id="rId11"/>
            </p:custDataLst>
          </p:nvPr>
        </p:nvGrpSpPr>
        <p:grpSpPr>
          <a:xfrm>
            <a:off x="735646" y="1252772"/>
            <a:ext cx="2517738" cy="908518"/>
            <a:chOff x="735646" y="1252772"/>
            <a:chExt cx="2517738" cy="908518"/>
          </a:xfrm>
        </p:grpSpPr>
        <p:sp>
          <p:nvSpPr>
            <p:cNvPr id="27" name="Rectangle 22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Rectangle 18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千图PPT彼岸天：ID 8661124库_组合 24"/>
          <p:cNvGrpSpPr/>
          <p:nvPr>
            <p:custDataLst>
              <p:tags r:id="rId12"/>
            </p:custDataLst>
          </p:nvPr>
        </p:nvGrpSpPr>
        <p:grpSpPr>
          <a:xfrm>
            <a:off x="4752111" y="1252772"/>
            <a:ext cx="2517738" cy="908518"/>
            <a:chOff x="735646" y="1252772"/>
            <a:chExt cx="2517738" cy="908518"/>
          </a:xfrm>
        </p:grpSpPr>
        <p:sp>
          <p:nvSpPr>
            <p:cNvPr id="25" name="Rectangle 25"/>
            <p:cNvSpPr/>
            <p:nvPr/>
          </p:nvSpPr>
          <p:spPr>
            <a:xfrm>
              <a:off x="1286629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千图PPT彼岸天：ID 8661124库_组合 27"/>
          <p:cNvGrpSpPr/>
          <p:nvPr>
            <p:custDataLst>
              <p:tags r:id="rId13"/>
            </p:custDataLst>
          </p:nvPr>
        </p:nvGrpSpPr>
        <p:grpSpPr>
          <a:xfrm>
            <a:off x="8957126" y="1252772"/>
            <a:ext cx="2517738" cy="908518"/>
            <a:chOff x="735646" y="1252772"/>
            <a:chExt cx="2517738" cy="908518"/>
          </a:xfrm>
        </p:grpSpPr>
        <p:sp>
          <p:nvSpPr>
            <p:cNvPr id="23" name="Rectangle 28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29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千图PPT彼岸天：ID 8661124库_组合 30"/>
          <p:cNvGrpSpPr/>
          <p:nvPr>
            <p:custDataLst>
              <p:tags r:id="rId14"/>
            </p:custDataLst>
          </p:nvPr>
        </p:nvGrpSpPr>
        <p:grpSpPr>
          <a:xfrm>
            <a:off x="1424535" y="5213120"/>
            <a:ext cx="2517738" cy="908518"/>
            <a:chOff x="735646" y="1252772"/>
            <a:chExt cx="2517738" cy="908518"/>
          </a:xfrm>
        </p:grpSpPr>
        <p:sp>
          <p:nvSpPr>
            <p:cNvPr id="21" name="Rectangle 31"/>
            <p:cNvSpPr/>
            <p:nvPr/>
          </p:nvSpPr>
          <p:spPr>
            <a:xfrm>
              <a:off x="1837612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 algn="r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千图PPT彼岸天：ID 8661124库_组合 33"/>
          <p:cNvGrpSpPr/>
          <p:nvPr>
            <p:custDataLst>
              <p:tags r:id="rId15"/>
            </p:custDataLst>
          </p:nvPr>
        </p:nvGrpSpPr>
        <p:grpSpPr>
          <a:xfrm>
            <a:off x="7914335" y="5213120"/>
            <a:ext cx="2517738" cy="908518"/>
            <a:chOff x="735646" y="1252772"/>
            <a:chExt cx="2517738" cy="908518"/>
          </a:xfrm>
        </p:grpSpPr>
        <p:sp>
          <p:nvSpPr>
            <p:cNvPr id="19" name="Rectangle 34"/>
            <p:cNvSpPr/>
            <p:nvPr/>
          </p:nvSpPr>
          <p:spPr>
            <a:xfrm>
              <a:off x="735646" y="1252772"/>
              <a:ext cx="1415772" cy="338554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735646" y="1591326"/>
              <a:ext cx="2517738" cy="569964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lvl="0">
                <a:lnSpc>
                  <a:spcPct val="120000"/>
                </a:lnSpc>
              </a:pPr>
              <a:r>
                <a:rPr lang="zh-CN" altLang="en-US" sz="1100" dirty="0">
                  <a:solidFill>
                    <a:srgbClr val="000000"/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rgbClr val="000000"/>
                  </a:solidFill>
                </a:rPr>
              </a:br>
              <a:endParaRPr lang="zh-CN" alt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540014" y="873014"/>
            <a:ext cx="5111973" cy="5111973"/>
            <a:chOff x="3540015" y="873014"/>
            <a:chExt cx="5111973" cy="5111973"/>
          </a:xfrm>
        </p:grpSpPr>
        <p:grpSp>
          <p:nvGrpSpPr>
            <p:cNvPr id="17" name="组合 16"/>
            <p:cNvGrpSpPr/>
            <p:nvPr/>
          </p:nvGrpSpPr>
          <p:grpSpPr>
            <a:xfrm>
              <a:off x="5607052" y="873014"/>
              <a:ext cx="977898" cy="2289149"/>
              <a:chOff x="5607052" y="873014"/>
              <a:chExt cx="977898" cy="2289149"/>
            </a:xfrm>
          </p:grpSpPr>
          <p:sp>
            <p:nvSpPr>
              <p:cNvPr id="33" name="箭头: 五边形 32"/>
              <p:cNvSpPr/>
              <p:nvPr/>
            </p:nvSpPr>
            <p:spPr bwMode="auto">
              <a:xfrm rot="16200000">
                <a:off x="5195901" y="1323114"/>
                <a:ext cx="1800200" cy="900000"/>
              </a:xfrm>
              <a:prstGeom prst="homePlat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椭圆 33"/>
              <p:cNvSpPr/>
              <p:nvPr/>
            </p:nvSpPr>
            <p:spPr bwMode="auto">
              <a:xfrm>
                <a:off x="5607052" y="2184265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5689601" y="2266814"/>
                <a:ext cx="812800" cy="812800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5905502" y="1338141"/>
                <a:ext cx="380998" cy="380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1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40015" y="2940052"/>
              <a:ext cx="2289149" cy="977898"/>
              <a:chOff x="3540015" y="2940052"/>
              <a:chExt cx="2289149" cy="977898"/>
            </a:xfrm>
          </p:grpSpPr>
          <p:sp>
            <p:nvSpPr>
              <p:cNvPr id="29" name="箭头: 五边形 28"/>
              <p:cNvSpPr/>
              <p:nvPr/>
            </p:nvSpPr>
            <p:spPr bwMode="auto">
              <a:xfrm rot="10800000" flipV="1">
                <a:off x="3540015" y="2979001"/>
                <a:ext cx="1800200" cy="900000"/>
              </a:xfrm>
              <a:prstGeom prst="homePlat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rot="5400000" flipV="1">
                <a:off x="4851266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椭圆 30"/>
              <p:cNvSpPr/>
              <p:nvPr/>
            </p:nvSpPr>
            <p:spPr bwMode="auto">
              <a:xfrm rot="10800000" flipV="1">
                <a:off x="4933815" y="3022601"/>
                <a:ext cx="812800" cy="812800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106461" y="3239823"/>
                <a:ext cx="380998" cy="380998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362839" y="2940052"/>
              <a:ext cx="2289149" cy="977898"/>
              <a:chOff x="6362839" y="2940052"/>
              <a:chExt cx="2289149" cy="977898"/>
            </a:xfrm>
          </p:grpSpPr>
          <p:sp>
            <p:nvSpPr>
              <p:cNvPr id="25" name="箭头: 五边形 24"/>
              <p:cNvSpPr/>
              <p:nvPr/>
            </p:nvSpPr>
            <p:spPr bwMode="auto">
              <a:xfrm>
                <a:off x="6851788" y="2979001"/>
                <a:ext cx="1800200" cy="900000"/>
              </a:xfrm>
              <a:prstGeom prst="homePlat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椭圆 25"/>
              <p:cNvSpPr/>
              <p:nvPr/>
            </p:nvSpPr>
            <p:spPr bwMode="auto">
              <a:xfrm rot="5400000">
                <a:off x="6362839" y="2940052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椭圆 26"/>
              <p:cNvSpPr/>
              <p:nvPr/>
            </p:nvSpPr>
            <p:spPr bwMode="auto">
              <a:xfrm>
                <a:off x="6445387" y="3022602"/>
                <a:ext cx="812800" cy="81279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7704545" y="3239823"/>
                <a:ext cx="380998" cy="380998"/>
              </a:xfrm>
              <a:custGeom>
                <a:avLst/>
                <a:gdLst>
                  <a:gd name="T0" fmla="+- 0 10800 98"/>
                  <a:gd name="T1" fmla="*/ T0 w 21404"/>
                  <a:gd name="T2" fmla="+- 0 10864 128"/>
                  <a:gd name="T3" fmla="*/ 10864 h 21472"/>
                  <a:gd name="T4" fmla="+- 0 10800 98"/>
                  <a:gd name="T5" fmla="*/ T4 w 21404"/>
                  <a:gd name="T6" fmla="+- 0 10864 128"/>
                  <a:gd name="T7" fmla="*/ 10864 h 21472"/>
                  <a:gd name="T8" fmla="+- 0 10800 98"/>
                  <a:gd name="T9" fmla="*/ T8 w 21404"/>
                  <a:gd name="T10" fmla="+- 0 10864 128"/>
                  <a:gd name="T11" fmla="*/ 10864 h 21472"/>
                  <a:gd name="T12" fmla="+- 0 10800 98"/>
                  <a:gd name="T13" fmla="*/ T12 w 21404"/>
                  <a:gd name="T14" fmla="+- 0 10864 128"/>
                  <a:gd name="T15" fmla="*/ 10864 h 21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04" h="21472">
                    <a:moveTo>
                      <a:pt x="3386" y="13932"/>
                    </a:moveTo>
                    <a:cubicBezTo>
                      <a:pt x="4126" y="16483"/>
                      <a:pt x="4518" y="17503"/>
                      <a:pt x="6826" y="18467"/>
                    </a:cubicBezTo>
                    <a:cubicBezTo>
                      <a:pt x="8742" y="19998"/>
                      <a:pt x="9918" y="21472"/>
                      <a:pt x="10702" y="21472"/>
                    </a:cubicBezTo>
                    <a:cubicBezTo>
                      <a:pt x="11486" y="21472"/>
                      <a:pt x="12662" y="19998"/>
                      <a:pt x="14578" y="18978"/>
                    </a:cubicBezTo>
                    <a:cubicBezTo>
                      <a:pt x="16886" y="17503"/>
                      <a:pt x="16102" y="17503"/>
                      <a:pt x="16886" y="14499"/>
                    </a:cubicBezTo>
                    <a:cubicBezTo>
                      <a:pt x="10702" y="18467"/>
                      <a:pt x="10702" y="18467"/>
                      <a:pt x="10702" y="18467"/>
                    </a:cubicBezTo>
                    <a:lnTo>
                      <a:pt x="3386" y="13932"/>
                    </a:lnTo>
                    <a:close/>
                    <a:moveTo>
                      <a:pt x="21110" y="6902"/>
                    </a:moveTo>
                    <a:cubicBezTo>
                      <a:pt x="11834" y="382"/>
                      <a:pt x="11834" y="382"/>
                      <a:pt x="11834" y="382"/>
                    </a:cubicBezTo>
                    <a:cubicBezTo>
                      <a:pt x="11486" y="-128"/>
                      <a:pt x="10310" y="-128"/>
                      <a:pt x="9526" y="382"/>
                    </a:cubicBezTo>
                    <a:cubicBezTo>
                      <a:pt x="294" y="6902"/>
                      <a:pt x="294" y="6902"/>
                      <a:pt x="294" y="6902"/>
                    </a:cubicBezTo>
                    <a:cubicBezTo>
                      <a:pt x="-98" y="7412"/>
                      <a:pt x="-98" y="7922"/>
                      <a:pt x="294" y="8943"/>
                    </a:cubicBezTo>
                    <a:cubicBezTo>
                      <a:pt x="9526" y="15463"/>
                      <a:pt x="9526" y="15463"/>
                      <a:pt x="9526" y="15463"/>
                    </a:cubicBezTo>
                    <a:cubicBezTo>
                      <a:pt x="10310" y="15973"/>
                      <a:pt x="11486" y="15973"/>
                      <a:pt x="11834" y="15463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1486" y="8943"/>
                      <a:pt x="11486" y="8943"/>
                      <a:pt x="11486" y="8943"/>
                    </a:cubicBezTo>
                    <a:cubicBezTo>
                      <a:pt x="11094" y="8943"/>
                      <a:pt x="11094" y="9396"/>
                      <a:pt x="10702" y="9396"/>
                    </a:cubicBezTo>
                    <a:cubicBezTo>
                      <a:pt x="9526" y="9396"/>
                      <a:pt x="8742" y="8433"/>
                      <a:pt x="8742" y="7412"/>
                    </a:cubicBezTo>
                    <a:cubicBezTo>
                      <a:pt x="8742" y="6902"/>
                      <a:pt x="9526" y="5938"/>
                      <a:pt x="10702" y="5938"/>
                    </a:cubicBezTo>
                    <a:cubicBezTo>
                      <a:pt x="11486" y="5938"/>
                      <a:pt x="12270" y="6392"/>
                      <a:pt x="12662" y="6902"/>
                    </a:cubicBezTo>
                    <a:cubicBezTo>
                      <a:pt x="19194" y="9907"/>
                      <a:pt x="19194" y="9907"/>
                      <a:pt x="19194" y="9907"/>
                    </a:cubicBezTo>
                    <a:cubicBezTo>
                      <a:pt x="21110" y="8943"/>
                      <a:pt x="21110" y="8943"/>
                      <a:pt x="21110" y="8943"/>
                    </a:cubicBezTo>
                    <a:cubicBezTo>
                      <a:pt x="21502" y="7922"/>
                      <a:pt x="21502" y="7412"/>
                      <a:pt x="21110" y="6902"/>
                    </a:cubicBezTo>
                    <a:close/>
                    <a:moveTo>
                      <a:pt x="18410" y="19488"/>
                    </a:moveTo>
                    <a:cubicBezTo>
                      <a:pt x="18018" y="19998"/>
                      <a:pt x="19586" y="20508"/>
                      <a:pt x="19978" y="18978"/>
                    </a:cubicBezTo>
                    <a:cubicBezTo>
                      <a:pt x="20326" y="11948"/>
                      <a:pt x="19194" y="9907"/>
                      <a:pt x="19194" y="9907"/>
                    </a:cubicBezTo>
                    <a:cubicBezTo>
                      <a:pt x="17670" y="10927"/>
                      <a:pt x="17670" y="10927"/>
                      <a:pt x="17670" y="10927"/>
                    </a:cubicBezTo>
                    <a:cubicBezTo>
                      <a:pt x="17670" y="10927"/>
                      <a:pt x="19194" y="12458"/>
                      <a:pt x="18410" y="194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607052" y="3695838"/>
              <a:ext cx="977898" cy="2289149"/>
              <a:chOff x="5607052" y="3695838"/>
              <a:chExt cx="977898" cy="2289149"/>
            </a:xfrm>
          </p:grpSpPr>
          <p:sp>
            <p:nvSpPr>
              <p:cNvPr id="21" name="箭头: 五边形 20"/>
              <p:cNvSpPr/>
              <p:nvPr/>
            </p:nvSpPr>
            <p:spPr bwMode="auto">
              <a:xfrm rot="5400000" flipV="1">
                <a:off x="5195901" y="4634887"/>
                <a:ext cx="1800200" cy="900000"/>
              </a:xfrm>
              <a:prstGeom prst="homePlat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flipV="1">
                <a:off x="5607052" y="3695838"/>
                <a:ext cx="977898" cy="97789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5689601" y="3778387"/>
                <a:ext cx="812800" cy="812798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/>
              </a:bodyPr>
              <a:lstStyle/>
              <a:p>
                <a:pPr algn="ctr"/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5905502" y="5138862"/>
                <a:ext cx="380998" cy="38099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413" y="19459"/>
                    </a:moveTo>
                    <a:cubicBezTo>
                      <a:pt x="3413" y="20724"/>
                      <a:pt x="4778" y="21600"/>
                      <a:pt x="6046" y="21600"/>
                    </a:cubicBezTo>
                    <a:cubicBezTo>
                      <a:pt x="7363" y="21600"/>
                      <a:pt x="8191" y="20724"/>
                      <a:pt x="8191" y="19459"/>
                    </a:cubicBezTo>
                    <a:cubicBezTo>
                      <a:pt x="8191" y="18146"/>
                      <a:pt x="7363" y="16832"/>
                      <a:pt x="6046" y="16832"/>
                    </a:cubicBezTo>
                    <a:cubicBezTo>
                      <a:pt x="4778" y="16832"/>
                      <a:pt x="3413" y="18146"/>
                      <a:pt x="3413" y="19459"/>
                    </a:cubicBezTo>
                    <a:close/>
                    <a:moveTo>
                      <a:pt x="15554" y="19459"/>
                    </a:moveTo>
                    <a:cubicBezTo>
                      <a:pt x="15554" y="20724"/>
                      <a:pt x="16822" y="21600"/>
                      <a:pt x="18138" y="21600"/>
                    </a:cubicBezTo>
                    <a:cubicBezTo>
                      <a:pt x="19455" y="21600"/>
                      <a:pt x="20332" y="20724"/>
                      <a:pt x="20332" y="19459"/>
                    </a:cubicBezTo>
                    <a:cubicBezTo>
                      <a:pt x="20332" y="18146"/>
                      <a:pt x="19455" y="16832"/>
                      <a:pt x="18138" y="16832"/>
                    </a:cubicBezTo>
                    <a:cubicBezTo>
                      <a:pt x="16822" y="16832"/>
                      <a:pt x="15554" y="18146"/>
                      <a:pt x="15554" y="19459"/>
                    </a:cubicBezTo>
                    <a:close/>
                    <a:moveTo>
                      <a:pt x="7753" y="13816"/>
                    </a:moveTo>
                    <a:cubicBezTo>
                      <a:pt x="21161" y="9924"/>
                      <a:pt x="21161" y="9924"/>
                      <a:pt x="21161" y="9924"/>
                    </a:cubicBezTo>
                    <a:cubicBezTo>
                      <a:pt x="21600" y="9924"/>
                      <a:pt x="21600" y="9486"/>
                      <a:pt x="21600" y="9097"/>
                    </a:cubicBezTo>
                    <a:cubicBezTo>
                      <a:pt x="21600" y="2627"/>
                      <a:pt x="21600" y="2627"/>
                      <a:pt x="21600" y="2627"/>
                    </a:cubicBezTo>
                    <a:cubicBezTo>
                      <a:pt x="4778" y="2627"/>
                      <a:pt x="4778" y="2627"/>
                      <a:pt x="4778" y="2627"/>
                    </a:cubicBezTo>
                    <a:cubicBezTo>
                      <a:pt x="4778" y="486"/>
                      <a:pt x="4778" y="486"/>
                      <a:pt x="4778" y="486"/>
                    </a:cubicBezTo>
                    <a:lnTo>
                      <a:pt x="4340" y="0"/>
                    </a:lnTo>
                    <a:cubicBezTo>
                      <a:pt x="439" y="0"/>
                      <a:pt x="439" y="0"/>
                      <a:pt x="439" y="0"/>
                    </a:cubicBezTo>
                    <a:cubicBezTo>
                      <a:pt x="0" y="0"/>
                      <a:pt x="0" y="486"/>
                      <a:pt x="0" y="486"/>
                    </a:cubicBezTo>
                    <a:cubicBezTo>
                      <a:pt x="0" y="2627"/>
                      <a:pt x="0" y="2627"/>
                      <a:pt x="0" y="2627"/>
                    </a:cubicBezTo>
                    <a:cubicBezTo>
                      <a:pt x="2194" y="2627"/>
                      <a:pt x="2194" y="2627"/>
                      <a:pt x="2194" y="2627"/>
                    </a:cubicBezTo>
                    <a:cubicBezTo>
                      <a:pt x="4778" y="13378"/>
                      <a:pt x="4778" y="13378"/>
                      <a:pt x="4778" y="13378"/>
                    </a:cubicBezTo>
                    <a:cubicBezTo>
                      <a:pt x="4778" y="14692"/>
                      <a:pt x="4778" y="14692"/>
                      <a:pt x="4778" y="14692"/>
                    </a:cubicBezTo>
                    <a:cubicBezTo>
                      <a:pt x="4778" y="16443"/>
                      <a:pt x="4778" y="16443"/>
                      <a:pt x="4778" y="16443"/>
                    </a:cubicBezTo>
                    <a:cubicBezTo>
                      <a:pt x="4778" y="16832"/>
                      <a:pt x="5168" y="16832"/>
                      <a:pt x="5168" y="16832"/>
                    </a:cubicBezTo>
                    <a:cubicBezTo>
                      <a:pt x="6046" y="16832"/>
                      <a:pt x="6046" y="16832"/>
                      <a:pt x="6046" y="16832"/>
                    </a:cubicBezTo>
                    <a:cubicBezTo>
                      <a:pt x="18138" y="16832"/>
                      <a:pt x="18138" y="16832"/>
                      <a:pt x="18138" y="16832"/>
                    </a:cubicBezTo>
                    <a:cubicBezTo>
                      <a:pt x="21161" y="16832"/>
                      <a:pt x="21161" y="16832"/>
                      <a:pt x="21161" y="16832"/>
                    </a:cubicBezTo>
                    <a:cubicBezTo>
                      <a:pt x="21600" y="16832"/>
                      <a:pt x="21600" y="16832"/>
                      <a:pt x="21600" y="16443"/>
                    </a:cubicBezTo>
                    <a:cubicBezTo>
                      <a:pt x="21600" y="14692"/>
                      <a:pt x="21600" y="14692"/>
                      <a:pt x="21600" y="14692"/>
                    </a:cubicBezTo>
                    <a:cubicBezTo>
                      <a:pt x="8191" y="14692"/>
                      <a:pt x="8191" y="14692"/>
                      <a:pt x="8191" y="14692"/>
                    </a:cubicBezTo>
                    <a:cubicBezTo>
                      <a:pt x="6485" y="14692"/>
                      <a:pt x="6485" y="13816"/>
                      <a:pt x="7753" y="138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579741" y="1553109"/>
            <a:ext cx="2587220" cy="782232"/>
            <a:chOff x="1579741" y="1924553"/>
            <a:chExt cx="2587220" cy="782232"/>
          </a:xfrm>
        </p:grpSpPr>
        <p:sp>
          <p:nvSpPr>
            <p:cNvPr id="15" name="矩形 14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579741" y="4522659"/>
            <a:ext cx="2587220" cy="782232"/>
            <a:chOff x="1579741" y="4151215"/>
            <a:chExt cx="2587220" cy="782232"/>
          </a:xfrm>
        </p:grpSpPr>
        <p:sp>
          <p:nvSpPr>
            <p:cNvPr id="13" name="矩形 12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25039" y="1558281"/>
            <a:ext cx="2587220" cy="782232"/>
            <a:chOff x="8025039" y="1924553"/>
            <a:chExt cx="2587220" cy="782232"/>
          </a:xfrm>
        </p:grpSpPr>
        <p:sp>
          <p:nvSpPr>
            <p:cNvPr id="11" name="矩形 10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025039" y="4522659"/>
            <a:ext cx="2587220" cy="782232"/>
            <a:chOff x="8025039" y="4151215"/>
            <a:chExt cx="2587220" cy="782232"/>
          </a:xfrm>
        </p:grpSpPr>
        <p:sp>
          <p:nvSpPr>
            <p:cNvPr id="9" name="矩形 8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6317091" y="1520788"/>
            <a:ext cx="4277945" cy="2578412"/>
            <a:chOff x="6317091" y="1520788"/>
            <a:chExt cx="4277945" cy="257841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057052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TextBox 61"/>
            <p:cNvSpPr txBox="1"/>
            <p:nvPr/>
          </p:nvSpPr>
          <p:spPr>
            <a:xfrm>
              <a:off x="690068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02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8097424" y="2013859"/>
              <a:ext cx="2497612" cy="866137"/>
              <a:chOff x="7645890" y="3344328"/>
              <a:chExt cx="2122517" cy="866137"/>
            </a:xfrm>
          </p:grpSpPr>
          <p:sp>
            <p:nvSpPr>
              <p:cNvPr id="30" name="TextBox 57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1" name="TextBox 58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621407" y="1520788"/>
            <a:ext cx="4986391" cy="1837213"/>
            <a:chOff x="1621407" y="1520788"/>
            <a:chExt cx="4986391" cy="1837213"/>
          </a:xfrm>
        </p:grpSpPr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11325" y="1520788"/>
              <a:ext cx="1780332" cy="1837213"/>
              <a:chOff x="2803525" y="1157288"/>
              <a:chExt cx="1565275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803525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002887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50"/>
            <p:cNvSpPr txBox="1"/>
            <p:nvPr/>
          </p:nvSpPr>
          <p:spPr>
            <a:xfrm>
              <a:off x="457031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1621407" y="1990164"/>
              <a:ext cx="2389919" cy="866137"/>
              <a:chOff x="2378292" y="4060687"/>
              <a:chExt cx="2389919" cy="866137"/>
            </a:xfrm>
          </p:grpSpPr>
          <p:sp>
            <p:nvSpPr>
              <p:cNvPr id="28" name="TextBox 60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9" name="TextBox 66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5519014" y="3826552"/>
            <a:ext cx="5076022" cy="1839558"/>
            <a:chOff x="5519014" y="3826552"/>
            <a:chExt cx="5076022" cy="1839558"/>
          </a:xfrm>
        </p:grpSpPr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Group 39"/>
            <p:cNvGrpSpPr/>
            <p:nvPr/>
          </p:nvGrpSpPr>
          <p:grpSpPr>
            <a:xfrm>
              <a:off x="6317091" y="3826552"/>
              <a:ext cx="1780332" cy="1839558"/>
              <a:chOff x="4830763" y="3184525"/>
              <a:chExt cx="1565275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30763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Freeform: Shape 52"/>
            <p:cNvSpPr/>
            <p:nvPr/>
          </p:nvSpPr>
          <p:spPr bwMode="auto">
            <a:xfrm>
              <a:off x="6992070" y="4380874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TextBox 63"/>
            <p:cNvSpPr txBox="1"/>
            <p:nvPr/>
          </p:nvSpPr>
          <p:spPr>
            <a:xfrm>
              <a:off x="690068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03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2" name="Group 67"/>
            <p:cNvGrpSpPr/>
            <p:nvPr/>
          </p:nvGrpSpPr>
          <p:grpSpPr>
            <a:xfrm>
              <a:off x="8097424" y="4339729"/>
              <a:ext cx="2497612" cy="866137"/>
              <a:chOff x="7645890" y="3344328"/>
              <a:chExt cx="2122517" cy="866137"/>
            </a:xfrm>
          </p:grpSpPr>
          <p:sp>
            <p:nvSpPr>
              <p:cNvPr id="26" name="TextBox 68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7" name="TextBox 69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4"/>
            </p:custDataLst>
          </p:nvPr>
        </p:nvGrpSpPr>
        <p:grpSpPr>
          <a:xfrm>
            <a:off x="1621407" y="3012222"/>
            <a:ext cx="4170250" cy="2653888"/>
            <a:chOff x="1621407" y="3012222"/>
            <a:chExt cx="4170250" cy="2653888"/>
          </a:xfrm>
        </p:grpSpPr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380874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extBox 62"/>
            <p:cNvSpPr txBox="1"/>
            <p:nvPr/>
          </p:nvSpPr>
          <p:spPr>
            <a:xfrm>
              <a:off x="457031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</a:t>
              </a:r>
              <a:r>
                <a:rPr lang="en-US" altLang="zh-CN" sz="1200" b="1">
                  <a:solidFill>
                    <a:schemeClr val="bg1"/>
                  </a:solidFill>
                </a:rPr>
                <a:t>04</a:t>
              </a:r>
              <a:endParaRPr lang="en-US" altLang="zh-CN" sz="1200" b="1">
                <a:solidFill>
                  <a:schemeClr val="bg1"/>
                </a:solidFill>
              </a:endParaRPr>
            </a:p>
          </p:txBody>
        </p:sp>
        <p:grpSp>
          <p:nvGrpSpPr>
            <p:cNvPr id="23" name="Group 70"/>
            <p:cNvGrpSpPr/>
            <p:nvPr/>
          </p:nvGrpSpPr>
          <p:grpSpPr>
            <a:xfrm>
              <a:off x="1621407" y="4403954"/>
              <a:ext cx="2389919" cy="866137"/>
              <a:chOff x="2378292" y="4060687"/>
              <a:chExt cx="2389919" cy="866137"/>
            </a:xfrm>
          </p:grpSpPr>
          <p:sp>
            <p:nvSpPr>
              <p:cNvPr id="24" name="TextBox 71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5" name="TextBox 7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289">
            <a:off x="1779281" y="431968"/>
            <a:ext cx="2116226" cy="62858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83178" y="2290284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4436" y="3552346"/>
            <a:ext cx="5028941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6299" y="290024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9059" y="2425461"/>
            <a:ext cx="1535377" cy="1343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03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047357" y="1628800"/>
            <a:ext cx="4097288" cy="3826133"/>
            <a:chOff x="4084597" y="1861209"/>
            <a:chExt cx="4097288" cy="3826133"/>
          </a:xfrm>
        </p:grpSpPr>
        <p:grpSp>
          <p:nvGrpSpPr>
            <p:cNvPr id="16" name="Group 2"/>
            <p:cNvGrpSpPr/>
            <p:nvPr/>
          </p:nvGrpSpPr>
          <p:grpSpPr>
            <a:xfrm>
              <a:off x="5007503" y="3014716"/>
              <a:ext cx="2135481" cy="870968"/>
              <a:chOff x="0" y="-1"/>
              <a:chExt cx="4270960" cy="1741933"/>
            </a:xfrm>
          </p:grpSpPr>
          <p:grpSp>
            <p:nvGrpSpPr>
              <p:cNvPr id="52" name="Group 38"/>
              <p:cNvGrpSpPr/>
              <p:nvPr/>
            </p:nvGrpSpPr>
            <p:grpSpPr>
              <a:xfrm>
                <a:off x="0" y="818493"/>
                <a:ext cx="4270960" cy="923439"/>
                <a:chOff x="0" y="-1"/>
                <a:chExt cx="4270960" cy="923438"/>
              </a:xfrm>
            </p:grpSpPr>
            <p:sp>
              <p:nvSpPr>
                <p:cNvPr id="56" name="Freeform: Shape 42"/>
                <p:cNvSpPr/>
                <p:nvPr/>
              </p:nvSpPr>
              <p:spPr>
                <a:xfrm rot="10800000">
                  <a:off x="0" y="9683"/>
                  <a:ext cx="2133860" cy="9137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81" y="21600"/>
                      </a:moveTo>
                      <a:lnTo>
                        <a:pt x="21600" y="17781"/>
                      </a:lnTo>
                      <a:lnTo>
                        <a:pt x="0" y="0"/>
                      </a:lnTo>
                      <a:lnTo>
                        <a:pt x="0" y="7370"/>
                      </a:lnTo>
                      <a:lnTo>
                        <a:pt x="17281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43"/>
                <p:cNvSpPr/>
                <p:nvPr/>
              </p:nvSpPr>
              <p:spPr>
                <a:xfrm rot="10800000">
                  <a:off x="2133854" y="-1"/>
                  <a:ext cx="2137106" cy="923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86" y="21600"/>
                      </a:moveTo>
                      <a:lnTo>
                        <a:pt x="21600" y="7288"/>
                      </a:lnTo>
                      <a:lnTo>
                        <a:pt x="21600" y="0"/>
                      </a:lnTo>
                      <a:lnTo>
                        <a:pt x="0" y="17847"/>
                      </a:lnTo>
                      <a:lnTo>
                        <a:pt x="4286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53" name="Group 39"/>
              <p:cNvGrpSpPr/>
              <p:nvPr/>
            </p:nvGrpSpPr>
            <p:grpSpPr>
              <a:xfrm>
                <a:off x="144920" y="-1"/>
                <a:ext cx="3973546" cy="1430352"/>
                <a:chOff x="0" y="0"/>
                <a:chExt cx="3973544" cy="1430350"/>
              </a:xfrm>
            </p:grpSpPr>
            <p:sp>
              <p:nvSpPr>
                <p:cNvPr id="54" name="Freeform: Shape 40"/>
                <p:cNvSpPr/>
                <p:nvPr/>
              </p:nvSpPr>
              <p:spPr>
                <a:xfrm rot="10800000">
                  <a:off x="1988933" y="0"/>
                  <a:ext cx="1984611" cy="1430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04" y="21600"/>
                      </a:moveTo>
                      <a:lnTo>
                        <a:pt x="21600" y="13426"/>
                      </a:lnTo>
                      <a:lnTo>
                        <a:pt x="21600" y="0"/>
                      </a:lnTo>
                      <a:lnTo>
                        <a:pt x="2949" y="9244"/>
                      </a:lnTo>
                      <a:lnTo>
                        <a:pt x="0" y="10704"/>
                      </a:lnTo>
                      <a:lnTo>
                        <a:pt x="5104" y="21600"/>
                      </a:ln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41"/>
                <p:cNvSpPr/>
                <p:nvPr/>
              </p:nvSpPr>
              <p:spPr>
                <a:xfrm rot="10800000">
                  <a:off x="0" y="6454"/>
                  <a:ext cx="1988939" cy="1423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7" y="21600"/>
                      </a:moveTo>
                      <a:lnTo>
                        <a:pt x="21600" y="10632"/>
                      </a:lnTo>
                      <a:lnTo>
                        <a:pt x="18542" y="9126"/>
                      </a:lnTo>
                      <a:lnTo>
                        <a:pt x="0" y="0"/>
                      </a:lnTo>
                      <a:lnTo>
                        <a:pt x="0" y="13482"/>
                      </a:lnTo>
                      <a:lnTo>
                        <a:pt x="16497" y="21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17" name="Group 3"/>
            <p:cNvGrpSpPr/>
            <p:nvPr/>
          </p:nvGrpSpPr>
          <p:grpSpPr>
            <a:xfrm>
              <a:off x="4640322" y="3504683"/>
              <a:ext cx="2864976" cy="1057429"/>
              <a:chOff x="-1" y="-1"/>
              <a:chExt cx="5729952" cy="2114857"/>
            </a:xfrm>
          </p:grpSpPr>
          <p:sp>
            <p:nvSpPr>
              <p:cNvPr id="50" name="Freeform: Shape 36"/>
              <p:cNvSpPr/>
              <p:nvPr/>
            </p:nvSpPr>
            <p:spPr>
              <a:xfrm rot="10800000">
                <a:off x="2868219" y="-1"/>
                <a:ext cx="2861732" cy="211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1" y="21530"/>
                    </a:moveTo>
                    <a:lnTo>
                      <a:pt x="5467" y="21600"/>
                    </a:lnTo>
                    <a:lnTo>
                      <a:pt x="21600" y="13808"/>
                    </a:lnTo>
                    <a:lnTo>
                      <a:pt x="21600" y="0"/>
                    </a:lnTo>
                    <a:lnTo>
                      <a:pt x="2166" y="9387"/>
                    </a:lnTo>
                    <a:lnTo>
                      <a:pt x="0" y="10434"/>
                    </a:lnTo>
                    <a:lnTo>
                      <a:pt x="5331" y="2153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37"/>
              <p:cNvSpPr/>
              <p:nvPr/>
            </p:nvSpPr>
            <p:spPr>
              <a:xfrm rot="10800000">
                <a:off x="-1" y="9686"/>
                <a:ext cx="2868221" cy="2105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68" y="21600"/>
                    </a:moveTo>
                    <a:lnTo>
                      <a:pt x="16311" y="21476"/>
                    </a:lnTo>
                    <a:lnTo>
                      <a:pt x="21600" y="10376"/>
                    </a:lnTo>
                    <a:lnTo>
                      <a:pt x="19382" y="9311"/>
                    </a:lnTo>
                    <a:lnTo>
                      <a:pt x="0" y="0"/>
                    </a:lnTo>
                    <a:lnTo>
                      <a:pt x="0" y="13882"/>
                    </a:lnTo>
                    <a:lnTo>
                      <a:pt x="16068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4"/>
            <p:cNvGrpSpPr/>
            <p:nvPr/>
          </p:nvGrpSpPr>
          <p:grpSpPr>
            <a:xfrm>
              <a:off x="4563440" y="4102008"/>
              <a:ext cx="3034870" cy="646802"/>
              <a:chOff x="-1" y="0"/>
              <a:chExt cx="6069738" cy="1293601"/>
            </a:xfrm>
          </p:grpSpPr>
          <p:sp>
            <p:nvSpPr>
              <p:cNvPr id="48" name="Freeform: Shape 34"/>
              <p:cNvSpPr/>
              <p:nvPr/>
            </p:nvSpPr>
            <p:spPr>
              <a:xfrm rot="10800000">
                <a:off x="3021982" y="0"/>
                <a:ext cx="3047755" cy="1272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95"/>
                    </a:moveTo>
                    <a:lnTo>
                      <a:pt x="21600" y="0"/>
                    </a:lnTo>
                    <a:lnTo>
                      <a:pt x="0" y="18476"/>
                    </a:lnTo>
                    <a:lnTo>
                      <a:pt x="33" y="18596"/>
                    </a:lnTo>
                    <a:lnTo>
                      <a:pt x="3353" y="21600"/>
                    </a:lnTo>
                    <a:lnTo>
                      <a:pt x="21600" y="5995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35"/>
              <p:cNvSpPr/>
              <p:nvPr/>
            </p:nvSpPr>
            <p:spPr>
              <a:xfrm rot="10800000">
                <a:off x="-1" y="0"/>
                <a:ext cx="3055327" cy="1293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4"/>
                    </a:moveTo>
                    <a:lnTo>
                      <a:pt x="18199" y="21600"/>
                    </a:lnTo>
                    <a:lnTo>
                      <a:pt x="21590" y="18494"/>
                    </a:lnTo>
                    <a:lnTo>
                      <a:pt x="21600" y="18452"/>
                    </a:lnTo>
                    <a:lnTo>
                      <a:pt x="0" y="0"/>
                    </a:lnTo>
                    <a:lnTo>
                      <a:pt x="0" y="6054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5"/>
            <p:cNvGrpSpPr/>
            <p:nvPr/>
          </p:nvGrpSpPr>
          <p:grpSpPr>
            <a:xfrm>
              <a:off x="4084597" y="4194028"/>
              <a:ext cx="3991749" cy="1493314"/>
              <a:chOff x="-1" y="-1"/>
              <a:chExt cx="7983497" cy="2986627"/>
            </a:xfrm>
          </p:grpSpPr>
          <p:sp>
            <p:nvSpPr>
              <p:cNvPr id="46" name="Freeform: Shape 32"/>
              <p:cNvSpPr/>
              <p:nvPr/>
            </p:nvSpPr>
            <p:spPr>
              <a:xfrm rot="10800000">
                <a:off x="3979669" y="-1"/>
                <a:ext cx="4003827" cy="298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58" y="21600"/>
                    </a:moveTo>
                    <a:lnTo>
                      <a:pt x="21600" y="13726"/>
                    </a:lnTo>
                    <a:lnTo>
                      <a:pt x="21600" y="0"/>
                    </a:lnTo>
                    <a:lnTo>
                      <a:pt x="0" y="10952"/>
                    </a:lnTo>
                    <a:lnTo>
                      <a:pt x="5158" y="2160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33"/>
              <p:cNvSpPr/>
              <p:nvPr/>
            </p:nvSpPr>
            <p:spPr>
              <a:xfrm rot="10800000">
                <a:off x="-1" y="-1"/>
                <a:ext cx="4003828" cy="2980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82" y="21600"/>
                    </a:moveTo>
                    <a:lnTo>
                      <a:pt x="21600" y="10996"/>
                    </a:lnTo>
                    <a:lnTo>
                      <a:pt x="0" y="0"/>
                    </a:lnTo>
                    <a:lnTo>
                      <a:pt x="0" y="13781"/>
                    </a:lnTo>
                    <a:lnTo>
                      <a:pt x="16482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6"/>
            <p:cNvGrpSpPr/>
            <p:nvPr/>
          </p:nvGrpSpPr>
          <p:grpSpPr>
            <a:xfrm>
              <a:off x="5327277" y="2549745"/>
              <a:ext cx="1504770" cy="748274"/>
              <a:chOff x="-1" y="-2"/>
              <a:chExt cx="3009539" cy="1496546"/>
            </a:xfrm>
          </p:grpSpPr>
          <p:grpSp>
            <p:nvGrpSpPr>
              <p:cNvPr id="40" name="Group 26"/>
              <p:cNvGrpSpPr/>
              <p:nvPr/>
            </p:nvGrpSpPr>
            <p:grpSpPr>
              <a:xfrm>
                <a:off x="-1" y="799120"/>
                <a:ext cx="3009539" cy="697424"/>
                <a:chOff x="0" y="-1"/>
                <a:chExt cx="3009537" cy="697422"/>
              </a:xfrm>
            </p:grpSpPr>
            <p:sp>
              <p:nvSpPr>
                <p:cNvPr id="44" name="Freeform: Shape 30"/>
                <p:cNvSpPr/>
                <p:nvPr/>
              </p:nvSpPr>
              <p:spPr>
                <a:xfrm rot="10800000">
                  <a:off x="1494309" y="-1"/>
                  <a:ext cx="1515228" cy="697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917"/>
                      </a:moveTo>
                      <a:lnTo>
                        <a:pt x="21600" y="0"/>
                      </a:lnTo>
                      <a:lnTo>
                        <a:pt x="0" y="16776"/>
                      </a:lnTo>
                      <a:lnTo>
                        <a:pt x="193" y="17426"/>
                      </a:lnTo>
                      <a:lnTo>
                        <a:pt x="5270" y="21600"/>
                      </a:lnTo>
                      <a:lnTo>
                        <a:pt x="21600" y="8917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31"/>
                <p:cNvSpPr/>
                <p:nvPr/>
              </p:nvSpPr>
              <p:spPr>
                <a:xfrm rot="10800000">
                  <a:off x="0" y="9688"/>
                  <a:ext cx="1518473" cy="6877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29"/>
                      </a:moveTo>
                      <a:lnTo>
                        <a:pt x="16153" y="21600"/>
                      </a:lnTo>
                      <a:lnTo>
                        <a:pt x="21508" y="17127"/>
                      </a:lnTo>
                      <a:lnTo>
                        <a:pt x="21600" y="16804"/>
                      </a:lnTo>
                      <a:lnTo>
                        <a:pt x="0" y="0"/>
                      </a:lnTo>
                      <a:lnTo>
                        <a:pt x="0" y="902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41" name="Group 27"/>
              <p:cNvGrpSpPr/>
              <p:nvPr/>
            </p:nvGrpSpPr>
            <p:grpSpPr>
              <a:xfrm>
                <a:off x="127251" y="-2"/>
                <a:ext cx="2730872" cy="1207568"/>
                <a:chOff x="-1" y="-1"/>
                <a:chExt cx="2730872" cy="1207566"/>
              </a:xfrm>
            </p:grpSpPr>
            <p:sp>
              <p:nvSpPr>
                <p:cNvPr id="42" name="Freeform: Shape 28"/>
                <p:cNvSpPr/>
                <p:nvPr/>
              </p:nvSpPr>
              <p:spPr>
                <a:xfrm rot="10800000">
                  <a:off x="1367055" y="-1"/>
                  <a:ext cx="1363816" cy="12075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21600"/>
                      </a:moveTo>
                      <a:lnTo>
                        <a:pt x="21600" y="15890"/>
                      </a:lnTo>
                      <a:lnTo>
                        <a:pt x="21600" y="0"/>
                      </a:lnTo>
                      <a:lnTo>
                        <a:pt x="3452" y="7312"/>
                      </a:lnTo>
                      <a:lnTo>
                        <a:pt x="0" y="8704"/>
                      </a:lnTo>
                      <a:lnTo>
                        <a:pt x="7427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Freeform: Shape 29"/>
                <p:cNvSpPr/>
                <p:nvPr/>
              </p:nvSpPr>
              <p:spPr>
                <a:xfrm rot="10800000">
                  <a:off x="-1" y="3228"/>
                  <a:ext cx="1367060" cy="12043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172" y="21600"/>
                      </a:moveTo>
                      <a:lnTo>
                        <a:pt x="21600" y="8633"/>
                      </a:lnTo>
                      <a:lnTo>
                        <a:pt x="17949" y="7176"/>
                      </a:lnTo>
                      <a:lnTo>
                        <a:pt x="0" y="0"/>
                      </a:lnTo>
                      <a:lnTo>
                        <a:pt x="0" y="15932"/>
                      </a:lnTo>
                      <a:lnTo>
                        <a:pt x="14172" y="21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1" name="Group 7"/>
            <p:cNvGrpSpPr/>
            <p:nvPr/>
          </p:nvGrpSpPr>
          <p:grpSpPr>
            <a:xfrm>
              <a:off x="5626138" y="1861209"/>
              <a:ext cx="895508" cy="848368"/>
              <a:chOff x="0" y="0"/>
              <a:chExt cx="1791013" cy="1696733"/>
            </a:xfrm>
          </p:grpSpPr>
          <p:grpSp>
            <p:nvGrpSpPr>
              <p:cNvPr id="34" name="Group 20"/>
              <p:cNvGrpSpPr/>
              <p:nvPr/>
            </p:nvGrpSpPr>
            <p:grpSpPr>
              <a:xfrm>
                <a:off x="149614" y="0"/>
                <a:ext cx="1517027" cy="1475555"/>
                <a:chOff x="0" y="0"/>
                <a:chExt cx="1517025" cy="1475554"/>
              </a:xfrm>
            </p:grpSpPr>
            <p:sp>
              <p:nvSpPr>
                <p:cNvPr id="38" name="Freeform: Shape 24"/>
                <p:cNvSpPr/>
                <p:nvPr/>
              </p:nvSpPr>
              <p:spPr>
                <a:xfrm rot="10800000">
                  <a:off x="746972" y="0"/>
                  <a:ext cx="770053" cy="145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4967" y="3131"/>
                      </a:lnTo>
                      <a:lnTo>
                        <a:pt x="0" y="406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5"/>
                <p:cNvSpPr/>
                <p:nvPr/>
              </p:nvSpPr>
              <p:spPr>
                <a:xfrm rot="10800000">
                  <a:off x="0" y="16143"/>
                  <a:ext cx="771132" cy="145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024"/>
                      </a:moveTo>
                      <a:lnTo>
                        <a:pt x="16216" y="302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40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5" name="Group 21"/>
              <p:cNvGrpSpPr/>
              <p:nvPr/>
            </p:nvGrpSpPr>
            <p:grpSpPr>
              <a:xfrm>
                <a:off x="0" y="1247926"/>
                <a:ext cx="1791013" cy="448807"/>
                <a:chOff x="0" y="-1"/>
                <a:chExt cx="1791013" cy="448805"/>
              </a:xfrm>
            </p:grpSpPr>
            <p:sp>
              <p:nvSpPr>
                <p:cNvPr id="36" name="Freeform: Shape 22"/>
                <p:cNvSpPr/>
                <p:nvPr/>
              </p:nvSpPr>
              <p:spPr>
                <a:xfrm rot="10800000">
                  <a:off x="896585" y="-1"/>
                  <a:ext cx="894428" cy="448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426"/>
                      </a:moveTo>
                      <a:lnTo>
                        <a:pt x="21600" y="0"/>
                      </a:lnTo>
                      <a:lnTo>
                        <a:pt x="0" y="15368"/>
                      </a:lnTo>
                      <a:lnTo>
                        <a:pt x="318" y="16338"/>
                      </a:lnTo>
                      <a:lnTo>
                        <a:pt x="7293" y="21600"/>
                      </a:lnTo>
                      <a:lnTo>
                        <a:pt x="21600" y="11426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23"/>
                <p:cNvSpPr/>
                <p:nvPr/>
              </p:nvSpPr>
              <p:spPr>
                <a:xfrm rot="10800000">
                  <a:off x="0" y="6452"/>
                  <a:ext cx="896591" cy="442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619"/>
                      </a:moveTo>
                      <a:lnTo>
                        <a:pt x="13951" y="21600"/>
                      </a:lnTo>
                      <a:lnTo>
                        <a:pt x="21491" y="15805"/>
                      </a:lnTo>
                      <a:lnTo>
                        <a:pt x="21600" y="15469"/>
                      </a:lnTo>
                      <a:lnTo>
                        <a:pt x="0" y="0"/>
                      </a:lnTo>
                      <a:lnTo>
                        <a:pt x="0" y="1161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22" name="Group 8"/>
            <p:cNvGrpSpPr/>
            <p:nvPr/>
          </p:nvGrpSpPr>
          <p:grpSpPr>
            <a:xfrm>
              <a:off x="7469854" y="4194030"/>
              <a:ext cx="712031" cy="712218"/>
              <a:chOff x="0" y="0"/>
              <a:chExt cx="1424059" cy="1424432"/>
            </a:xfrm>
          </p:grpSpPr>
          <p:sp>
            <p:nvSpPr>
              <p:cNvPr id="32" name="Oval 18"/>
              <p:cNvSpPr/>
              <p:nvPr/>
            </p:nvSpPr>
            <p:spPr>
              <a:xfrm>
                <a:off x="0" y="0"/>
                <a:ext cx="1424059" cy="1424432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19"/>
              <p:cNvSpPr/>
              <p:nvPr/>
            </p:nvSpPr>
            <p:spPr>
              <a:xfrm rot="1878951">
                <a:off x="399023" y="408411"/>
                <a:ext cx="672640" cy="673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9"/>
            <p:cNvGrpSpPr/>
            <p:nvPr/>
          </p:nvGrpSpPr>
          <p:grpSpPr>
            <a:xfrm>
              <a:off x="4547576" y="3491881"/>
              <a:ext cx="564642" cy="564790"/>
              <a:chOff x="4547576" y="3491881"/>
              <a:chExt cx="564642" cy="564790"/>
            </a:xfrm>
          </p:grpSpPr>
          <p:sp>
            <p:nvSpPr>
              <p:cNvPr id="30" name="Oval 16"/>
              <p:cNvSpPr/>
              <p:nvPr/>
            </p:nvSpPr>
            <p:spPr>
              <a:xfrm>
                <a:off x="4547576" y="3491881"/>
                <a:ext cx="564642" cy="564790"/>
              </a:xfrm>
              <a:prstGeom prst="ellipse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17"/>
              <p:cNvSpPr/>
              <p:nvPr/>
            </p:nvSpPr>
            <p:spPr>
              <a:xfrm>
                <a:off x="4731174" y="3675554"/>
                <a:ext cx="197446" cy="197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9"/>
                    </a:moveTo>
                    <a:cubicBezTo>
                      <a:pt x="21600" y="21250"/>
                      <a:pt x="21250" y="21600"/>
                      <a:pt x="20829" y="21600"/>
                    </a:cubicBezTo>
                    <a:lnTo>
                      <a:pt x="14657" y="21600"/>
                    </a:lnTo>
                    <a:cubicBezTo>
                      <a:pt x="14235" y="21600"/>
                      <a:pt x="13886" y="21250"/>
                      <a:pt x="13886" y="20829"/>
                    </a:cubicBezTo>
                    <a:lnTo>
                      <a:pt x="13886" y="13886"/>
                    </a:lnTo>
                    <a:cubicBezTo>
                      <a:pt x="13464" y="13886"/>
                      <a:pt x="13114" y="13536"/>
                      <a:pt x="13114" y="13114"/>
                    </a:cubicBezTo>
                    <a:lnTo>
                      <a:pt x="13114" y="3857"/>
                    </a:lnTo>
                    <a:lnTo>
                      <a:pt x="18225" y="3857"/>
                    </a:lnTo>
                    <a:cubicBezTo>
                      <a:pt x="18394" y="3857"/>
                      <a:pt x="18550" y="3966"/>
                      <a:pt x="18599" y="4134"/>
                    </a:cubicBezTo>
                    <a:lnTo>
                      <a:pt x="21600" y="14657"/>
                    </a:lnTo>
                    <a:cubicBezTo>
                      <a:pt x="21600" y="14657"/>
                      <a:pt x="21600" y="20829"/>
                      <a:pt x="21600" y="20829"/>
                    </a:cubicBezTo>
                    <a:close/>
                    <a:moveTo>
                      <a:pt x="16971" y="3086"/>
                    </a:moveTo>
                    <a:lnTo>
                      <a:pt x="12729" y="3086"/>
                    </a:lnTo>
                    <a:lnTo>
                      <a:pt x="12729" y="386"/>
                    </a:lnTo>
                    <a:cubicBezTo>
                      <a:pt x="12729" y="169"/>
                      <a:pt x="12897" y="0"/>
                      <a:pt x="13114" y="0"/>
                    </a:cubicBezTo>
                    <a:lnTo>
                      <a:pt x="16586" y="0"/>
                    </a:lnTo>
                    <a:cubicBezTo>
                      <a:pt x="16803" y="0"/>
                      <a:pt x="16971" y="169"/>
                      <a:pt x="16971" y="386"/>
                    </a:cubicBezTo>
                    <a:cubicBezTo>
                      <a:pt x="16971" y="386"/>
                      <a:pt x="16971" y="3086"/>
                      <a:pt x="16971" y="3086"/>
                    </a:cubicBezTo>
                    <a:close/>
                    <a:moveTo>
                      <a:pt x="12343" y="12343"/>
                    </a:moveTo>
                    <a:lnTo>
                      <a:pt x="9257" y="12343"/>
                    </a:lnTo>
                    <a:lnTo>
                      <a:pt x="9257" y="3857"/>
                    </a:lnTo>
                    <a:lnTo>
                      <a:pt x="12343" y="3857"/>
                    </a:lnTo>
                    <a:cubicBezTo>
                      <a:pt x="12343" y="3857"/>
                      <a:pt x="12343" y="12343"/>
                      <a:pt x="12343" y="12343"/>
                    </a:cubicBezTo>
                    <a:close/>
                    <a:moveTo>
                      <a:pt x="8871" y="3086"/>
                    </a:moveTo>
                    <a:lnTo>
                      <a:pt x="4629" y="3086"/>
                    </a:lnTo>
                    <a:lnTo>
                      <a:pt x="4629" y="386"/>
                    </a:lnTo>
                    <a:cubicBezTo>
                      <a:pt x="4629" y="169"/>
                      <a:pt x="4797" y="0"/>
                      <a:pt x="5014" y="0"/>
                    </a:cubicBezTo>
                    <a:lnTo>
                      <a:pt x="8486" y="0"/>
                    </a:lnTo>
                    <a:cubicBezTo>
                      <a:pt x="8703" y="0"/>
                      <a:pt x="8871" y="169"/>
                      <a:pt x="8871" y="386"/>
                    </a:cubicBezTo>
                    <a:cubicBezTo>
                      <a:pt x="8871" y="386"/>
                      <a:pt x="8871" y="3086"/>
                      <a:pt x="8871" y="3086"/>
                    </a:cubicBezTo>
                    <a:close/>
                    <a:moveTo>
                      <a:pt x="8486" y="13114"/>
                    </a:moveTo>
                    <a:cubicBezTo>
                      <a:pt x="8486" y="13536"/>
                      <a:pt x="8136" y="13886"/>
                      <a:pt x="7714" y="13886"/>
                    </a:cubicBezTo>
                    <a:lnTo>
                      <a:pt x="7714" y="20829"/>
                    </a:lnTo>
                    <a:cubicBezTo>
                      <a:pt x="7714" y="21250"/>
                      <a:pt x="7365" y="21600"/>
                      <a:pt x="6943" y="21600"/>
                    </a:cubicBezTo>
                    <a:lnTo>
                      <a:pt x="771" y="21600"/>
                    </a:lnTo>
                    <a:cubicBezTo>
                      <a:pt x="350" y="21600"/>
                      <a:pt x="0" y="21250"/>
                      <a:pt x="0" y="20829"/>
                    </a:cubicBezTo>
                    <a:lnTo>
                      <a:pt x="0" y="14657"/>
                    </a:lnTo>
                    <a:lnTo>
                      <a:pt x="3001" y="4134"/>
                    </a:lnTo>
                    <a:cubicBezTo>
                      <a:pt x="3050" y="3966"/>
                      <a:pt x="3206" y="3857"/>
                      <a:pt x="3375" y="3857"/>
                    </a:cubicBezTo>
                    <a:lnTo>
                      <a:pt x="8486" y="3857"/>
                    </a:lnTo>
                    <a:cubicBezTo>
                      <a:pt x="8486" y="3857"/>
                      <a:pt x="8486" y="13114"/>
                      <a:pt x="8486" y="13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6703567" y="3002743"/>
              <a:ext cx="430074" cy="430187"/>
              <a:chOff x="6703567" y="3002743"/>
              <a:chExt cx="430074" cy="430187"/>
            </a:xfrm>
          </p:grpSpPr>
          <p:sp>
            <p:nvSpPr>
              <p:cNvPr id="28" name="Oval 14"/>
              <p:cNvSpPr/>
              <p:nvPr/>
            </p:nvSpPr>
            <p:spPr>
              <a:xfrm>
                <a:off x="6703567" y="3002743"/>
                <a:ext cx="430074" cy="430187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15"/>
              <p:cNvSpPr/>
              <p:nvPr/>
            </p:nvSpPr>
            <p:spPr>
              <a:xfrm rot="16044877">
                <a:off x="6831550" y="3095911"/>
                <a:ext cx="182799" cy="205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11"/>
            <p:cNvGrpSpPr/>
            <p:nvPr/>
          </p:nvGrpSpPr>
          <p:grpSpPr>
            <a:xfrm>
              <a:off x="5306033" y="2533581"/>
              <a:ext cx="369768" cy="369865"/>
              <a:chOff x="5306033" y="2533581"/>
              <a:chExt cx="369768" cy="369865"/>
            </a:xfrm>
          </p:grpSpPr>
          <p:sp>
            <p:nvSpPr>
              <p:cNvPr id="26" name="Oval 12"/>
              <p:cNvSpPr/>
              <p:nvPr/>
            </p:nvSpPr>
            <p:spPr>
              <a:xfrm>
                <a:off x="5306033" y="2533581"/>
                <a:ext cx="369768" cy="369865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13"/>
              <p:cNvSpPr/>
              <p:nvPr/>
            </p:nvSpPr>
            <p:spPr>
              <a:xfrm>
                <a:off x="5444872" y="2632381"/>
                <a:ext cx="103357" cy="172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8090"/>
                    </a:moveTo>
                    <a:cubicBezTo>
                      <a:pt x="9562" y="18090"/>
                      <a:pt x="8550" y="18698"/>
                      <a:pt x="8550" y="19440"/>
                    </a:cubicBezTo>
                    <a:cubicBezTo>
                      <a:pt x="8550" y="20182"/>
                      <a:pt x="9562" y="20790"/>
                      <a:pt x="10800" y="20790"/>
                    </a:cubicBezTo>
                    <a:cubicBezTo>
                      <a:pt x="12038" y="20790"/>
                      <a:pt x="13050" y="20182"/>
                      <a:pt x="13050" y="19440"/>
                    </a:cubicBezTo>
                    <a:cubicBezTo>
                      <a:pt x="13050" y="18698"/>
                      <a:pt x="12038" y="18090"/>
                      <a:pt x="10800" y="18090"/>
                    </a:cubicBezTo>
                    <a:close/>
                    <a:moveTo>
                      <a:pt x="13050" y="2160"/>
                    </a:moveTo>
                    <a:lnTo>
                      <a:pt x="8550" y="2160"/>
                    </a:lnTo>
                    <a:cubicBezTo>
                      <a:pt x="8297" y="2160"/>
                      <a:pt x="8100" y="2278"/>
                      <a:pt x="8100" y="2430"/>
                    </a:cubicBezTo>
                    <a:cubicBezTo>
                      <a:pt x="8100" y="2582"/>
                      <a:pt x="8297" y="2700"/>
                      <a:pt x="8550" y="2700"/>
                    </a:cubicBezTo>
                    <a:lnTo>
                      <a:pt x="13050" y="2700"/>
                    </a:lnTo>
                    <a:cubicBezTo>
                      <a:pt x="13303" y="2700"/>
                      <a:pt x="13500" y="2582"/>
                      <a:pt x="13500" y="2430"/>
                    </a:cubicBezTo>
                    <a:cubicBezTo>
                      <a:pt x="13500" y="2278"/>
                      <a:pt x="13303" y="2160"/>
                      <a:pt x="13050" y="2160"/>
                    </a:cubicBezTo>
                    <a:close/>
                    <a:moveTo>
                      <a:pt x="18900" y="4860"/>
                    </a:moveTo>
                    <a:cubicBezTo>
                      <a:pt x="18900" y="4573"/>
                      <a:pt x="18478" y="4320"/>
                      <a:pt x="18000" y="4320"/>
                    </a:cubicBezTo>
                    <a:lnTo>
                      <a:pt x="3600" y="4320"/>
                    </a:lnTo>
                    <a:cubicBezTo>
                      <a:pt x="3122" y="4320"/>
                      <a:pt x="2700" y="4573"/>
                      <a:pt x="2700" y="4860"/>
                    </a:cubicBezTo>
                    <a:lnTo>
                      <a:pt x="2700" y="16740"/>
                    </a:lnTo>
                    <a:cubicBezTo>
                      <a:pt x="2700" y="17027"/>
                      <a:pt x="3122" y="17280"/>
                      <a:pt x="3600" y="17280"/>
                    </a:cubicBezTo>
                    <a:lnTo>
                      <a:pt x="18000" y="17280"/>
                    </a:lnTo>
                    <a:cubicBezTo>
                      <a:pt x="18478" y="17280"/>
                      <a:pt x="18900" y="17027"/>
                      <a:pt x="18900" y="16740"/>
                    </a:cubicBezTo>
                    <a:cubicBezTo>
                      <a:pt x="18900" y="16740"/>
                      <a:pt x="18900" y="4860"/>
                      <a:pt x="18900" y="4860"/>
                    </a:cubicBezTo>
                    <a:close/>
                    <a:moveTo>
                      <a:pt x="21600" y="19440"/>
                    </a:moveTo>
                    <a:cubicBezTo>
                      <a:pt x="21600" y="20621"/>
                      <a:pt x="19969" y="21600"/>
                      <a:pt x="18000" y="21600"/>
                    </a:cubicBezTo>
                    <a:lnTo>
                      <a:pt x="3600" y="21600"/>
                    </a:lnTo>
                    <a:cubicBezTo>
                      <a:pt x="1631" y="21600"/>
                      <a:pt x="0" y="20621"/>
                      <a:pt x="0" y="19440"/>
                    </a:cubicBezTo>
                    <a:lnTo>
                      <a:pt x="0" y="2160"/>
                    </a:lnTo>
                    <a:cubicBezTo>
                      <a:pt x="0" y="979"/>
                      <a:pt x="1631" y="0"/>
                      <a:pt x="3600" y="0"/>
                    </a:cubicBezTo>
                    <a:lnTo>
                      <a:pt x="18000" y="0"/>
                    </a:lnTo>
                    <a:cubicBezTo>
                      <a:pt x="19969" y="0"/>
                      <a:pt x="21600" y="979"/>
                      <a:pt x="21600" y="2160"/>
                    </a:cubicBezTo>
                    <a:cubicBezTo>
                      <a:pt x="21600" y="2160"/>
                      <a:pt x="21600" y="19440"/>
                      <a:pt x="21600" y="19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710285" y="2252764"/>
            <a:ext cx="10771430" cy="3050088"/>
            <a:chOff x="735248" y="2643961"/>
            <a:chExt cx="10771430" cy="3050088"/>
          </a:xfrm>
        </p:grpSpPr>
        <p:grpSp>
          <p:nvGrpSpPr>
            <p:cNvPr id="6" name="Group 45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2" name="TextBox 51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Rectangle 52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TextBox 53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b="1" dirty="0">
                    <a:solidFill>
                      <a:schemeClr val="accent5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5" name="Rectangle 54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Group 46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8" name="TextBox 47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Rectangle 48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TextBox 49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Rectangle 50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endParaRPr lang="zh-CN" altLang="en-US" sz="105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6"/>
          <p:cNvGrpSpPr/>
          <p:nvPr>
            <p:custDataLst>
              <p:tags r:id="rId1"/>
            </p:custDataLst>
          </p:nvPr>
        </p:nvGrpSpPr>
        <p:grpSpPr>
          <a:xfrm>
            <a:off x="4249623" y="1800047"/>
            <a:ext cx="3692755" cy="3257906"/>
            <a:chOff x="1438045" y="2019300"/>
            <a:chExt cx="3692755" cy="3257906"/>
          </a:xfrm>
        </p:grpSpPr>
        <p:grpSp>
          <p:nvGrpSpPr>
            <p:cNvPr id="40" name="Group 14"/>
            <p:cNvGrpSpPr/>
            <p:nvPr/>
          </p:nvGrpSpPr>
          <p:grpSpPr>
            <a:xfrm>
              <a:off x="1438045" y="2019300"/>
              <a:ext cx="3692755" cy="3257906"/>
              <a:chOff x="1438045" y="2019300"/>
              <a:chExt cx="3692755" cy="3257906"/>
            </a:xfrm>
          </p:grpSpPr>
          <p:grpSp>
            <p:nvGrpSpPr>
              <p:cNvPr id="45" name="Group 11"/>
              <p:cNvGrpSpPr/>
              <p:nvPr/>
            </p:nvGrpSpPr>
            <p:grpSpPr>
              <a:xfrm>
                <a:off x="2512047" y="2220414"/>
                <a:ext cx="2418107" cy="2417172"/>
                <a:chOff x="4614994" y="2041391"/>
                <a:chExt cx="2418107" cy="2417172"/>
              </a:xfrm>
            </p:grpSpPr>
            <p:sp>
              <p:nvSpPr>
                <p:cNvPr id="48" name="Freeform: Shape 1"/>
                <p:cNvSpPr/>
                <p:nvPr/>
              </p:nvSpPr>
              <p:spPr>
                <a:xfrm>
                  <a:off x="5843499" y="2041391"/>
                  <a:ext cx="1189602" cy="1189601"/>
                </a:xfrm>
                <a:custGeom>
                  <a:avLst/>
                  <a:gdLst>
                    <a:gd name="connsiteX0" fmla="*/ 0 w 1908629"/>
                    <a:gd name="connsiteY0" fmla="*/ 0 h 1908628"/>
                    <a:gd name="connsiteX1" fmla="*/ 1898775 w 1908629"/>
                    <a:gd name="connsiteY1" fmla="*/ 1713483 h 1908628"/>
                    <a:gd name="connsiteX2" fmla="*/ 1908629 w 1908629"/>
                    <a:gd name="connsiteY2" fmla="*/ 1908628 h 1908628"/>
                    <a:gd name="connsiteX3" fmla="*/ 0 w 1908629"/>
                    <a:gd name="connsiteY3" fmla="*/ 1908628 h 1908628"/>
                    <a:gd name="connsiteX4" fmla="*/ 0 w 1908629"/>
                    <a:gd name="connsiteY4" fmla="*/ 0 h 1908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629" h="1908628">
                      <a:moveTo>
                        <a:pt x="0" y="0"/>
                      </a:moveTo>
                      <a:cubicBezTo>
                        <a:pt x="988226" y="0"/>
                        <a:pt x="1801034" y="751045"/>
                        <a:pt x="1898775" y="1713483"/>
                      </a:cubicBezTo>
                      <a:lnTo>
                        <a:pt x="1908629" y="1908628"/>
                      </a:lnTo>
                      <a:lnTo>
                        <a:pt x="0" y="1908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Freeform: Shape 2"/>
                <p:cNvSpPr/>
                <p:nvPr/>
              </p:nvSpPr>
              <p:spPr>
                <a:xfrm>
                  <a:off x="5843499" y="3268961"/>
                  <a:ext cx="1189602" cy="1189602"/>
                </a:xfrm>
                <a:custGeom>
                  <a:avLst/>
                  <a:gdLst>
                    <a:gd name="connsiteX0" fmla="*/ 0 w 1908629"/>
                    <a:gd name="connsiteY0" fmla="*/ 0 h 1908630"/>
                    <a:gd name="connsiteX1" fmla="*/ 1908629 w 1908629"/>
                    <a:gd name="connsiteY1" fmla="*/ 0 h 1908630"/>
                    <a:gd name="connsiteX2" fmla="*/ 1908629 w 1908629"/>
                    <a:gd name="connsiteY2" fmla="*/ 1 h 1908630"/>
                    <a:gd name="connsiteX3" fmla="*/ 0 w 1908629"/>
                    <a:gd name="connsiteY3" fmla="*/ 1908630 h 1908630"/>
                    <a:gd name="connsiteX4" fmla="*/ 0 w 1908629"/>
                    <a:gd name="connsiteY4" fmla="*/ 0 h 1908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629" h="1908630">
                      <a:moveTo>
                        <a:pt x="0" y="0"/>
                      </a:moveTo>
                      <a:lnTo>
                        <a:pt x="1908629" y="0"/>
                      </a:lnTo>
                      <a:lnTo>
                        <a:pt x="1908629" y="1"/>
                      </a:lnTo>
                      <a:cubicBezTo>
                        <a:pt x="1908629" y="1054108"/>
                        <a:pt x="1054107" y="1908630"/>
                        <a:pt x="0" y="190863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3"/>
                <p:cNvSpPr/>
                <p:nvPr/>
              </p:nvSpPr>
              <p:spPr>
                <a:xfrm>
                  <a:off x="4614994" y="2041391"/>
                  <a:ext cx="1189602" cy="1189601"/>
                </a:xfrm>
                <a:custGeom>
                  <a:avLst/>
                  <a:gdLst>
                    <a:gd name="connsiteX0" fmla="*/ 1908629 w 1908629"/>
                    <a:gd name="connsiteY0" fmla="*/ 0 h 1908628"/>
                    <a:gd name="connsiteX1" fmla="*/ 1908629 w 1908629"/>
                    <a:gd name="connsiteY1" fmla="*/ 1908628 h 1908628"/>
                    <a:gd name="connsiteX2" fmla="*/ 0 w 1908629"/>
                    <a:gd name="connsiteY2" fmla="*/ 1908628 h 1908628"/>
                    <a:gd name="connsiteX3" fmla="*/ 9854 w 1908629"/>
                    <a:gd name="connsiteY3" fmla="*/ 1713483 h 1908628"/>
                    <a:gd name="connsiteX4" fmla="*/ 1908629 w 1908629"/>
                    <a:gd name="connsiteY4" fmla="*/ 0 h 1908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629" h="1908628">
                      <a:moveTo>
                        <a:pt x="1908629" y="0"/>
                      </a:moveTo>
                      <a:lnTo>
                        <a:pt x="1908629" y="1908628"/>
                      </a:lnTo>
                      <a:lnTo>
                        <a:pt x="0" y="1908628"/>
                      </a:lnTo>
                      <a:lnTo>
                        <a:pt x="9854" y="1713483"/>
                      </a:lnTo>
                      <a:cubicBezTo>
                        <a:pt x="107595" y="751045"/>
                        <a:pt x="920404" y="0"/>
                        <a:pt x="19086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4"/>
                <p:cNvSpPr/>
                <p:nvPr/>
              </p:nvSpPr>
              <p:spPr>
                <a:xfrm>
                  <a:off x="4614994" y="3268961"/>
                  <a:ext cx="1189602" cy="1189602"/>
                </a:xfrm>
                <a:custGeom>
                  <a:avLst/>
                  <a:gdLst>
                    <a:gd name="connsiteX0" fmla="*/ 0 w 1908629"/>
                    <a:gd name="connsiteY0" fmla="*/ 0 h 1908630"/>
                    <a:gd name="connsiteX1" fmla="*/ 1908629 w 1908629"/>
                    <a:gd name="connsiteY1" fmla="*/ 0 h 1908630"/>
                    <a:gd name="connsiteX2" fmla="*/ 1908629 w 1908629"/>
                    <a:gd name="connsiteY2" fmla="*/ 1908630 h 1908630"/>
                    <a:gd name="connsiteX3" fmla="*/ 0 w 1908629"/>
                    <a:gd name="connsiteY3" fmla="*/ 1 h 1908630"/>
                    <a:gd name="connsiteX4" fmla="*/ 0 w 1908629"/>
                    <a:gd name="connsiteY4" fmla="*/ 0 h 1908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629" h="1908630">
                      <a:moveTo>
                        <a:pt x="0" y="0"/>
                      </a:moveTo>
                      <a:lnTo>
                        <a:pt x="1908629" y="0"/>
                      </a:lnTo>
                      <a:lnTo>
                        <a:pt x="1908629" y="1908630"/>
                      </a:lnTo>
                      <a:cubicBezTo>
                        <a:pt x="854522" y="1908630"/>
                        <a:pt x="0" y="1054108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6" name="Circle: Hollow 12"/>
              <p:cNvSpPr/>
              <p:nvPr/>
            </p:nvSpPr>
            <p:spPr>
              <a:xfrm>
                <a:off x="2311400" y="2019300"/>
                <a:ext cx="2819400" cy="2819400"/>
              </a:xfrm>
              <a:prstGeom prst="donut">
                <a:avLst>
                  <a:gd name="adj" fmla="val 748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Rectangle: Rounded Corners 13"/>
              <p:cNvSpPr/>
              <p:nvPr/>
            </p:nvSpPr>
            <p:spPr>
              <a:xfrm rot="18900000">
                <a:off x="1438045" y="4802422"/>
                <a:ext cx="1758462" cy="474784"/>
              </a:xfrm>
              <a:prstGeom prst="roundRect">
                <a:avLst>
                  <a:gd name="adj" fmla="val 3333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1" name="Freeform: Shape 28"/>
            <p:cNvSpPr/>
            <p:nvPr/>
          </p:nvSpPr>
          <p:spPr bwMode="auto">
            <a:xfrm>
              <a:off x="3053231" y="3752845"/>
              <a:ext cx="368996" cy="36831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29"/>
            <p:cNvSpPr/>
            <p:nvPr/>
          </p:nvSpPr>
          <p:spPr bwMode="auto">
            <a:xfrm>
              <a:off x="3006406" y="2703073"/>
              <a:ext cx="462647" cy="380257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30"/>
            <p:cNvSpPr/>
            <p:nvPr/>
          </p:nvSpPr>
          <p:spPr bwMode="auto">
            <a:xfrm>
              <a:off x="4086717" y="3746022"/>
              <a:ext cx="396373" cy="381957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31"/>
            <p:cNvSpPr>
              <a:spLocks noChangeAspect="1"/>
            </p:cNvSpPr>
            <p:nvPr/>
          </p:nvSpPr>
          <p:spPr bwMode="auto">
            <a:xfrm>
              <a:off x="4067598" y="2676125"/>
              <a:ext cx="434611" cy="43415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821697" y="2443620"/>
            <a:ext cx="3076006" cy="2570769"/>
            <a:chOff x="821697" y="2443620"/>
            <a:chExt cx="3076006" cy="2570769"/>
          </a:xfrm>
        </p:grpSpPr>
        <p:grpSp>
          <p:nvGrpSpPr>
            <p:cNvPr id="30" name="Group 37"/>
            <p:cNvGrpSpPr/>
            <p:nvPr/>
          </p:nvGrpSpPr>
          <p:grpSpPr>
            <a:xfrm>
              <a:off x="821697" y="2466418"/>
              <a:ext cx="489858" cy="489858"/>
              <a:chOff x="-4257973" y="1987229"/>
              <a:chExt cx="1016000" cy="1016000"/>
            </a:xfrm>
            <a:effectLst/>
          </p:grpSpPr>
          <p:sp>
            <p:nvSpPr>
              <p:cNvPr id="38" name="Oval 45"/>
              <p:cNvSpPr/>
              <p:nvPr/>
            </p:nvSpPr>
            <p:spPr>
              <a:xfrm>
                <a:off x="-4257973" y="1987229"/>
                <a:ext cx="1016000" cy="1016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46"/>
              <p:cNvSpPr/>
              <p:nvPr/>
            </p:nvSpPr>
            <p:spPr bwMode="auto">
              <a:xfrm>
                <a:off x="-3936612" y="2300569"/>
                <a:ext cx="373277" cy="373277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1" name="Group 38"/>
            <p:cNvGrpSpPr/>
            <p:nvPr/>
          </p:nvGrpSpPr>
          <p:grpSpPr>
            <a:xfrm>
              <a:off x="821697" y="4205435"/>
              <a:ext cx="489858" cy="489858"/>
              <a:chOff x="-4257973" y="3314803"/>
              <a:chExt cx="1016000" cy="1016000"/>
            </a:xfrm>
            <a:effectLst/>
          </p:grpSpPr>
          <p:sp>
            <p:nvSpPr>
              <p:cNvPr id="36" name="Oval 43"/>
              <p:cNvSpPr/>
              <p:nvPr/>
            </p:nvSpPr>
            <p:spPr>
              <a:xfrm>
                <a:off x="-4257973" y="3314803"/>
                <a:ext cx="1016000" cy="1016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44"/>
              <p:cNvSpPr/>
              <p:nvPr/>
            </p:nvSpPr>
            <p:spPr bwMode="auto">
              <a:xfrm>
                <a:off x="-3930656" y="3643500"/>
                <a:ext cx="327255" cy="373277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2" name="Rectangle 39"/>
            <p:cNvSpPr/>
            <p:nvPr/>
          </p:nvSpPr>
          <p:spPr>
            <a:xfrm>
              <a:off x="1310483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Rectangle 40"/>
            <p:cNvSpPr/>
            <p:nvPr/>
          </p:nvSpPr>
          <p:spPr>
            <a:xfrm>
              <a:off x="1310483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4" name="Rectangle 41"/>
            <p:cNvSpPr/>
            <p:nvPr/>
          </p:nvSpPr>
          <p:spPr>
            <a:xfrm>
              <a:off x="1310483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35" name="Rectangle 42"/>
            <p:cNvSpPr/>
            <p:nvPr/>
          </p:nvSpPr>
          <p:spPr>
            <a:xfrm>
              <a:off x="1310483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47"/>
          <p:cNvGrpSpPr/>
          <p:nvPr>
            <p:custDataLst>
              <p:tags r:id="rId3"/>
            </p:custDataLst>
          </p:nvPr>
        </p:nvGrpSpPr>
        <p:grpSpPr>
          <a:xfrm>
            <a:off x="8343210" y="2443620"/>
            <a:ext cx="3077078" cy="2570769"/>
            <a:chOff x="8343210" y="2443620"/>
            <a:chExt cx="3077078" cy="2570769"/>
          </a:xfrm>
        </p:grpSpPr>
        <p:grpSp>
          <p:nvGrpSpPr>
            <p:cNvPr id="7" name="Group 48"/>
            <p:cNvGrpSpPr/>
            <p:nvPr/>
          </p:nvGrpSpPr>
          <p:grpSpPr>
            <a:xfrm>
              <a:off x="10930430" y="4205433"/>
              <a:ext cx="489858" cy="489858"/>
              <a:chOff x="6262908" y="3314802"/>
              <a:chExt cx="1016000" cy="1016001"/>
            </a:xfrm>
            <a:effectLst/>
          </p:grpSpPr>
          <p:sp>
            <p:nvSpPr>
              <p:cNvPr id="23" name="Oval 64"/>
              <p:cNvSpPr/>
              <p:nvPr/>
            </p:nvSpPr>
            <p:spPr>
              <a:xfrm>
                <a:off x="6262908" y="3314802"/>
                <a:ext cx="1016000" cy="1016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4" name="Group 65"/>
              <p:cNvGrpSpPr/>
              <p:nvPr/>
            </p:nvGrpSpPr>
            <p:grpSpPr bwMode="auto">
              <a:xfrm>
                <a:off x="6582682" y="3643499"/>
                <a:ext cx="373277" cy="373278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25" name="Freeform: Shape 66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" name="Freeform: Shape 67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" name="Freeform: Shape 68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69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70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Group 49"/>
            <p:cNvGrpSpPr/>
            <p:nvPr/>
          </p:nvGrpSpPr>
          <p:grpSpPr>
            <a:xfrm>
              <a:off x="10930430" y="2466418"/>
              <a:ext cx="489858" cy="489858"/>
              <a:chOff x="6262908" y="1987229"/>
              <a:chExt cx="1016000" cy="1016000"/>
            </a:xfrm>
            <a:effectLst/>
          </p:grpSpPr>
          <p:sp>
            <p:nvSpPr>
              <p:cNvPr id="13" name="Oval 54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4" name="Group 55"/>
              <p:cNvGrpSpPr/>
              <p:nvPr/>
            </p:nvGrpSpPr>
            <p:grpSpPr bwMode="auto">
              <a:xfrm>
                <a:off x="6581713" y="2281761"/>
                <a:ext cx="378392" cy="370722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15" name="Freeform: Shape 56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" name="Freeform: Shape 57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" name="Freeform: Shape 58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" name="Freeform: Shape 59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" name="Freeform: Shape 60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" name="Freeform: Shape 61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" name="Freeform: Shape 62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" name="Freeform: Shape 63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9" name="Rectangle 50"/>
            <p:cNvSpPr/>
            <p:nvPr/>
          </p:nvSpPr>
          <p:spPr>
            <a:xfrm>
              <a:off x="8343210" y="2443620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51"/>
            <p:cNvSpPr/>
            <p:nvPr/>
          </p:nvSpPr>
          <p:spPr>
            <a:xfrm>
              <a:off x="8343210" y="2689841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1" name="Rectangle 52"/>
            <p:cNvSpPr/>
            <p:nvPr/>
          </p:nvSpPr>
          <p:spPr>
            <a:xfrm>
              <a:off x="8343210" y="4232157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8343210" y="4478378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39673" y="1304764"/>
            <a:ext cx="2259944" cy="3076620"/>
            <a:chOff x="1139673" y="1304764"/>
            <a:chExt cx="2259944" cy="3076620"/>
          </a:xfrm>
        </p:grpSpPr>
        <p:sp>
          <p:nvSpPr>
            <p:cNvPr id="13" name="TextBox 48"/>
            <p:cNvSpPr txBox="1"/>
            <p:nvPr/>
          </p:nvSpPr>
          <p:spPr>
            <a:xfrm>
              <a:off x="1861980" y="2860184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grpSp>
          <p:nvGrpSpPr>
            <p:cNvPr id="14" name="Group 85"/>
            <p:cNvGrpSpPr/>
            <p:nvPr/>
          </p:nvGrpSpPr>
          <p:grpSpPr>
            <a:xfrm>
              <a:off x="1182333" y="1668284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1" name="Freeform: Shape 86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87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88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89"/>
            <p:cNvGrpSpPr/>
            <p:nvPr/>
          </p:nvGrpSpPr>
          <p:grpSpPr>
            <a:xfrm>
              <a:off x="1937428" y="1304764"/>
              <a:ext cx="610706" cy="902427"/>
              <a:chOff x="9609457" y="3208468"/>
              <a:chExt cx="651753" cy="963081"/>
            </a:xfrm>
          </p:grpSpPr>
          <p:sp>
            <p:nvSpPr>
              <p:cNvPr id="28" name="Oval 90"/>
              <p:cNvSpPr/>
              <p:nvPr/>
            </p:nvSpPr>
            <p:spPr>
              <a:xfrm>
                <a:off x="9609457" y="3208468"/>
                <a:ext cx="651753" cy="65175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29" name="Straight Connector 91"/>
              <p:cNvCxnSpPr/>
              <p:nvPr/>
            </p:nvCxnSpPr>
            <p:spPr>
              <a:xfrm flipH="1" flipV="1">
                <a:off x="9934198" y="3881981"/>
                <a:ext cx="2888" cy="289568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: Shape 92"/>
              <p:cNvSpPr/>
              <p:nvPr/>
            </p:nvSpPr>
            <p:spPr bwMode="auto">
              <a:xfrm>
                <a:off x="9819041" y="3389973"/>
                <a:ext cx="230314" cy="308493"/>
              </a:xfrm>
              <a:custGeom>
                <a:avLst/>
                <a:gdLst>
                  <a:gd name="T0" fmla="*/ 77224192 w 21600"/>
                  <a:gd name="T1" fmla="*/ 125025245 h 21599"/>
                  <a:gd name="T2" fmla="*/ 77224192 w 21600"/>
                  <a:gd name="T3" fmla="*/ 78033134 h 21599"/>
                  <a:gd name="T4" fmla="*/ 44921634 w 21600"/>
                  <a:gd name="T5" fmla="*/ 13585 h 21599"/>
                  <a:gd name="T6" fmla="*/ 44320615 w 21600"/>
                  <a:gd name="T7" fmla="*/ 0 h 21599"/>
                  <a:gd name="T8" fmla="*/ 43731413 w 21600"/>
                  <a:gd name="T9" fmla="*/ 25904 h 21599"/>
                  <a:gd name="T10" fmla="*/ 11433478 w 21600"/>
                  <a:gd name="T11" fmla="*/ 78046720 h 21599"/>
                  <a:gd name="T12" fmla="*/ 11433478 w 21600"/>
                  <a:gd name="T13" fmla="*/ 125025245 h 21599"/>
                  <a:gd name="T14" fmla="*/ 0 w 21600"/>
                  <a:gd name="T15" fmla="*/ 125025245 h 21599"/>
                  <a:gd name="T16" fmla="*/ 0 w 21600"/>
                  <a:gd name="T17" fmla="*/ 286394996 h 21599"/>
                  <a:gd name="T18" fmla="*/ 88962056 w 21600"/>
                  <a:gd name="T19" fmla="*/ 286394996 h 21599"/>
                  <a:gd name="T20" fmla="*/ 88962056 w 21600"/>
                  <a:gd name="T21" fmla="*/ 125025245 h 21599"/>
                  <a:gd name="T22" fmla="*/ 77224192 w 21600"/>
                  <a:gd name="T23" fmla="*/ 125025245 h 21599"/>
                  <a:gd name="T24" fmla="*/ 54575753 w 21600"/>
                  <a:gd name="T25" fmla="*/ 256813289 h 21599"/>
                  <a:gd name="T26" fmla="*/ 34402734 w 21600"/>
                  <a:gd name="T27" fmla="*/ 256813289 h 21599"/>
                  <a:gd name="T28" fmla="*/ 39340846 w 21600"/>
                  <a:gd name="T29" fmla="*/ 204648719 h 21599"/>
                  <a:gd name="T30" fmla="*/ 34402734 w 21600"/>
                  <a:gd name="T31" fmla="*/ 183712973 h 21599"/>
                  <a:gd name="T32" fmla="*/ 44489207 w 21600"/>
                  <a:gd name="T33" fmla="*/ 159340789 h 21599"/>
                  <a:gd name="T34" fmla="*/ 54575753 w 21600"/>
                  <a:gd name="T35" fmla="*/ 183712973 h 21599"/>
                  <a:gd name="T36" fmla="*/ 49600606 w 21600"/>
                  <a:gd name="T37" fmla="*/ 204701804 h 21599"/>
                  <a:gd name="T38" fmla="*/ 54575753 w 21600"/>
                  <a:gd name="T39" fmla="*/ 256813289 h 21599"/>
                  <a:gd name="T40" fmla="*/ 61062386 w 21600"/>
                  <a:gd name="T41" fmla="*/ 125025245 h 21599"/>
                  <a:gd name="T42" fmla="*/ 27590661 w 21600"/>
                  <a:gd name="T43" fmla="*/ 125025245 h 21599"/>
                  <a:gd name="T44" fmla="*/ 27590661 w 21600"/>
                  <a:gd name="T45" fmla="*/ 78046720 h 21599"/>
                  <a:gd name="T46" fmla="*/ 43727311 w 21600"/>
                  <a:gd name="T47" fmla="*/ 39062860 h 21599"/>
                  <a:gd name="T48" fmla="*/ 44518023 w 21600"/>
                  <a:gd name="T49" fmla="*/ 39036945 h 21599"/>
                  <a:gd name="T50" fmla="*/ 44921634 w 21600"/>
                  <a:gd name="T51" fmla="*/ 39062860 h 21599"/>
                  <a:gd name="T52" fmla="*/ 61062386 w 21600"/>
                  <a:gd name="T53" fmla="*/ 78033134 h 21599"/>
                  <a:gd name="T54" fmla="*/ 61062386 w 21600"/>
                  <a:gd name="T55" fmla="*/ 125025245 h 21599"/>
                  <a:gd name="T56" fmla="*/ 61062386 w 21600"/>
                  <a:gd name="T57" fmla="*/ 125025245 h 215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599">
                    <a:moveTo>
                      <a:pt x="18750" y="9429"/>
                    </a:moveTo>
                    <a:lnTo>
                      <a:pt x="18750" y="5885"/>
                    </a:lnTo>
                    <a:cubicBezTo>
                      <a:pt x="18750" y="2636"/>
                      <a:pt x="15238" y="1"/>
                      <a:pt x="10907" y="1"/>
                    </a:cubicBezTo>
                    <a:cubicBezTo>
                      <a:pt x="10853" y="1"/>
                      <a:pt x="10814" y="-1"/>
                      <a:pt x="10761" y="0"/>
                    </a:cubicBezTo>
                    <a:cubicBezTo>
                      <a:pt x="10718" y="0"/>
                      <a:pt x="10662" y="2"/>
                      <a:pt x="10618" y="2"/>
                    </a:cubicBezTo>
                    <a:cubicBezTo>
                      <a:pt x="6286" y="2"/>
                      <a:pt x="2776" y="2636"/>
                      <a:pt x="2776" y="5886"/>
                    </a:cubicBezTo>
                    <a:lnTo>
                      <a:pt x="2776" y="9429"/>
                    </a:lnTo>
                    <a:lnTo>
                      <a:pt x="0" y="9429"/>
                    </a:lnTo>
                    <a:lnTo>
                      <a:pt x="0" y="21599"/>
                    </a:lnTo>
                    <a:lnTo>
                      <a:pt x="21600" y="21599"/>
                    </a:lnTo>
                    <a:lnTo>
                      <a:pt x="21600" y="9429"/>
                    </a:lnTo>
                    <a:lnTo>
                      <a:pt x="18750" y="9429"/>
                    </a:lnTo>
                    <a:close/>
                    <a:moveTo>
                      <a:pt x="13251" y="19368"/>
                    </a:moveTo>
                    <a:lnTo>
                      <a:pt x="8353" y="19368"/>
                    </a:lnTo>
                    <a:lnTo>
                      <a:pt x="9552" y="15434"/>
                    </a:lnTo>
                    <a:cubicBezTo>
                      <a:pt x="8835" y="15113"/>
                      <a:pt x="8353" y="14527"/>
                      <a:pt x="8353" y="13855"/>
                    </a:cubicBezTo>
                    <a:cubicBezTo>
                      <a:pt x="8353" y="12840"/>
                      <a:pt x="9449" y="12017"/>
                      <a:pt x="10802" y="12017"/>
                    </a:cubicBezTo>
                    <a:cubicBezTo>
                      <a:pt x="12154" y="12017"/>
                      <a:pt x="13251" y="12840"/>
                      <a:pt x="13251" y="13855"/>
                    </a:cubicBezTo>
                    <a:cubicBezTo>
                      <a:pt x="13251" y="14530"/>
                      <a:pt x="12765" y="15118"/>
                      <a:pt x="12043" y="15438"/>
                    </a:cubicBezTo>
                    <a:lnTo>
                      <a:pt x="13251" y="19368"/>
                    </a:lnTo>
                    <a:close/>
                    <a:moveTo>
                      <a:pt x="14826" y="9429"/>
                    </a:moveTo>
                    <a:lnTo>
                      <a:pt x="6699" y="9429"/>
                    </a:lnTo>
                    <a:lnTo>
                      <a:pt x="6699" y="5886"/>
                    </a:lnTo>
                    <a:cubicBezTo>
                      <a:pt x="6699" y="4265"/>
                      <a:pt x="8457" y="2946"/>
                      <a:pt x="10617" y="2946"/>
                    </a:cubicBezTo>
                    <a:cubicBezTo>
                      <a:pt x="10679" y="2946"/>
                      <a:pt x="10809" y="2944"/>
                      <a:pt x="10809" y="2944"/>
                    </a:cubicBezTo>
                    <a:cubicBezTo>
                      <a:pt x="10809" y="2944"/>
                      <a:pt x="10874" y="2946"/>
                      <a:pt x="10907" y="2946"/>
                    </a:cubicBezTo>
                    <a:cubicBezTo>
                      <a:pt x="13067" y="2946"/>
                      <a:pt x="14826" y="4264"/>
                      <a:pt x="14826" y="5885"/>
                    </a:cubicBezTo>
                    <a:lnTo>
                      <a:pt x="14826" y="9429"/>
                    </a:lnTo>
                    <a:close/>
                    <a:moveTo>
                      <a:pt x="14826" y="9429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139673" y="3442088"/>
              <a:ext cx="2259944" cy="939296"/>
              <a:chOff x="1139673" y="3660828"/>
              <a:chExt cx="2259944" cy="939296"/>
            </a:xfrm>
          </p:grpSpPr>
          <p:sp>
            <p:nvSpPr>
              <p:cNvPr id="26" name="TextBox 12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7" name="Rectangle 2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3601439" y="1687642"/>
            <a:ext cx="2259944" cy="3107973"/>
            <a:chOff x="3601439" y="1687642"/>
            <a:chExt cx="2259944" cy="3107973"/>
          </a:xfrm>
        </p:grpSpPr>
        <p:grpSp>
          <p:nvGrpSpPr>
            <p:cNvPr id="4" name="Group 16"/>
            <p:cNvGrpSpPr/>
            <p:nvPr/>
          </p:nvGrpSpPr>
          <p:grpSpPr>
            <a:xfrm>
              <a:off x="3746379" y="2071581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3" name="Freeform: Shape 17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8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19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32"/>
            <p:cNvGrpSpPr/>
            <p:nvPr/>
          </p:nvGrpSpPr>
          <p:grpSpPr>
            <a:xfrm>
              <a:off x="4501474" y="1687642"/>
              <a:ext cx="610706" cy="902427"/>
              <a:chOff x="4506707" y="2276159"/>
              <a:chExt cx="651753" cy="963081"/>
            </a:xfrm>
          </p:grpSpPr>
          <p:sp>
            <p:nvSpPr>
              <p:cNvPr id="46" name="Oval 33"/>
              <p:cNvSpPr/>
              <p:nvPr/>
            </p:nvSpPr>
            <p:spPr>
              <a:xfrm>
                <a:off x="4506707" y="2276159"/>
                <a:ext cx="651753" cy="65175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7" name="Straight Connector 34"/>
              <p:cNvCxnSpPr/>
              <p:nvPr/>
            </p:nvCxnSpPr>
            <p:spPr>
              <a:xfrm flipH="1" flipV="1">
                <a:off x="4831448" y="2949672"/>
                <a:ext cx="2888" cy="289568"/>
              </a:xfrm>
              <a:prstGeom prst="line">
                <a:avLst/>
              </a:prstGeom>
              <a:ln w="6350">
                <a:solidFill>
                  <a:schemeClr val="accent3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35"/>
              <p:cNvGrpSpPr/>
              <p:nvPr/>
            </p:nvGrpSpPr>
            <p:grpSpPr bwMode="auto">
              <a:xfrm>
                <a:off x="4694785" y="2480818"/>
                <a:ext cx="283138" cy="285248"/>
                <a:chOff x="0" y="0"/>
                <a:chExt cx="578" cy="578"/>
              </a:xfrm>
              <a:solidFill>
                <a:schemeClr val="bg1"/>
              </a:solidFill>
            </p:grpSpPr>
            <p:sp>
              <p:nvSpPr>
                <p:cNvPr id="49" name="Freeform: Shape 36"/>
                <p:cNvSpPr/>
                <p:nvPr/>
              </p:nvSpPr>
              <p:spPr bwMode="auto">
                <a:xfrm>
                  <a:off x="0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80" y="21600"/>
                      </a:moveTo>
                      <a:lnTo>
                        <a:pt x="21600" y="15977"/>
                      </a:lnTo>
                      <a:lnTo>
                        <a:pt x="11776" y="6145"/>
                      </a:lnTo>
                      <a:lnTo>
                        <a:pt x="17948" y="0"/>
                      </a:lnTo>
                      <a:lnTo>
                        <a:pt x="14" y="0"/>
                      </a:lnTo>
                      <a:lnTo>
                        <a:pt x="0" y="17918"/>
                      </a:lnTo>
                      <a:lnTo>
                        <a:pt x="6130" y="11744"/>
                      </a:lnTo>
                      <a:lnTo>
                        <a:pt x="15980" y="21600"/>
                      </a:lnTo>
                      <a:close/>
                      <a:moveTo>
                        <a:pt x="15980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37"/>
                <p:cNvSpPr/>
                <p:nvPr/>
              </p:nvSpPr>
              <p:spPr bwMode="auto">
                <a:xfrm>
                  <a:off x="344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470" y="9856"/>
                      </a:moveTo>
                      <a:lnTo>
                        <a:pt x="5620" y="0"/>
                      </a:lnTo>
                      <a:lnTo>
                        <a:pt x="0" y="5623"/>
                      </a:lnTo>
                      <a:lnTo>
                        <a:pt x="9824" y="15455"/>
                      </a:lnTo>
                      <a:lnTo>
                        <a:pt x="3652" y="21600"/>
                      </a:lnTo>
                      <a:lnTo>
                        <a:pt x="21586" y="21600"/>
                      </a:lnTo>
                      <a:lnTo>
                        <a:pt x="21600" y="3682"/>
                      </a:lnTo>
                      <a:lnTo>
                        <a:pt x="15470" y="9856"/>
                      </a:lnTo>
                      <a:close/>
                      <a:moveTo>
                        <a:pt x="15470" y="9856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38"/>
                <p:cNvSpPr/>
                <p:nvPr/>
              </p:nvSpPr>
              <p:spPr bwMode="auto">
                <a:xfrm>
                  <a:off x="344" y="0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5623" y="21600"/>
                      </a:moveTo>
                      <a:lnTo>
                        <a:pt x="15455" y="11776"/>
                      </a:lnTo>
                      <a:lnTo>
                        <a:pt x="21600" y="17948"/>
                      </a:lnTo>
                      <a:lnTo>
                        <a:pt x="21600" y="15"/>
                      </a:lnTo>
                      <a:lnTo>
                        <a:pt x="3682" y="0"/>
                      </a:lnTo>
                      <a:lnTo>
                        <a:pt x="9856" y="6130"/>
                      </a:lnTo>
                      <a:lnTo>
                        <a:pt x="0" y="15981"/>
                      </a:lnTo>
                      <a:lnTo>
                        <a:pt x="5623" y="21600"/>
                      </a:lnTo>
                      <a:close/>
                      <a:moveTo>
                        <a:pt x="5623" y="2160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39"/>
                <p:cNvSpPr/>
                <p:nvPr/>
              </p:nvSpPr>
              <p:spPr bwMode="auto">
                <a:xfrm>
                  <a:off x="0" y="344"/>
                  <a:ext cx="234" cy="23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5977" y="0"/>
                      </a:moveTo>
                      <a:lnTo>
                        <a:pt x="6145" y="9824"/>
                      </a:lnTo>
                      <a:lnTo>
                        <a:pt x="0" y="3652"/>
                      </a:lnTo>
                      <a:lnTo>
                        <a:pt x="0" y="21585"/>
                      </a:lnTo>
                      <a:lnTo>
                        <a:pt x="17918" y="21600"/>
                      </a:lnTo>
                      <a:lnTo>
                        <a:pt x="11744" y="15470"/>
                      </a:lnTo>
                      <a:lnTo>
                        <a:pt x="21600" y="5619"/>
                      </a:lnTo>
                      <a:lnTo>
                        <a:pt x="15977" y="0"/>
                      </a:lnTo>
                      <a:close/>
                      <a:moveTo>
                        <a:pt x="15977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6" name="TextBox 50"/>
            <p:cNvSpPr txBox="1"/>
            <p:nvPr/>
          </p:nvSpPr>
          <p:spPr>
            <a:xfrm>
              <a:off x="4426025" y="3292569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grpSp>
          <p:nvGrpSpPr>
            <p:cNvPr id="17" name="Group 53"/>
            <p:cNvGrpSpPr/>
            <p:nvPr/>
          </p:nvGrpSpPr>
          <p:grpSpPr>
            <a:xfrm>
              <a:off x="3601439" y="3856319"/>
              <a:ext cx="2259944" cy="939296"/>
              <a:chOff x="1139673" y="3660828"/>
              <a:chExt cx="2259944" cy="939296"/>
            </a:xfrm>
          </p:grpSpPr>
          <p:sp>
            <p:nvSpPr>
              <p:cNvPr id="24" name="TextBox 54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5" name="Rectangle 55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6229403" y="2111877"/>
            <a:ext cx="2259944" cy="3097969"/>
            <a:chOff x="6229403" y="2111877"/>
            <a:chExt cx="2259944" cy="3097969"/>
          </a:xfrm>
        </p:grpSpPr>
        <p:grpSp>
          <p:nvGrpSpPr>
            <p:cNvPr id="7" name="Group 20"/>
            <p:cNvGrpSpPr/>
            <p:nvPr/>
          </p:nvGrpSpPr>
          <p:grpSpPr>
            <a:xfrm>
              <a:off x="6310426" y="2498169"/>
              <a:ext cx="2097901" cy="1100360"/>
              <a:chOff x="3433260" y="1508627"/>
              <a:chExt cx="2237290" cy="1173470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3" name="Freeform: Shape 21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22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23"/>
              <p:cNvSpPr/>
              <p:nvPr/>
            </p:nvSpPr>
            <p:spPr bwMode="auto">
              <a:xfrm>
                <a:off x="3433260" y="1939566"/>
                <a:ext cx="2237290" cy="742531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44"/>
            <p:cNvGrpSpPr/>
            <p:nvPr/>
          </p:nvGrpSpPr>
          <p:grpSpPr>
            <a:xfrm>
              <a:off x="7065521" y="2111877"/>
              <a:ext cx="610706" cy="902427"/>
              <a:chOff x="7058082" y="2728908"/>
              <a:chExt cx="651753" cy="963081"/>
            </a:xfrm>
          </p:grpSpPr>
          <p:sp>
            <p:nvSpPr>
              <p:cNvPr id="40" name="Oval 45"/>
              <p:cNvSpPr/>
              <p:nvPr/>
            </p:nvSpPr>
            <p:spPr>
              <a:xfrm>
                <a:off x="7058082" y="2728908"/>
                <a:ext cx="651753" cy="65175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41" name="Straight Connector 46"/>
              <p:cNvCxnSpPr/>
              <p:nvPr/>
            </p:nvCxnSpPr>
            <p:spPr>
              <a:xfrm flipH="1" flipV="1">
                <a:off x="7382823" y="3402421"/>
                <a:ext cx="2888" cy="289568"/>
              </a:xfrm>
              <a:prstGeom prst="line">
                <a:avLst/>
              </a:prstGeom>
              <a:ln w="6350">
                <a:solidFill>
                  <a:schemeClr val="accent2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reeform: Shape 47"/>
              <p:cNvSpPr/>
              <p:nvPr/>
            </p:nvSpPr>
            <p:spPr bwMode="auto">
              <a:xfrm>
                <a:off x="7228576" y="2890867"/>
                <a:ext cx="308493" cy="297928"/>
              </a:xfrm>
              <a:custGeom>
                <a:avLst/>
                <a:gdLst>
                  <a:gd name="T0" fmla="*/ 231364898 w 21600"/>
                  <a:gd name="T1" fmla="*/ 129866258 h 21600"/>
                  <a:gd name="T2" fmla="*/ 286355233 w 21600"/>
                  <a:gd name="T3" fmla="*/ 129866258 h 21600"/>
                  <a:gd name="T4" fmla="*/ 143243764 w 21600"/>
                  <a:gd name="T5" fmla="*/ 0 h 21600"/>
                  <a:gd name="T6" fmla="*/ 0 w 21600"/>
                  <a:gd name="T7" fmla="*/ 129866258 h 21600"/>
                  <a:gd name="T8" fmla="*/ 53227311 w 21600"/>
                  <a:gd name="T9" fmla="*/ 129866258 h 21600"/>
                  <a:gd name="T10" fmla="*/ 53227311 w 21600"/>
                  <a:gd name="T11" fmla="*/ 249100149 h 21600"/>
                  <a:gd name="T12" fmla="*/ 116781980 w 21600"/>
                  <a:gd name="T13" fmla="*/ 249100149 h 21600"/>
                  <a:gd name="T14" fmla="*/ 116781980 w 21600"/>
                  <a:gd name="T15" fmla="*/ 175027129 h 21600"/>
                  <a:gd name="T16" fmla="*/ 169837617 w 21600"/>
                  <a:gd name="T17" fmla="*/ 175027129 h 21600"/>
                  <a:gd name="T18" fmla="*/ 169837617 w 21600"/>
                  <a:gd name="T19" fmla="*/ 249100149 h 21600"/>
                  <a:gd name="T20" fmla="*/ 231364898 w 21600"/>
                  <a:gd name="T21" fmla="*/ 249100149 h 21600"/>
                  <a:gd name="T22" fmla="*/ 231364898 w 21600"/>
                  <a:gd name="T23" fmla="*/ 129866258 h 21600"/>
                  <a:gd name="T24" fmla="*/ 231364898 w 21600"/>
                  <a:gd name="T25" fmla="*/ 129866258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7452" y="11261"/>
                    </a:moveTo>
                    <a:lnTo>
                      <a:pt x="21600" y="11261"/>
                    </a:lnTo>
                    <a:lnTo>
                      <a:pt x="10805" y="0"/>
                    </a:lnTo>
                    <a:lnTo>
                      <a:pt x="0" y="11261"/>
                    </a:lnTo>
                    <a:lnTo>
                      <a:pt x="4015" y="11261"/>
                    </a:lnTo>
                    <a:lnTo>
                      <a:pt x="4015" y="21600"/>
                    </a:lnTo>
                    <a:lnTo>
                      <a:pt x="8809" y="21600"/>
                    </a:lnTo>
                    <a:lnTo>
                      <a:pt x="8809" y="15177"/>
                    </a:lnTo>
                    <a:lnTo>
                      <a:pt x="12811" y="15177"/>
                    </a:lnTo>
                    <a:lnTo>
                      <a:pt x="12811" y="21600"/>
                    </a:lnTo>
                    <a:lnTo>
                      <a:pt x="17452" y="21600"/>
                    </a:lnTo>
                    <a:lnTo>
                      <a:pt x="17452" y="11261"/>
                    </a:lnTo>
                    <a:close/>
                    <a:moveTo>
                      <a:pt x="17452" y="1126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TextBox 51"/>
            <p:cNvSpPr txBox="1"/>
            <p:nvPr/>
          </p:nvSpPr>
          <p:spPr>
            <a:xfrm>
              <a:off x="6990071" y="3722052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grpSp>
          <p:nvGrpSpPr>
            <p:cNvPr id="18" name="Group 56"/>
            <p:cNvGrpSpPr/>
            <p:nvPr/>
          </p:nvGrpSpPr>
          <p:grpSpPr>
            <a:xfrm>
              <a:off x="6229403" y="4270550"/>
              <a:ext cx="2259944" cy="939296"/>
              <a:chOff x="1139673" y="3660828"/>
              <a:chExt cx="2259944" cy="939296"/>
            </a:xfrm>
          </p:grpSpPr>
          <p:sp>
            <p:nvSpPr>
              <p:cNvPr id="22" name="TextBox 57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3" name="Rectangle 58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792384" y="2566490"/>
            <a:ext cx="2259944" cy="3057587"/>
            <a:chOff x="8792384" y="2566490"/>
            <a:chExt cx="2259944" cy="3057587"/>
          </a:xfrm>
        </p:grpSpPr>
        <p:sp>
          <p:nvSpPr>
            <p:cNvPr id="10" name="TextBox 52"/>
            <p:cNvSpPr txBox="1"/>
            <p:nvPr/>
          </p:nvSpPr>
          <p:spPr>
            <a:xfrm>
              <a:off x="9559816" y="4155722"/>
              <a:ext cx="738607" cy="415472"/>
            </a:xfrm>
            <a:prstGeom prst="rect">
              <a:avLst/>
            </a:prstGeom>
            <a:noFill/>
          </p:spPr>
          <p:txBody>
            <a:bodyPr wrap="none" lIns="137132" tIns="68567" rIns="137132" bIns="68567">
              <a:normAutofit/>
            </a:bodyPr>
            <a:lstStyle/>
            <a:p>
              <a:pPr algn="ctr" defTabSz="914400"/>
              <a:r>
                <a:rPr lang="zh-CN" altLang="en-US" sz="1200" b="1" kern="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  <a:endParaRPr lang="zh-CN" altLang="en-US" sz="1200" b="1" kern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grpSp>
          <p:nvGrpSpPr>
            <p:cNvPr id="11" name="Group 77"/>
            <p:cNvGrpSpPr/>
            <p:nvPr/>
          </p:nvGrpSpPr>
          <p:grpSpPr>
            <a:xfrm>
              <a:off x="8874470" y="2913485"/>
              <a:ext cx="2097901" cy="1100358"/>
              <a:chOff x="3433260" y="1508627"/>
              <a:chExt cx="2237290" cy="1173468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37" name="Freeform: Shape 78"/>
              <p:cNvSpPr/>
              <p:nvPr/>
            </p:nvSpPr>
            <p:spPr bwMode="auto">
              <a:xfrm>
                <a:off x="3433260" y="1508627"/>
                <a:ext cx="2237290" cy="743372"/>
              </a:xfrm>
              <a:custGeom>
                <a:avLst/>
                <a:gdLst>
                  <a:gd name="T0" fmla="*/ 985 w 985"/>
                  <a:gd name="T1" fmla="*/ 265 h 449"/>
                  <a:gd name="T2" fmla="*/ 492 w 985"/>
                  <a:gd name="T3" fmla="*/ 0 h 449"/>
                  <a:gd name="T4" fmla="*/ 0 w 985"/>
                  <a:gd name="T5" fmla="*/ 265 h 449"/>
                  <a:gd name="T6" fmla="*/ 0 w 985"/>
                  <a:gd name="T7" fmla="*/ 449 h 449"/>
                  <a:gd name="T8" fmla="*/ 492 w 985"/>
                  <a:gd name="T9" fmla="*/ 183 h 449"/>
                  <a:gd name="T10" fmla="*/ 985 w 985"/>
                  <a:gd name="T11" fmla="*/ 449 h 449"/>
                  <a:gd name="T12" fmla="*/ 985 w 985"/>
                  <a:gd name="T13" fmla="*/ 265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265"/>
                    </a:moveTo>
                    <a:cubicBezTo>
                      <a:pt x="985" y="119"/>
                      <a:pt x="764" y="0"/>
                      <a:pt x="492" y="0"/>
                    </a:cubicBez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49"/>
                      <a:pt x="0" y="449"/>
                      <a:pt x="0" y="449"/>
                    </a:cubicBezTo>
                    <a:cubicBezTo>
                      <a:pt x="0" y="302"/>
                      <a:pt x="220" y="183"/>
                      <a:pt x="492" y="183"/>
                    </a:cubicBezTo>
                    <a:cubicBezTo>
                      <a:pt x="764" y="183"/>
                      <a:pt x="985" y="302"/>
                      <a:pt x="985" y="449"/>
                    </a:cubicBezTo>
                    <a:lnTo>
                      <a:pt x="985" y="26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79"/>
              <p:cNvSpPr/>
              <p:nvPr/>
            </p:nvSpPr>
            <p:spPr bwMode="auto">
              <a:xfrm>
                <a:off x="3433260" y="1508627"/>
                <a:ext cx="2237290" cy="878760"/>
              </a:xfrm>
              <a:custGeom>
                <a:avLst/>
                <a:gdLst>
                  <a:gd name="T0" fmla="*/ 492 w 985"/>
                  <a:gd name="T1" fmla="*/ 60 h 531"/>
                  <a:gd name="T2" fmla="*/ 925 w 985"/>
                  <a:gd name="T3" fmla="*/ 265 h 531"/>
                  <a:gd name="T4" fmla="*/ 492 w 985"/>
                  <a:gd name="T5" fmla="*/ 471 h 531"/>
                  <a:gd name="T6" fmla="*/ 60 w 985"/>
                  <a:gd name="T7" fmla="*/ 265 h 531"/>
                  <a:gd name="T8" fmla="*/ 492 w 985"/>
                  <a:gd name="T9" fmla="*/ 60 h 531"/>
                  <a:gd name="T10" fmla="*/ 492 w 985"/>
                  <a:gd name="T11" fmla="*/ 0 h 531"/>
                  <a:gd name="T12" fmla="*/ 0 w 985"/>
                  <a:gd name="T13" fmla="*/ 265 h 531"/>
                  <a:gd name="T14" fmla="*/ 492 w 985"/>
                  <a:gd name="T15" fmla="*/ 531 h 531"/>
                  <a:gd name="T16" fmla="*/ 985 w 985"/>
                  <a:gd name="T17" fmla="*/ 265 h 531"/>
                  <a:gd name="T18" fmla="*/ 492 w 985"/>
                  <a:gd name="T19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5" h="531">
                    <a:moveTo>
                      <a:pt x="492" y="60"/>
                    </a:moveTo>
                    <a:cubicBezTo>
                      <a:pt x="747" y="60"/>
                      <a:pt x="925" y="168"/>
                      <a:pt x="925" y="265"/>
                    </a:cubicBezTo>
                    <a:cubicBezTo>
                      <a:pt x="925" y="362"/>
                      <a:pt x="747" y="471"/>
                      <a:pt x="492" y="471"/>
                    </a:cubicBezTo>
                    <a:cubicBezTo>
                      <a:pt x="237" y="471"/>
                      <a:pt x="60" y="362"/>
                      <a:pt x="60" y="265"/>
                    </a:cubicBezTo>
                    <a:cubicBezTo>
                      <a:pt x="60" y="168"/>
                      <a:pt x="237" y="60"/>
                      <a:pt x="492" y="60"/>
                    </a:cubicBezTo>
                    <a:moveTo>
                      <a:pt x="492" y="0"/>
                    </a:moveTo>
                    <a:cubicBezTo>
                      <a:pt x="220" y="0"/>
                      <a:pt x="0" y="119"/>
                      <a:pt x="0" y="265"/>
                    </a:cubicBezTo>
                    <a:cubicBezTo>
                      <a:pt x="0" y="412"/>
                      <a:pt x="220" y="531"/>
                      <a:pt x="492" y="531"/>
                    </a:cubicBezTo>
                    <a:cubicBezTo>
                      <a:pt x="764" y="531"/>
                      <a:pt x="985" y="412"/>
                      <a:pt x="985" y="265"/>
                    </a:cubicBezTo>
                    <a:cubicBezTo>
                      <a:pt x="985" y="119"/>
                      <a:pt x="764" y="0"/>
                      <a:pt x="492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80"/>
              <p:cNvSpPr/>
              <p:nvPr/>
            </p:nvSpPr>
            <p:spPr bwMode="auto">
              <a:xfrm>
                <a:off x="3433260" y="1939565"/>
                <a:ext cx="2237290" cy="742530"/>
              </a:xfrm>
              <a:custGeom>
                <a:avLst/>
                <a:gdLst>
                  <a:gd name="T0" fmla="*/ 985 w 985"/>
                  <a:gd name="T1" fmla="*/ 184 h 449"/>
                  <a:gd name="T2" fmla="*/ 492 w 985"/>
                  <a:gd name="T3" fmla="*/ 449 h 449"/>
                  <a:gd name="T4" fmla="*/ 0 w 985"/>
                  <a:gd name="T5" fmla="*/ 184 h 449"/>
                  <a:gd name="T6" fmla="*/ 0 w 985"/>
                  <a:gd name="T7" fmla="*/ 0 h 449"/>
                  <a:gd name="T8" fmla="*/ 492 w 985"/>
                  <a:gd name="T9" fmla="*/ 266 h 449"/>
                  <a:gd name="T10" fmla="*/ 985 w 985"/>
                  <a:gd name="T11" fmla="*/ 0 h 449"/>
                  <a:gd name="T12" fmla="*/ 985 w 985"/>
                  <a:gd name="T13" fmla="*/ 184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5" h="449">
                    <a:moveTo>
                      <a:pt x="985" y="184"/>
                    </a:moveTo>
                    <a:cubicBezTo>
                      <a:pt x="985" y="330"/>
                      <a:pt x="764" y="449"/>
                      <a:pt x="492" y="449"/>
                    </a:cubicBezTo>
                    <a:cubicBezTo>
                      <a:pt x="220" y="449"/>
                      <a:pt x="0" y="330"/>
                      <a:pt x="0" y="1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220" y="266"/>
                      <a:pt x="492" y="266"/>
                    </a:cubicBezTo>
                    <a:cubicBezTo>
                      <a:pt x="764" y="266"/>
                      <a:pt x="985" y="147"/>
                      <a:pt x="985" y="0"/>
                    </a:cubicBezTo>
                    <a:lnTo>
                      <a:pt x="985" y="184"/>
                    </a:lnTo>
                    <a:close/>
                  </a:path>
                </a:pathLst>
              </a:custGeom>
              <a:solidFill>
                <a:schemeClr val="accent4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81"/>
            <p:cNvGrpSpPr/>
            <p:nvPr/>
          </p:nvGrpSpPr>
          <p:grpSpPr>
            <a:xfrm>
              <a:off x="9618066" y="2566490"/>
              <a:ext cx="610707" cy="846723"/>
              <a:chOff x="1943061" y="1860330"/>
              <a:chExt cx="651753" cy="903633"/>
            </a:xfrm>
          </p:grpSpPr>
          <p:sp>
            <p:nvSpPr>
              <p:cNvPr id="34" name="Oval 82"/>
              <p:cNvSpPr/>
              <p:nvPr/>
            </p:nvSpPr>
            <p:spPr>
              <a:xfrm>
                <a:off x="1943061" y="1860330"/>
                <a:ext cx="651753" cy="65175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dist="25400" dir="5400000">
                  <a:schemeClr val="tx1">
                    <a:alpha val="15000"/>
                  </a:scheme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83"/>
              <p:cNvSpPr/>
              <p:nvPr/>
            </p:nvSpPr>
            <p:spPr bwMode="auto">
              <a:xfrm>
                <a:off x="2067805" y="1977408"/>
                <a:ext cx="356548" cy="354123"/>
              </a:xfrm>
              <a:custGeom>
                <a:avLst/>
                <a:gdLst>
                  <a:gd name="T0" fmla="*/ 294279076 w 21600"/>
                  <a:gd name="T1" fmla="*/ 0 h 21600"/>
                  <a:gd name="T2" fmla="*/ 294265182 w 21600"/>
                  <a:gd name="T3" fmla="*/ 13585 h 21600"/>
                  <a:gd name="T4" fmla="*/ 0 w 21600"/>
                  <a:gd name="T5" fmla="*/ 286341649 h 21600"/>
                  <a:gd name="T6" fmla="*/ 0 w 21600"/>
                  <a:gd name="T7" fmla="*/ 286355233 h 21600"/>
                  <a:gd name="T8" fmla="*/ 294238691 w 21600"/>
                  <a:gd name="T9" fmla="*/ 286341649 h 21600"/>
                  <a:gd name="T10" fmla="*/ 294279076 w 21600"/>
                  <a:gd name="T11" fmla="*/ 0 h 21600"/>
                  <a:gd name="T12" fmla="*/ 232316495 w 21600"/>
                  <a:gd name="T13" fmla="*/ 74876716 h 21600"/>
                  <a:gd name="T14" fmla="*/ 246635598 w 21600"/>
                  <a:gd name="T15" fmla="*/ 88797005 h 21600"/>
                  <a:gd name="T16" fmla="*/ 238461554 w 21600"/>
                  <a:gd name="T17" fmla="*/ 96751094 h 21600"/>
                  <a:gd name="T18" fmla="*/ 224142451 w 21600"/>
                  <a:gd name="T19" fmla="*/ 82830805 h 21600"/>
                  <a:gd name="T20" fmla="*/ 232316495 w 21600"/>
                  <a:gd name="T21" fmla="*/ 74876716 h 21600"/>
                  <a:gd name="T22" fmla="*/ 207780479 w 21600"/>
                  <a:gd name="T23" fmla="*/ 98738994 h 21600"/>
                  <a:gd name="T24" fmla="*/ 233693579 w 21600"/>
                  <a:gd name="T25" fmla="*/ 123955309 h 21600"/>
                  <a:gd name="T26" fmla="*/ 225518249 w 21600"/>
                  <a:gd name="T27" fmla="*/ 131909398 h 21600"/>
                  <a:gd name="T28" fmla="*/ 199605150 w 21600"/>
                  <a:gd name="T29" fmla="*/ 106694230 h 21600"/>
                  <a:gd name="T30" fmla="*/ 207780479 w 21600"/>
                  <a:gd name="T31" fmla="*/ 98738994 h 21600"/>
                  <a:gd name="T32" fmla="*/ 183256942 w 21600"/>
                  <a:gd name="T33" fmla="*/ 122616003 h 21600"/>
                  <a:gd name="T34" fmla="*/ 197562281 w 21600"/>
                  <a:gd name="T35" fmla="*/ 136548610 h 21600"/>
                  <a:gd name="T36" fmla="*/ 189388118 w 21600"/>
                  <a:gd name="T37" fmla="*/ 144503858 h 21600"/>
                  <a:gd name="T38" fmla="*/ 175082909 w 21600"/>
                  <a:gd name="T39" fmla="*/ 130570092 h 21600"/>
                  <a:gd name="T40" fmla="*/ 183256942 w 21600"/>
                  <a:gd name="T41" fmla="*/ 122616003 h 21600"/>
                  <a:gd name="T42" fmla="*/ 158719641 w 21600"/>
                  <a:gd name="T43" fmla="*/ 146491865 h 21600"/>
                  <a:gd name="T44" fmla="*/ 184618858 w 21600"/>
                  <a:gd name="T45" fmla="*/ 171693330 h 21600"/>
                  <a:gd name="T46" fmla="*/ 176444814 w 21600"/>
                  <a:gd name="T47" fmla="*/ 179661003 h 21600"/>
                  <a:gd name="T48" fmla="*/ 150531714 w 21600"/>
                  <a:gd name="T49" fmla="*/ 154445836 h 21600"/>
                  <a:gd name="T50" fmla="*/ 158719641 w 21600"/>
                  <a:gd name="T51" fmla="*/ 146491865 h 21600"/>
                  <a:gd name="T52" fmla="*/ 134183625 w 21600"/>
                  <a:gd name="T53" fmla="*/ 170367609 h 21600"/>
                  <a:gd name="T54" fmla="*/ 148501454 w 21600"/>
                  <a:gd name="T55" fmla="*/ 184287897 h 21600"/>
                  <a:gd name="T56" fmla="*/ 140327409 w 21600"/>
                  <a:gd name="T57" fmla="*/ 192241879 h 21600"/>
                  <a:gd name="T58" fmla="*/ 126008306 w 21600"/>
                  <a:gd name="T59" fmla="*/ 178322964 h 21600"/>
                  <a:gd name="T60" fmla="*/ 134183625 w 21600"/>
                  <a:gd name="T61" fmla="*/ 170367609 h 21600"/>
                  <a:gd name="T62" fmla="*/ 109646205 w 21600"/>
                  <a:gd name="T63" fmla="*/ 194231034 h 21600"/>
                  <a:gd name="T64" fmla="*/ 135559316 w 21600"/>
                  <a:gd name="T65" fmla="*/ 219446083 h 21600"/>
                  <a:gd name="T66" fmla="*/ 127383986 w 21600"/>
                  <a:gd name="T67" fmla="*/ 227400172 h 21600"/>
                  <a:gd name="T68" fmla="*/ 101472172 w 21600"/>
                  <a:gd name="T69" fmla="*/ 202185123 h 21600"/>
                  <a:gd name="T70" fmla="*/ 109646205 w 21600"/>
                  <a:gd name="T71" fmla="*/ 194231034 h 21600"/>
                  <a:gd name="T72" fmla="*/ 91253974 w 21600"/>
                  <a:gd name="T73" fmla="*/ 239994750 h 21600"/>
                  <a:gd name="T74" fmla="*/ 76934860 w 21600"/>
                  <a:gd name="T75" fmla="*/ 226074569 h 21600"/>
                  <a:gd name="T76" fmla="*/ 85122798 w 21600"/>
                  <a:gd name="T77" fmla="*/ 218106896 h 21600"/>
                  <a:gd name="T78" fmla="*/ 99428018 w 21600"/>
                  <a:gd name="T79" fmla="*/ 232027077 h 21600"/>
                  <a:gd name="T80" fmla="*/ 91253974 w 21600"/>
                  <a:gd name="T81" fmla="*/ 239994750 h 21600"/>
                  <a:gd name="T82" fmla="*/ 245137479 w 21600"/>
                  <a:gd name="T83" fmla="*/ 238549279 h 21600"/>
                  <a:gd name="T84" fmla="*/ 147261858 w 21600"/>
                  <a:gd name="T85" fmla="*/ 238549279 h 21600"/>
                  <a:gd name="T86" fmla="*/ 245137479 w 21600"/>
                  <a:gd name="T87" fmla="*/ 143310431 h 21600"/>
                  <a:gd name="T88" fmla="*/ 245137479 w 21600"/>
                  <a:gd name="T89" fmla="*/ 238549279 h 21600"/>
                  <a:gd name="T90" fmla="*/ 245137479 w 21600"/>
                  <a:gd name="T91" fmla="*/ 238549279 h 216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599" y="1"/>
                    </a:lnTo>
                    <a:lnTo>
                      <a:pt x="0" y="21599"/>
                    </a:lnTo>
                    <a:lnTo>
                      <a:pt x="0" y="21600"/>
                    </a:lnTo>
                    <a:lnTo>
                      <a:pt x="21597" y="21599"/>
                    </a:lnTo>
                    <a:lnTo>
                      <a:pt x="21600" y="0"/>
                    </a:lnTo>
                    <a:close/>
                    <a:moveTo>
                      <a:pt x="17052" y="5648"/>
                    </a:moveTo>
                    <a:lnTo>
                      <a:pt x="18103" y="6698"/>
                    </a:lnTo>
                    <a:lnTo>
                      <a:pt x="17503" y="7298"/>
                    </a:lnTo>
                    <a:lnTo>
                      <a:pt x="16452" y="6248"/>
                    </a:lnTo>
                    <a:lnTo>
                      <a:pt x="17052" y="5648"/>
                    </a:lnTo>
                    <a:close/>
                    <a:moveTo>
                      <a:pt x="15251" y="7448"/>
                    </a:moveTo>
                    <a:lnTo>
                      <a:pt x="17153" y="9350"/>
                    </a:lnTo>
                    <a:lnTo>
                      <a:pt x="16553" y="9950"/>
                    </a:lnTo>
                    <a:lnTo>
                      <a:pt x="14651" y="8048"/>
                    </a:lnTo>
                    <a:lnTo>
                      <a:pt x="15251" y="7448"/>
                    </a:lnTo>
                    <a:close/>
                    <a:moveTo>
                      <a:pt x="13451" y="9249"/>
                    </a:moveTo>
                    <a:lnTo>
                      <a:pt x="14501" y="10300"/>
                    </a:lnTo>
                    <a:lnTo>
                      <a:pt x="13901" y="10900"/>
                    </a:lnTo>
                    <a:lnTo>
                      <a:pt x="12851" y="9849"/>
                    </a:lnTo>
                    <a:lnTo>
                      <a:pt x="13451" y="9249"/>
                    </a:lnTo>
                    <a:close/>
                    <a:moveTo>
                      <a:pt x="11650" y="11050"/>
                    </a:moveTo>
                    <a:lnTo>
                      <a:pt x="13551" y="12951"/>
                    </a:lnTo>
                    <a:lnTo>
                      <a:pt x="12951" y="13552"/>
                    </a:lnTo>
                    <a:lnTo>
                      <a:pt x="11049" y="11650"/>
                    </a:lnTo>
                    <a:lnTo>
                      <a:pt x="11650" y="11050"/>
                    </a:lnTo>
                    <a:close/>
                    <a:moveTo>
                      <a:pt x="9849" y="12851"/>
                    </a:moveTo>
                    <a:lnTo>
                      <a:pt x="10900" y="13901"/>
                    </a:lnTo>
                    <a:lnTo>
                      <a:pt x="10300" y="14501"/>
                    </a:lnTo>
                    <a:lnTo>
                      <a:pt x="9249" y="13451"/>
                    </a:lnTo>
                    <a:lnTo>
                      <a:pt x="9849" y="12851"/>
                    </a:lnTo>
                    <a:close/>
                    <a:moveTo>
                      <a:pt x="8048" y="14651"/>
                    </a:moveTo>
                    <a:lnTo>
                      <a:pt x="9950" y="16553"/>
                    </a:lnTo>
                    <a:lnTo>
                      <a:pt x="9350" y="17153"/>
                    </a:lnTo>
                    <a:lnTo>
                      <a:pt x="7448" y="15251"/>
                    </a:lnTo>
                    <a:lnTo>
                      <a:pt x="8048" y="14651"/>
                    </a:lnTo>
                    <a:close/>
                    <a:moveTo>
                      <a:pt x="6698" y="18103"/>
                    </a:moveTo>
                    <a:lnTo>
                      <a:pt x="5647" y="17053"/>
                    </a:lnTo>
                    <a:lnTo>
                      <a:pt x="6248" y="16452"/>
                    </a:lnTo>
                    <a:lnTo>
                      <a:pt x="7298" y="17502"/>
                    </a:lnTo>
                    <a:lnTo>
                      <a:pt x="6698" y="18103"/>
                    </a:lnTo>
                    <a:close/>
                    <a:moveTo>
                      <a:pt x="17993" y="17994"/>
                    </a:moveTo>
                    <a:lnTo>
                      <a:pt x="10809" y="17994"/>
                    </a:lnTo>
                    <a:lnTo>
                      <a:pt x="17993" y="10810"/>
                    </a:lnTo>
                    <a:lnTo>
                      <a:pt x="17993" y="17994"/>
                    </a:lnTo>
                    <a:close/>
                    <a:moveTo>
                      <a:pt x="17993" y="17994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cxnSp>
            <p:nvCxnSpPr>
              <p:cNvPr id="36" name="Straight Connector 84"/>
              <p:cNvCxnSpPr/>
              <p:nvPr/>
            </p:nvCxnSpPr>
            <p:spPr>
              <a:xfrm flipH="1" flipV="1">
                <a:off x="2267802" y="2474395"/>
                <a:ext cx="2888" cy="289568"/>
              </a:xfrm>
              <a:prstGeom prst="line">
                <a:avLst/>
              </a:prstGeom>
              <a:ln w="6350">
                <a:solidFill>
                  <a:schemeClr val="accent4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59"/>
            <p:cNvGrpSpPr/>
            <p:nvPr/>
          </p:nvGrpSpPr>
          <p:grpSpPr>
            <a:xfrm>
              <a:off x="8792384" y="4684781"/>
              <a:ext cx="2259944" cy="939296"/>
              <a:chOff x="1139673" y="3660828"/>
              <a:chExt cx="2259944" cy="939296"/>
            </a:xfrm>
          </p:grpSpPr>
          <p:sp>
            <p:nvSpPr>
              <p:cNvPr id="20" name="TextBox 60"/>
              <p:cNvSpPr txBox="1"/>
              <p:nvPr/>
            </p:nvSpPr>
            <p:spPr>
              <a:xfrm>
                <a:off x="1139673" y="4122493"/>
                <a:ext cx="2259944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defTabSz="914400">
                  <a:lnSpc>
                    <a:spcPct val="120000"/>
                  </a:lnSpc>
                  <a:defRPr/>
                </a:pPr>
                <a:r>
                  <a:rPr lang="zh-CN" altLang="en-US" sz="1100" kern="0" dirty="0"/>
                  <a:t>请替换文字内容复制你的内容到</a:t>
                </a:r>
                <a:r>
                  <a:rPr lang="zh-CN" altLang="en-US" sz="1100" kern="0" dirty="0" smtClean="0"/>
                  <a:t>此</a:t>
                </a:r>
                <a:endParaRPr lang="zh-CN" altLang="en-US" sz="1100" kern="0" dirty="0"/>
              </a:p>
            </p:txBody>
          </p:sp>
          <p:sp>
            <p:nvSpPr>
              <p:cNvPr id="21" name="Rectangle 61"/>
              <p:cNvSpPr/>
              <p:nvPr/>
            </p:nvSpPr>
            <p:spPr>
              <a:xfrm>
                <a:off x="1139673" y="3660828"/>
                <a:ext cx="2259944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600" b="1" kern="0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 kern="0" dirty="0">
                  <a:solidFill>
                    <a:schemeClr val="accent4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1015545" y="1978363"/>
            <a:ext cx="6098171" cy="1488125"/>
            <a:chOff x="1015545" y="1978363"/>
            <a:chExt cx="6098171" cy="1488125"/>
          </a:xfrm>
        </p:grpSpPr>
        <p:sp>
          <p:nvSpPr>
            <p:cNvPr id="8" name="Isosceles Triangle 13"/>
            <p:cNvSpPr/>
            <p:nvPr/>
          </p:nvSpPr>
          <p:spPr>
            <a:xfrm>
              <a:off x="1015545" y="1978363"/>
              <a:ext cx="1747449" cy="138771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600000" lon="18392745" rev="3458552"/>
              </a:camera>
              <a:lightRig rig="morning" dir="t"/>
            </a:scene3d>
            <a:sp3d prstMaterial="matte">
              <a:bevelT w="6350" h="762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6" name="PA_库_组合 35"/>
            <p:cNvGrpSpPr/>
            <p:nvPr>
              <p:custDataLst>
                <p:tags r:id="rId2"/>
              </p:custDataLst>
            </p:nvPr>
          </p:nvGrpSpPr>
          <p:grpSpPr>
            <a:xfrm>
              <a:off x="2003687" y="2715168"/>
              <a:ext cx="5110029" cy="751320"/>
              <a:chOff x="2003687" y="2715168"/>
              <a:chExt cx="5110029" cy="7513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003687" y="2715168"/>
                <a:ext cx="5110029" cy="751320"/>
                <a:chOff x="2126167" y="2806318"/>
                <a:chExt cx="5110029" cy="751320"/>
              </a:xfrm>
            </p:grpSpPr>
            <p:sp>
              <p:nvSpPr>
                <p:cNvPr id="32" name="Rectangle: Rounded Corners 5"/>
                <p:cNvSpPr/>
                <p:nvPr/>
              </p:nvSpPr>
              <p:spPr>
                <a:xfrm>
                  <a:off x="2126167" y="2806318"/>
                  <a:ext cx="5110029" cy="7513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4">
                    <a:alpha val="9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Rectangle: Rounded Corners 6"/>
                <p:cNvSpPr/>
                <p:nvPr/>
              </p:nvSpPr>
              <p:spPr>
                <a:xfrm>
                  <a:off x="6495343" y="2861349"/>
                  <a:ext cx="653702" cy="64313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2" name="Freeform: Shape 17"/>
              <p:cNvSpPr/>
              <p:nvPr/>
            </p:nvSpPr>
            <p:spPr bwMode="auto">
              <a:xfrm>
                <a:off x="6567490" y="2948908"/>
                <a:ext cx="264447" cy="283840"/>
              </a:xfrm>
              <a:custGeom>
                <a:avLst/>
                <a:gdLst>
                  <a:gd name="T0" fmla="*/ 142 w 154"/>
                  <a:gd name="T1" fmla="*/ 165 h 165"/>
                  <a:gd name="T2" fmla="*/ 0 w 154"/>
                  <a:gd name="T3" fmla="*/ 154 h 165"/>
                  <a:gd name="T4" fmla="*/ 12 w 154"/>
                  <a:gd name="T5" fmla="*/ 23 h 165"/>
                  <a:gd name="T6" fmla="*/ 24 w 154"/>
                  <a:gd name="T7" fmla="*/ 15 h 165"/>
                  <a:gd name="T8" fmla="*/ 45 w 154"/>
                  <a:gd name="T9" fmla="*/ 0 h 165"/>
                  <a:gd name="T10" fmla="*/ 59 w 154"/>
                  <a:gd name="T11" fmla="*/ 23 h 165"/>
                  <a:gd name="T12" fmla="*/ 95 w 154"/>
                  <a:gd name="T13" fmla="*/ 15 h 165"/>
                  <a:gd name="T14" fmla="*/ 116 w 154"/>
                  <a:gd name="T15" fmla="*/ 0 h 165"/>
                  <a:gd name="T16" fmla="*/ 130 w 154"/>
                  <a:gd name="T17" fmla="*/ 23 h 165"/>
                  <a:gd name="T18" fmla="*/ 154 w 154"/>
                  <a:gd name="T19" fmla="*/ 35 h 165"/>
                  <a:gd name="T20" fmla="*/ 39 w 154"/>
                  <a:gd name="T21" fmla="*/ 86 h 165"/>
                  <a:gd name="T22" fmla="*/ 12 w 154"/>
                  <a:gd name="T23" fmla="*/ 59 h 165"/>
                  <a:gd name="T24" fmla="*/ 39 w 154"/>
                  <a:gd name="T25" fmla="*/ 86 h 165"/>
                  <a:gd name="T26" fmla="*/ 39 w 154"/>
                  <a:gd name="T27" fmla="*/ 91 h 165"/>
                  <a:gd name="T28" fmla="*/ 12 w 154"/>
                  <a:gd name="T29" fmla="*/ 121 h 165"/>
                  <a:gd name="T30" fmla="*/ 39 w 154"/>
                  <a:gd name="T31" fmla="*/ 154 h 165"/>
                  <a:gd name="T32" fmla="*/ 12 w 154"/>
                  <a:gd name="T33" fmla="*/ 127 h 165"/>
                  <a:gd name="T34" fmla="*/ 39 w 154"/>
                  <a:gd name="T35" fmla="*/ 154 h 165"/>
                  <a:gd name="T36" fmla="*/ 45 w 154"/>
                  <a:gd name="T37" fmla="*/ 12 h 165"/>
                  <a:gd name="T38" fmla="*/ 36 w 154"/>
                  <a:gd name="T39" fmla="*/ 15 h 165"/>
                  <a:gd name="T40" fmla="*/ 39 w 154"/>
                  <a:gd name="T41" fmla="*/ 44 h 165"/>
                  <a:gd name="T42" fmla="*/ 48 w 154"/>
                  <a:gd name="T43" fmla="*/ 41 h 165"/>
                  <a:gd name="T44" fmla="*/ 74 w 154"/>
                  <a:gd name="T45" fmla="*/ 86 h 165"/>
                  <a:gd name="T46" fmla="*/ 45 w 154"/>
                  <a:gd name="T47" fmla="*/ 59 h 165"/>
                  <a:gd name="T48" fmla="*/ 74 w 154"/>
                  <a:gd name="T49" fmla="*/ 86 h 165"/>
                  <a:gd name="T50" fmla="*/ 74 w 154"/>
                  <a:gd name="T51" fmla="*/ 91 h 165"/>
                  <a:gd name="T52" fmla="*/ 45 w 154"/>
                  <a:gd name="T53" fmla="*/ 121 h 165"/>
                  <a:gd name="T54" fmla="*/ 74 w 154"/>
                  <a:gd name="T55" fmla="*/ 154 h 165"/>
                  <a:gd name="T56" fmla="*/ 45 w 154"/>
                  <a:gd name="T57" fmla="*/ 127 h 165"/>
                  <a:gd name="T58" fmla="*/ 74 w 154"/>
                  <a:gd name="T59" fmla="*/ 154 h 165"/>
                  <a:gd name="T60" fmla="*/ 110 w 154"/>
                  <a:gd name="T61" fmla="*/ 59 h 165"/>
                  <a:gd name="T62" fmla="*/ 80 w 154"/>
                  <a:gd name="T63" fmla="*/ 86 h 165"/>
                  <a:gd name="T64" fmla="*/ 110 w 154"/>
                  <a:gd name="T65" fmla="*/ 121 h 165"/>
                  <a:gd name="T66" fmla="*/ 80 w 154"/>
                  <a:gd name="T67" fmla="*/ 91 h 165"/>
                  <a:gd name="T68" fmla="*/ 110 w 154"/>
                  <a:gd name="T69" fmla="*/ 121 h 165"/>
                  <a:gd name="T70" fmla="*/ 110 w 154"/>
                  <a:gd name="T71" fmla="*/ 127 h 165"/>
                  <a:gd name="T72" fmla="*/ 80 w 154"/>
                  <a:gd name="T73" fmla="*/ 154 h 165"/>
                  <a:gd name="T74" fmla="*/ 119 w 154"/>
                  <a:gd name="T75" fmla="*/ 15 h 165"/>
                  <a:gd name="T76" fmla="*/ 110 w 154"/>
                  <a:gd name="T77" fmla="*/ 12 h 165"/>
                  <a:gd name="T78" fmla="*/ 107 w 154"/>
                  <a:gd name="T79" fmla="*/ 41 h 165"/>
                  <a:gd name="T80" fmla="*/ 116 w 154"/>
                  <a:gd name="T81" fmla="*/ 44 h 165"/>
                  <a:gd name="T82" fmla="*/ 119 w 154"/>
                  <a:gd name="T83" fmla="*/ 15 h 165"/>
                  <a:gd name="T84" fmla="*/ 142 w 154"/>
                  <a:gd name="T85" fmla="*/ 59 h 165"/>
                  <a:gd name="T86" fmla="*/ 116 w 154"/>
                  <a:gd name="T87" fmla="*/ 86 h 165"/>
                  <a:gd name="T88" fmla="*/ 142 w 154"/>
                  <a:gd name="T89" fmla="*/ 121 h 165"/>
                  <a:gd name="T90" fmla="*/ 116 w 154"/>
                  <a:gd name="T91" fmla="*/ 91 h 165"/>
                  <a:gd name="T92" fmla="*/ 142 w 154"/>
                  <a:gd name="T93" fmla="*/ 121 h 165"/>
                  <a:gd name="T94" fmla="*/ 142 w 154"/>
                  <a:gd name="T95" fmla="*/ 127 h 165"/>
                  <a:gd name="T96" fmla="*/ 116 w 154"/>
                  <a:gd name="T97" fmla="*/ 154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165">
                    <a:moveTo>
                      <a:pt x="154" y="154"/>
                    </a:moveTo>
                    <a:cubicBezTo>
                      <a:pt x="154" y="160"/>
                      <a:pt x="149" y="165"/>
                      <a:pt x="142" y="165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6" y="165"/>
                      <a:pt x="0" y="160"/>
                      <a:pt x="0" y="15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9"/>
                      <a:pt x="6" y="23"/>
                      <a:pt x="1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6"/>
                      <a:pt x="31" y="0"/>
                      <a:pt x="39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53" y="0"/>
                      <a:pt x="59" y="6"/>
                      <a:pt x="59" y="1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6"/>
                      <a:pt x="102" y="0"/>
                      <a:pt x="11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30" y="6"/>
                      <a:pt x="130" y="15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9" y="23"/>
                      <a:pt x="154" y="29"/>
                      <a:pt x="154" y="35"/>
                    </a:cubicBezTo>
                    <a:lnTo>
                      <a:pt x="154" y="154"/>
                    </a:lnTo>
                    <a:close/>
                    <a:moveTo>
                      <a:pt x="39" y="86"/>
                    </a:moveTo>
                    <a:cubicBezTo>
                      <a:pt x="39" y="59"/>
                      <a:pt x="39" y="59"/>
                      <a:pt x="39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86"/>
                      <a:pt x="12" y="86"/>
                      <a:pt x="12" y="86"/>
                    </a:cubicBezTo>
                    <a:lnTo>
                      <a:pt x="39" y="86"/>
                    </a:lnTo>
                    <a:close/>
                    <a:moveTo>
                      <a:pt x="39" y="121"/>
                    </a:moveTo>
                    <a:cubicBezTo>
                      <a:pt x="39" y="91"/>
                      <a:pt x="39" y="91"/>
                      <a:pt x="39" y="91"/>
                    </a:cubicBezTo>
                    <a:cubicBezTo>
                      <a:pt x="12" y="91"/>
                      <a:pt x="12" y="91"/>
                      <a:pt x="12" y="91"/>
                    </a:cubicBezTo>
                    <a:cubicBezTo>
                      <a:pt x="12" y="121"/>
                      <a:pt x="12" y="121"/>
                      <a:pt x="12" y="121"/>
                    </a:cubicBezTo>
                    <a:lnTo>
                      <a:pt x="39" y="121"/>
                    </a:lnTo>
                    <a:close/>
                    <a:moveTo>
                      <a:pt x="39" y="154"/>
                    </a:moveTo>
                    <a:cubicBezTo>
                      <a:pt x="39" y="127"/>
                      <a:pt x="39" y="127"/>
                      <a:pt x="39" y="127"/>
                    </a:cubicBezTo>
                    <a:cubicBezTo>
                      <a:pt x="12" y="127"/>
                      <a:pt x="12" y="127"/>
                      <a:pt x="12" y="127"/>
                    </a:cubicBezTo>
                    <a:cubicBezTo>
                      <a:pt x="12" y="154"/>
                      <a:pt x="12" y="154"/>
                      <a:pt x="12" y="154"/>
                    </a:cubicBezTo>
                    <a:lnTo>
                      <a:pt x="39" y="154"/>
                    </a:lnTo>
                    <a:close/>
                    <a:moveTo>
                      <a:pt x="48" y="15"/>
                    </a:moveTo>
                    <a:cubicBezTo>
                      <a:pt x="48" y="13"/>
                      <a:pt x="46" y="12"/>
                      <a:pt x="45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7" y="12"/>
                      <a:pt x="36" y="13"/>
                      <a:pt x="36" y="15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3"/>
                      <a:pt x="37" y="44"/>
                      <a:pt x="39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6" y="44"/>
                      <a:pt x="48" y="43"/>
                      <a:pt x="48" y="41"/>
                    </a:cubicBezTo>
                    <a:lnTo>
                      <a:pt x="48" y="15"/>
                    </a:lnTo>
                    <a:close/>
                    <a:moveTo>
                      <a:pt x="74" y="86"/>
                    </a:moveTo>
                    <a:cubicBezTo>
                      <a:pt x="74" y="59"/>
                      <a:pt x="74" y="59"/>
                      <a:pt x="74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86"/>
                      <a:pt x="45" y="86"/>
                      <a:pt x="45" y="86"/>
                    </a:cubicBezTo>
                    <a:lnTo>
                      <a:pt x="74" y="86"/>
                    </a:lnTo>
                    <a:close/>
                    <a:moveTo>
                      <a:pt x="74" y="121"/>
                    </a:moveTo>
                    <a:cubicBezTo>
                      <a:pt x="74" y="91"/>
                      <a:pt x="74" y="91"/>
                      <a:pt x="74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121"/>
                      <a:pt x="45" y="121"/>
                      <a:pt x="45" y="121"/>
                    </a:cubicBezTo>
                    <a:lnTo>
                      <a:pt x="74" y="121"/>
                    </a:lnTo>
                    <a:close/>
                    <a:moveTo>
                      <a:pt x="74" y="154"/>
                    </a:moveTo>
                    <a:cubicBezTo>
                      <a:pt x="74" y="127"/>
                      <a:pt x="74" y="127"/>
                      <a:pt x="74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54"/>
                      <a:pt x="45" y="154"/>
                      <a:pt x="45" y="154"/>
                    </a:cubicBezTo>
                    <a:lnTo>
                      <a:pt x="74" y="154"/>
                    </a:lnTo>
                    <a:close/>
                    <a:moveTo>
                      <a:pt x="110" y="86"/>
                    </a:moveTo>
                    <a:cubicBezTo>
                      <a:pt x="110" y="59"/>
                      <a:pt x="110" y="59"/>
                      <a:pt x="110" y="59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86"/>
                      <a:pt x="80" y="86"/>
                      <a:pt x="80" y="86"/>
                    </a:cubicBezTo>
                    <a:lnTo>
                      <a:pt x="110" y="86"/>
                    </a:lnTo>
                    <a:close/>
                    <a:moveTo>
                      <a:pt x="110" y="121"/>
                    </a:moveTo>
                    <a:cubicBezTo>
                      <a:pt x="110" y="91"/>
                      <a:pt x="110" y="91"/>
                      <a:pt x="11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121"/>
                      <a:pt x="80" y="121"/>
                      <a:pt x="80" y="121"/>
                    </a:cubicBezTo>
                    <a:lnTo>
                      <a:pt x="110" y="121"/>
                    </a:lnTo>
                    <a:close/>
                    <a:moveTo>
                      <a:pt x="110" y="154"/>
                    </a:moveTo>
                    <a:cubicBezTo>
                      <a:pt x="110" y="127"/>
                      <a:pt x="110" y="127"/>
                      <a:pt x="110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0" y="154"/>
                      <a:pt x="80" y="154"/>
                      <a:pt x="80" y="154"/>
                    </a:cubicBezTo>
                    <a:lnTo>
                      <a:pt x="110" y="154"/>
                    </a:lnTo>
                    <a:close/>
                    <a:moveTo>
                      <a:pt x="119" y="15"/>
                    </a:moveTo>
                    <a:cubicBezTo>
                      <a:pt x="119" y="13"/>
                      <a:pt x="117" y="12"/>
                      <a:pt x="116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08" y="12"/>
                      <a:pt x="107" y="13"/>
                      <a:pt x="107" y="15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43"/>
                      <a:pt x="108" y="44"/>
                      <a:pt x="110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7" y="44"/>
                      <a:pt x="119" y="43"/>
                      <a:pt x="119" y="41"/>
                    </a:cubicBezTo>
                    <a:lnTo>
                      <a:pt x="119" y="15"/>
                    </a:lnTo>
                    <a:close/>
                    <a:moveTo>
                      <a:pt x="142" y="86"/>
                    </a:moveTo>
                    <a:cubicBezTo>
                      <a:pt x="142" y="59"/>
                      <a:pt x="142" y="59"/>
                      <a:pt x="142" y="59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86"/>
                      <a:pt x="116" y="86"/>
                      <a:pt x="116" y="86"/>
                    </a:cubicBezTo>
                    <a:lnTo>
                      <a:pt x="142" y="86"/>
                    </a:lnTo>
                    <a:close/>
                    <a:moveTo>
                      <a:pt x="142" y="121"/>
                    </a:moveTo>
                    <a:cubicBezTo>
                      <a:pt x="142" y="91"/>
                      <a:pt x="142" y="91"/>
                      <a:pt x="142" y="91"/>
                    </a:cubicBezTo>
                    <a:cubicBezTo>
                      <a:pt x="116" y="91"/>
                      <a:pt x="116" y="91"/>
                      <a:pt x="116" y="91"/>
                    </a:cubicBezTo>
                    <a:cubicBezTo>
                      <a:pt x="116" y="121"/>
                      <a:pt x="116" y="121"/>
                      <a:pt x="116" y="121"/>
                    </a:cubicBezTo>
                    <a:lnTo>
                      <a:pt x="142" y="121"/>
                    </a:lnTo>
                    <a:close/>
                    <a:moveTo>
                      <a:pt x="142" y="154"/>
                    </a:move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6" y="154"/>
                      <a:pt x="116" y="154"/>
                      <a:pt x="116" y="154"/>
                    </a:cubicBezTo>
                    <a:lnTo>
                      <a:pt x="142" y="1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TextBox 20"/>
              <p:cNvSpPr txBox="1"/>
              <p:nvPr/>
            </p:nvSpPr>
            <p:spPr>
              <a:xfrm>
                <a:off x="3448915" y="2874189"/>
                <a:ext cx="2543773" cy="443198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zh-CN" altLang="en-US" sz="1200" dirty="0">
                    <a:solidFill>
                      <a:schemeClr val="bg1"/>
                    </a:solidFill>
                  </a:rPr>
                  <a:t>请替换文字内容复制你的内容到此</a:t>
                </a:r>
                <a:br>
                  <a:rPr lang="zh-CN" altLang="en-US" sz="1200" dirty="0">
                    <a:solidFill>
                      <a:schemeClr val="bg1"/>
                    </a:solidFill>
                  </a:rPr>
                </a:br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2571519" y="3466487"/>
            <a:ext cx="5110029" cy="751320"/>
            <a:chOff x="2571519" y="3466487"/>
            <a:chExt cx="5110029" cy="751320"/>
          </a:xfrm>
        </p:grpSpPr>
        <p:grpSp>
          <p:nvGrpSpPr>
            <p:cNvPr id="6" name="Group 7"/>
            <p:cNvGrpSpPr/>
            <p:nvPr/>
          </p:nvGrpSpPr>
          <p:grpSpPr>
            <a:xfrm>
              <a:off x="2571519" y="3466487"/>
              <a:ext cx="5110029" cy="751320"/>
              <a:chOff x="2693999" y="3557637"/>
              <a:chExt cx="5110029" cy="751320"/>
            </a:xfrm>
          </p:grpSpPr>
          <p:sp>
            <p:nvSpPr>
              <p:cNvPr id="30" name="Rectangle: Rounded Corners 8"/>
              <p:cNvSpPr/>
              <p:nvPr/>
            </p:nvSpPr>
            <p:spPr>
              <a:xfrm>
                <a:off x="2693999" y="3557637"/>
                <a:ext cx="5110029" cy="751320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: Rounded Corners 9"/>
              <p:cNvSpPr/>
              <p:nvPr/>
            </p:nvSpPr>
            <p:spPr>
              <a:xfrm>
                <a:off x="7060493" y="3613146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Freeform: Shape 18"/>
            <p:cNvSpPr/>
            <p:nvPr/>
          </p:nvSpPr>
          <p:spPr bwMode="auto">
            <a:xfrm>
              <a:off x="7122943" y="3716496"/>
              <a:ext cx="283840" cy="246816"/>
            </a:xfrm>
            <a:custGeom>
              <a:avLst/>
              <a:gdLst>
                <a:gd name="T0" fmla="*/ 165 w 165"/>
                <a:gd name="T1" fmla="*/ 59 h 144"/>
                <a:gd name="T2" fmla="*/ 153 w 165"/>
                <a:gd name="T3" fmla="*/ 71 h 144"/>
                <a:gd name="T4" fmla="*/ 153 w 165"/>
                <a:gd name="T5" fmla="*/ 106 h 144"/>
                <a:gd name="T6" fmla="*/ 142 w 165"/>
                <a:gd name="T7" fmla="*/ 118 h 144"/>
                <a:gd name="T8" fmla="*/ 67 w 165"/>
                <a:gd name="T9" fmla="*/ 83 h 144"/>
                <a:gd name="T10" fmla="*/ 59 w 165"/>
                <a:gd name="T11" fmla="*/ 107 h 144"/>
                <a:gd name="T12" fmla="*/ 71 w 165"/>
                <a:gd name="T13" fmla="*/ 132 h 144"/>
                <a:gd name="T14" fmla="*/ 33 w 165"/>
                <a:gd name="T15" fmla="*/ 136 h 144"/>
                <a:gd name="T16" fmla="*/ 26 w 165"/>
                <a:gd name="T17" fmla="*/ 82 h 144"/>
                <a:gd name="T18" fmla="*/ 15 w 165"/>
                <a:gd name="T19" fmla="*/ 82 h 144"/>
                <a:gd name="T20" fmla="*/ 0 w 165"/>
                <a:gd name="T21" fmla="*/ 68 h 144"/>
                <a:gd name="T22" fmla="*/ 0 w 165"/>
                <a:gd name="T23" fmla="*/ 50 h 144"/>
                <a:gd name="T24" fmla="*/ 15 w 165"/>
                <a:gd name="T25" fmla="*/ 35 h 144"/>
                <a:gd name="T26" fmla="*/ 59 w 165"/>
                <a:gd name="T27" fmla="*/ 35 h 144"/>
                <a:gd name="T28" fmla="*/ 142 w 165"/>
                <a:gd name="T29" fmla="*/ 0 h 144"/>
                <a:gd name="T30" fmla="*/ 153 w 165"/>
                <a:gd name="T31" fmla="*/ 11 h 144"/>
                <a:gd name="T32" fmla="*/ 153 w 165"/>
                <a:gd name="T33" fmla="*/ 47 h 144"/>
                <a:gd name="T34" fmla="*/ 165 w 165"/>
                <a:gd name="T35" fmla="*/ 59 h 144"/>
                <a:gd name="T36" fmla="*/ 142 w 165"/>
                <a:gd name="T37" fmla="*/ 15 h 144"/>
                <a:gd name="T38" fmla="*/ 71 w 165"/>
                <a:gd name="T39" fmla="*/ 46 h 144"/>
                <a:gd name="T40" fmla="*/ 71 w 165"/>
                <a:gd name="T41" fmla="*/ 71 h 144"/>
                <a:gd name="T42" fmla="*/ 142 w 165"/>
                <a:gd name="T43" fmla="*/ 103 h 144"/>
                <a:gd name="T44" fmla="*/ 142 w 165"/>
                <a:gd name="T45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5" h="144">
                  <a:moveTo>
                    <a:pt x="165" y="59"/>
                  </a:moveTo>
                  <a:cubicBezTo>
                    <a:pt x="165" y="65"/>
                    <a:pt x="160" y="71"/>
                    <a:pt x="153" y="71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3" y="113"/>
                    <a:pt x="148" y="118"/>
                    <a:pt x="142" y="118"/>
                  </a:cubicBezTo>
                  <a:cubicBezTo>
                    <a:pt x="125" y="104"/>
                    <a:pt x="99" y="85"/>
                    <a:pt x="67" y="83"/>
                  </a:cubicBezTo>
                  <a:cubicBezTo>
                    <a:pt x="56" y="86"/>
                    <a:pt x="52" y="99"/>
                    <a:pt x="59" y="107"/>
                  </a:cubicBezTo>
                  <a:cubicBezTo>
                    <a:pt x="53" y="117"/>
                    <a:pt x="61" y="125"/>
                    <a:pt x="71" y="132"/>
                  </a:cubicBezTo>
                  <a:cubicBezTo>
                    <a:pt x="65" y="144"/>
                    <a:pt x="41" y="144"/>
                    <a:pt x="33" y="136"/>
                  </a:cubicBezTo>
                  <a:cubicBezTo>
                    <a:pt x="27" y="120"/>
                    <a:pt x="19" y="103"/>
                    <a:pt x="26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6" y="82"/>
                    <a:pt x="0" y="76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2"/>
                    <a:pt x="6" y="35"/>
                    <a:pt x="15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94" y="35"/>
                    <a:pt x="124" y="14"/>
                    <a:pt x="142" y="0"/>
                  </a:cubicBezTo>
                  <a:cubicBezTo>
                    <a:pt x="148" y="0"/>
                    <a:pt x="153" y="5"/>
                    <a:pt x="153" y="11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60" y="47"/>
                    <a:pt x="165" y="52"/>
                    <a:pt x="165" y="59"/>
                  </a:cubicBezTo>
                  <a:close/>
                  <a:moveTo>
                    <a:pt x="142" y="15"/>
                  </a:moveTo>
                  <a:cubicBezTo>
                    <a:pt x="118" y="33"/>
                    <a:pt x="94" y="44"/>
                    <a:pt x="71" y="46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94" y="74"/>
                    <a:pt x="118" y="84"/>
                    <a:pt x="142" y="103"/>
                  </a:cubicBezTo>
                  <a:lnTo>
                    <a:pt x="142" y="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4023718" y="3621022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3388890" y="4213321"/>
            <a:ext cx="5110029" cy="792835"/>
            <a:chOff x="3388890" y="4213321"/>
            <a:chExt cx="5110029" cy="792835"/>
          </a:xfrm>
        </p:grpSpPr>
        <p:grpSp>
          <p:nvGrpSpPr>
            <p:cNvPr id="7" name="Group 10"/>
            <p:cNvGrpSpPr/>
            <p:nvPr/>
          </p:nvGrpSpPr>
          <p:grpSpPr>
            <a:xfrm>
              <a:off x="3388890" y="4213321"/>
              <a:ext cx="5110029" cy="792835"/>
              <a:chOff x="3511370" y="4304471"/>
              <a:chExt cx="5110029" cy="792835"/>
            </a:xfrm>
            <a:solidFill>
              <a:schemeClr val="accent1"/>
            </a:solidFill>
          </p:grpSpPr>
          <p:sp>
            <p:nvSpPr>
              <p:cNvPr id="28" name="Rectangle: Rounded Corners 11"/>
              <p:cNvSpPr/>
              <p:nvPr/>
            </p:nvSpPr>
            <p:spPr>
              <a:xfrm>
                <a:off x="3511370" y="4304471"/>
                <a:ext cx="5110029" cy="7928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Rectangle: Rounded Corners 12"/>
              <p:cNvSpPr/>
              <p:nvPr/>
            </p:nvSpPr>
            <p:spPr>
              <a:xfrm>
                <a:off x="7868798" y="4379322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Freeform: Shape 16"/>
            <p:cNvSpPr/>
            <p:nvPr/>
          </p:nvSpPr>
          <p:spPr bwMode="auto">
            <a:xfrm>
              <a:off x="7923628" y="4466937"/>
              <a:ext cx="283840" cy="285603"/>
            </a:xfrm>
            <a:custGeom>
              <a:avLst/>
              <a:gdLst>
                <a:gd name="T0" fmla="*/ 166 w 166"/>
                <a:gd name="T1" fmla="*/ 7 h 166"/>
                <a:gd name="T2" fmla="*/ 142 w 166"/>
                <a:gd name="T3" fmla="*/ 149 h 166"/>
                <a:gd name="T4" fmla="*/ 139 w 166"/>
                <a:gd name="T5" fmla="*/ 153 h 166"/>
                <a:gd name="T6" fmla="*/ 136 w 166"/>
                <a:gd name="T7" fmla="*/ 154 h 166"/>
                <a:gd name="T8" fmla="*/ 134 w 166"/>
                <a:gd name="T9" fmla="*/ 154 h 166"/>
                <a:gd name="T10" fmla="*/ 92 w 166"/>
                <a:gd name="T11" fmla="*/ 137 h 166"/>
                <a:gd name="T12" fmla="*/ 70 w 166"/>
                <a:gd name="T13" fmla="*/ 164 h 166"/>
                <a:gd name="T14" fmla="*/ 65 w 166"/>
                <a:gd name="T15" fmla="*/ 166 h 166"/>
                <a:gd name="T16" fmla="*/ 63 w 166"/>
                <a:gd name="T17" fmla="*/ 166 h 166"/>
                <a:gd name="T18" fmla="*/ 59 w 166"/>
                <a:gd name="T19" fmla="*/ 160 h 166"/>
                <a:gd name="T20" fmla="*/ 59 w 166"/>
                <a:gd name="T21" fmla="*/ 128 h 166"/>
                <a:gd name="T22" fmla="*/ 139 w 166"/>
                <a:gd name="T23" fmla="*/ 30 h 166"/>
                <a:gd name="T24" fmla="*/ 40 w 166"/>
                <a:gd name="T25" fmla="*/ 115 h 166"/>
                <a:gd name="T26" fmla="*/ 4 w 166"/>
                <a:gd name="T27" fmla="*/ 100 h 166"/>
                <a:gd name="T28" fmla="*/ 0 w 166"/>
                <a:gd name="T29" fmla="*/ 95 h 166"/>
                <a:gd name="T30" fmla="*/ 3 w 166"/>
                <a:gd name="T31" fmla="*/ 90 h 166"/>
                <a:gd name="T32" fmla="*/ 157 w 166"/>
                <a:gd name="T33" fmla="*/ 1 h 166"/>
                <a:gd name="T34" fmla="*/ 160 w 166"/>
                <a:gd name="T35" fmla="*/ 0 h 166"/>
                <a:gd name="T36" fmla="*/ 163 w 166"/>
                <a:gd name="T37" fmla="*/ 1 h 166"/>
                <a:gd name="T38" fmla="*/ 166 w 166"/>
                <a:gd name="T39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166">
                  <a:moveTo>
                    <a:pt x="166" y="7"/>
                  </a:moveTo>
                  <a:cubicBezTo>
                    <a:pt x="142" y="149"/>
                    <a:pt x="142" y="149"/>
                    <a:pt x="142" y="149"/>
                  </a:cubicBezTo>
                  <a:cubicBezTo>
                    <a:pt x="142" y="151"/>
                    <a:pt x="141" y="152"/>
                    <a:pt x="139" y="153"/>
                  </a:cubicBezTo>
                  <a:cubicBezTo>
                    <a:pt x="138" y="154"/>
                    <a:pt x="137" y="154"/>
                    <a:pt x="136" y="154"/>
                  </a:cubicBezTo>
                  <a:cubicBezTo>
                    <a:pt x="135" y="154"/>
                    <a:pt x="135" y="154"/>
                    <a:pt x="134" y="154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9" y="165"/>
                    <a:pt x="67" y="166"/>
                    <a:pt x="65" y="166"/>
                  </a:cubicBezTo>
                  <a:cubicBezTo>
                    <a:pt x="65" y="166"/>
                    <a:pt x="64" y="166"/>
                    <a:pt x="63" y="166"/>
                  </a:cubicBezTo>
                  <a:cubicBezTo>
                    <a:pt x="61" y="165"/>
                    <a:pt x="59" y="163"/>
                    <a:pt x="59" y="160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8"/>
                    <a:pt x="0" y="95"/>
                  </a:cubicBezTo>
                  <a:cubicBezTo>
                    <a:pt x="0" y="93"/>
                    <a:pt x="1" y="91"/>
                    <a:pt x="3" y="90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8" y="1"/>
                    <a:pt x="159" y="0"/>
                    <a:pt x="160" y="0"/>
                  </a:cubicBezTo>
                  <a:cubicBezTo>
                    <a:pt x="161" y="0"/>
                    <a:pt x="162" y="1"/>
                    <a:pt x="163" y="1"/>
                  </a:cubicBezTo>
                  <a:cubicBezTo>
                    <a:pt x="165" y="3"/>
                    <a:pt x="166" y="5"/>
                    <a:pt x="16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4851803" y="4386905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千图PPT彼岸天：ID 8661124库_文本框 23"/>
          <p:cNvSpPr txBox="1"/>
          <p:nvPr>
            <p:custDataLst>
              <p:tags r:id="rId5"/>
            </p:custDataLst>
          </p:nvPr>
        </p:nvSpPr>
        <p:spPr>
          <a:xfrm>
            <a:off x="7923629" y="1716584"/>
            <a:ext cx="3480275" cy="775597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请替换文字内容复制你的内容到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此如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需更改请在（设置形状格式）菜单下（文本选项）中调整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千图PPT彼岸天：ID 8661124库_文本框 24"/>
          <p:cNvSpPr txBox="1"/>
          <p:nvPr>
            <p:custDataLst>
              <p:tags r:id="rId6"/>
            </p:custDataLst>
          </p:nvPr>
        </p:nvSpPr>
        <p:spPr>
          <a:xfrm>
            <a:off x="9500299" y="3525130"/>
            <a:ext cx="1365758" cy="1723549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输入标题文本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输入标题文本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输入标题文本</a:t>
            </a:r>
            <a:b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输入标题文本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" name="千图PPT彼岸天：ID 8661124库_组合 38"/>
          <p:cNvGrpSpPr/>
          <p:nvPr>
            <p:custDataLst>
              <p:tags r:id="rId7"/>
            </p:custDataLst>
          </p:nvPr>
        </p:nvGrpSpPr>
        <p:grpSpPr>
          <a:xfrm>
            <a:off x="2646394" y="5652421"/>
            <a:ext cx="8040715" cy="297321"/>
            <a:chOff x="2646394" y="5652421"/>
            <a:chExt cx="8040715" cy="297321"/>
          </a:xfrm>
        </p:grpSpPr>
        <p:sp>
          <p:nvSpPr>
            <p:cNvPr id="20" name="TextBox 25"/>
            <p:cNvSpPr txBox="1"/>
            <p:nvPr/>
          </p:nvSpPr>
          <p:spPr>
            <a:xfrm>
              <a:off x="3105864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indent="0"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Flowchart: Connector 26"/>
            <p:cNvSpPr/>
            <p:nvPr/>
          </p:nvSpPr>
          <p:spPr>
            <a:xfrm>
              <a:off x="2646394" y="5652421"/>
              <a:ext cx="296839" cy="297321"/>
            </a:xfrm>
            <a:prstGeom prst="flowChart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>
                  <a:solidFill>
                    <a:schemeClr val="bg1"/>
                  </a:solidFill>
                </a:rPr>
                <a:t>1</a:t>
              </a:r>
              <a:endParaRPr lang="en-IN" sz="1400">
                <a:solidFill>
                  <a:schemeClr val="bg1"/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5325169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indent="0"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Flowchart: Connector 28"/>
            <p:cNvSpPr/>
            <p:nvPr/>
          </p:nvSpPr>
          <p:spPr>
            <a:xfrm>
              <a:off x="4865698" y="5652421"/>
              <a:ext cx="296839" cy="297321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>
                  <a:solidFill>
                    <a:schemeClr val="bg1"/>
                  </a:solidFill>
                </a:rPr>
                <a:t>2</a:t>
              </a:r>
              <a:endParaRPr lang="en-IN" sz="1400">
                <a:solidFill>
                  <a:schemeClr val="bg1"/>
                </a:solidFill>
              </a:endParaRP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7544473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indent="0"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Flowchart: Connector 30"/>
            <p:cNvSpPr/>
            <p:nvPr/>
          </p:nvSpPr>
          <p:spPr>
            <a:xfrm>
              <a:off x="7085003" y="5652421"/>
              <a:ext cx="296839" cy="297321"/>
            </a:xfrm>
            <a:prstGeom prst="flowChartConnec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>
                  <a:solidFill>
                    <a:schemeClr val="bg1"/>
                  </a:solidFill>
                </a:rPr>
                <a:t>3</a:t>
              </a:r>
              <a:endParaRPr lang="en-IN" sz="1400">
                <a:solidFill>
                  <a:schemeClr val="bg1"/>
                </a:solidFill>
              </a:endParaRPr>
            </a:p>
          </p:txBody>
        </p:sp>
        <p:sp>
          <p:nvSpPr>
            <p:cNvPr id="26" name="TextBox 31"/>
            <p:cNvSpPr txBox="1"/>
            <p:nvPr/>
          </p:nvSpPr>
          <p:spPr>
            <a:xfrm>
              <a:off x="9763779" y="5693359"/>
              <a:ext cx="923330" cy="184666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marL="0" indent="0">
                <a:buNone/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</a:rPr>
                <a:t>输入标题文本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Flowchart: Connector 32"/>
            <p:cNvSpPr/>
            <p:nvPr/>
          </p:nvSpPr>
          <p:spPr>
            <a:xfrm>
              <a:off x="9304309" y="5652421"/>
              <a:ext cx="296839" cy="29732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lnSpcReduction="10000"/>
            </a:bodyPr>
            <a:lstStyle/>
            <a:p>
              <a:pPr algn="ctr"/>
              <a:r>
                <a:rPr lang="en-IN" sz="1400">
                  <a:solidFill>
                    <a:schemeClr val="bg1"/>
                  </a:solidFill>
                </a:rPr>
                <a:t>4</a:t>
              </a:r>
              <a:endParaRPr lang="en-IN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1461430" y="1558404"/>
            <a:ext cx="4834812" cy="1161251"/>
            <a:chOff x="1461430" y="1558404"/>
            <a:chExt cx="4834812" cy="1161251"/>
          </a:xfrm>
        </p:grpSpPr>
        <p:grpSp>
          <p:nvGrpSpPr>
            <p:cNvPr id="4" name="Group 1"/>
            <p:cNvGrpSpPr/>
            <p:nvPr/>
          </p:nvGrpSpPr>
          <p:grpSpPr>
            <a:xfrm>
              <a:off x="1679502" y="1967335"/>
              <a:ext cx="4616740" cy="752320"/>
              <a:chOff x="1801982" y="2058485"/>
              <a:chExt cx="4616740" cy="752320"/>
            </a:xfrm>
            <a:solidFill>
              <a:schemeClr val="accent4"/>
            </a:solidFill>
          </p:grpSpPr>
          <p:sp>
            <p:nvSpPr>
              <p:cNvPr id="34" name="Rectangle: Rounded Corners 2"/>
              <p:cNvSpPr/>
              <p:nvPr/>
            </p:nvSpPr>
            <p:spPr>
              <a:xfrm>
                <a:off x="1801982" y="2058485"/>
                <a:ext cx="4616740" cy="75232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: Rounded Corners 3"/>
              <p:cNvSpPr/>
              <p:nvPr/>
            </p:nvSpPr>
            <p:spPr>
              <a:xfrm>
                <a:off x="5686444" y="2109593"/>
                <a:ext cx="653702" cy="64313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Isosceles Triangle 14"/>
            <p:cNvSpPr/>
            <p:nvPr/>
          </p:nvSpPr>
          <p:spPr>
            <a:xfrm>
              <a:off x="1461430" y="1558404"/>
              <a:ext cx="855676" cy="6795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000000" lon="18392745" rev="3458552"/>
              </a:camera>
              <a:lightRig rig="morning" dir="t"/>
            </a:scene3d>
            <a:sp3d prstMaterial="matte">
              <a:bevelT w="6350" h="762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15"/>
            <p:cNvSpPr/>
            <p:nvPr/>
          </p:nvSpPr>
          <p:spPr bwMode="auto">
            <a:xfrm>
              <a:off x="5754183" y="2229303"/>
              <a:ext cx="273263" cy="223899"/>
            </a:xfrm>
            <a:custGeom>
              <a:avLst/>
              <a:gdLst>
                <a:gd name="T0" fmla="*/ 159 w 159"/>
                <a:gd name="T1" fmla="*/ 101 h 130"/>
                <a:gd name="T2" fmla="*/ 147 w 159"/>
                <a:gd name="T3" fmla="*/ 106 h 130"/>
                <a:gd name="T4" fmla="*/ 124 w 159"/>
                <a:gd name="T5" fmla="*/ 130 h 130"/>
                <a:gd name="T6" fmla="*/ 100 w 159"/>
                <a:gd name="T7" fmla="*/ 106 h 130"/>
                <a:gd name="T8" fmla="*/ 65 w 159"/>
                <a:gd name="T9" fmla="*/ 106 h 130"/>
                <a:gd name="T10" fmla="*/ 41 w 159"/>
                <a:gd name="T11" fmla="*/ 130 h 130"/>
                <a:gd name="T12" fmla="*/ 17 w 159"/>
                <a:gd name="T13" fmla="*/ 106 h 130"/>
                <a:gd name="T14" fmla="*/ 11 w 159"/>
                <a:gd name="T15" fmla="*/ 106 h 130"/>
                <a:gd name="T16" fmla="*/ 0 w 159"/>
                <a:gd name="T17" fmla="*/ 101 h 130"/>
                <a:gd name="T18" fmla="*/ 6 w 159"/>
                <a:gd name="T19" fmla="*/ 95 h 130"/>
                <a:gd name="T20" fmla="*/ 6 w 159"/>
                <a:gd name="T21" fmla="*/ 65 h 130"/>
                <a:gd name="T22" fmla="*/ 10 w 159"/>
                <a:gd name="T23" fmla="*/ 46 h 130"/>
                <a:gd name="T24" fmla="*/ 28 w 159"/>
                <a:gd name="T25" fmla="*/ 28 h 130"/>
                <a:gd name="T26" fmla="*/ 38 w 159"/>
                <a:gd name="T27" fmla="*/ 24 h 130"/>
                <a:gd name="T28" fmla="*/ 53 w 159"/>
                <a:gd name="T29" fmla="*/ 24 h 130"/>
                <a:gd name="T30" fmla="*/ 53 w 159"/>
                <a:gd name="T31" fmla="*/ 6 h 130"/>
                <a:gd name="T32" fmla="*/ 59 w 159"/>
                <a:gd name="T33" fmla="*/ 0 h 130"/>
                <a:gd name="T34" fmla="*/ 153 w 159"/>
                <a:gd name="T35" fmla="*/ 0 h 130"/>
                <a:gd name="T36" fmla="*/ 159 w 159"/>
                <a:gd name="T37" fmla="*/ 6 h 130"/>
                <a:gd name="T38" fmla="*/ 159 w 159"/>
                <a:gd name="T39" fmla="*/ 101 h 130"/>
                <a:gd name="T40" fmla="*/ 53 w 159"/>
                <a:gd name="T41" fmla="*/ 59 h 130"/>
                <a:gd name="T42" fmla="*/ 53 w 159"/>
                <a:gd name="T43" fmla="*/ 35 h 130"/>
                <a:gd name="T44" fmla="*/ 38 w 159"/>
                <a:gd name="T45" fmla="*/ 35 h 130"/>
                <a:gd name="T46" fmla="*/ 36 w 159"/>
                <a:gd name="T47" fmla="*/ 36 h 130"/>
                <a:gd name="T48" fmla="*/ 18 w 159"/>
                <a:gd name="T49" fmla="*/ 54 h 130"/>
                <a:gd name="T50" fmla="*/ 17 w 159"/>
                <a:gd name="T51" fmla="*/ 56 h 130"/>
                <a:gd name="T52" fmla="*/ 17 w 159"/>
                <a:gd name="T53" fmla="*/ 59 h 130"/>
                <a:gd name="T54" fmla="*/ 53 w 159"/>
                <a:gd name="T55" fmla="*/ 59 h 130"/>
                <a:gd name="T56" fmla="*/ 41 w 159"/>
                <a:gd name="T57" fmla="*/ 95 h 130"/>
                <a:gd name="T58" fmla="*/ 29 w 159"/>
                <a:gd name="T59" fmla="*/ 106 h 130"/>
                <a:gd name="T60" fmla="*/ 41 w 159"/>
                <a:gd name="T61" fmla="*/ 118 h 130"/>
                <a:gd name="T62" fmla="*/ 53 w 159"/>
                <a:gd name="T63" fmla="*/ 106 h 130"/>
                <a:gd name="T64" fmla="*/ 41 w 159"/>
                <a:gd name="T65" fmla="*/ 95 h 130"/>
                <a:gd name="T66" fmla="*/ 124 w 159"/>
                <a:gd name="T67" fmla="*/ 95 h 130"/>
                <a:gd name="T68" fmla="*/ 112 w 159"/>
                <a:gd name="T69" fmla="*/ 106 h 130"/>
                <a:gd name="T70" fmla="*/ 124 w 159"/>
                <a:gd name="T71" fmla="*/ 118 h 130"/>
                <a:gd name="T72" fmla="*/ 136 w 159"/>
                <a:gd name="T73" fmla="*/ 106 h 130"/>
                <a:gd name="T74" fmla="*/ 124 w 159"/>
                <a:gd name="T75" fmla="*/ 9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30">
                  <a:moveTo>
                    <a:pt x="159" y="101"/>
                  </a:moveTo>
                  <a:cubicBezTo>
                    <a:pt x="159" y="107"/>
                    <a:pt x="152" y="106"/>
                    <a:pt x="147" y="106"/>
                  </a:cubicBezTo>
                  <a:cubicBezTo>
                    <a:pt x="147" y="119"/>
                    <a:pt x="137" y="130"/>
                    <a:pt x="124" y="130"/>
                  </a:cubicBezTo>
                  <a:cubicBezTo>
                    <a:pt x="111" y="130"/>
                    <a:pt x="100" y="119"/>
                    <a:pt x="100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19"/>
                    <a:pt x="54" y="130"/>
                    <a:pt x="41" y="130"/>
                  </a:cubicBezTo>
                  <a:cubicBezTo>
                    <a:pt x="28" y="130"/>
                    <a:pt x="17" y="119"/>
                    <a:pt x="17" y="106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7" y="106"/>
                    <a:pt x="0" y="107"/>
                    <a:pt x="0" y="101"/>
                  </a:cubicBezTo>
                  <a:cubicBezTo>
                    <a:pt x="0" y="97"/>
                    <a:pt x="2" y="95"/>
                    <a:pt x="6" y="9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59"/>
                    <a:pt x="5" y="51"/>
                    <a:pt x="10" y="46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6"/>
                    <a:pt x="35" y="24"/>
                    <a:pt x="38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7" y="0"/>
                    <a:pt x="159" y="3"/>
                    <a:pt x="159" y="6"/>
                  </a:cubicBezTo>
                  <a:lnTo>
                    <a:pt x="159" y="101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7" y="36"/>
                    <a:pt x="36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7" y="56"/>
                    <a:pt x="17" y="56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53" y="59"/>
                  </a:lnTo>
                  <a:close/>
                  <a:moveTo>
                    <a:pt x="41" y="95"/>
                  </a:moveTo>
                  <a:cubicBezTo>
                    <a:pt x="35" y="95"/>
                    <a:pt x="29" y="100"/>
                    <a:pt x="29" y="106"/>
                  </a:cubicBezTo>
                  <a:cubicBezTo>
                    <a:pt x="29" y="113"/>
                    <a:pt x="35" y="118"/>
                    <a:pt x="41" y="118"/>
                  </a:cubicBezTo>
                  <a:cubicBezTo>
                    <a:pt x="48" y="118"/>
                    <a:pt x="53" y="113"/>
                    <a:pt x="53" y="106"/>
                  </a:cubicBezTo>
                  <a:cubicBezTo>
                    <a:pt x="53" y="100"/>
                    <a:pt x="48" y="95"/>
                    <a:pt x="41" y="95"/>
                  </a:cubicBezTo>
                  <a:close/>
                  <a:moveTo>
                    <a:pt x="124" y="95"/>
                  </a:moveTo>
                  <a:cubicBezTo>
                    <a:pt x="117" y="95"/>
                    <a:pt x="112" y="100"/>
                    <a:pt x="112" y="106"/>
                  </a:cubicBezTo>
                  <a:cubicBezTo>
                    <a:pt x="112" y="113"/>
                    <a:pt x="117" y="118"/>
                    <a:pt x="124" y="118"/>
                  </a:cubicBezTo>
                  <a:cubicBezTo>
                    <a:pt x="130" y="118"/>
                    <a:pt x="136" y="113"/>
                    <a:pt x="136" y="106"/>
                  </a:cubicBezTo>
                  <a:cubicBezTo>
                    <a:pt x="136" y="100"/>
                    <a:pt x="130" y="95"/>
                    <a:pt x="124" y="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697458" y="2127355"/>
              <a:ext cx="2543773" cy="443198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200" dirty="0">
                  <a:solidFill>
                    <a:schemeClr val="bg1"/>
                  </a:solidFill>
                </a:rPr>
              </a:b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289">
            <a:off x="1779281" y="431968"/>
            <a:ext cx="2116226" cy="628582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983178" y="2290284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64436" y="3552346"/>
            <a:ext cx="5028941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86299" y="290024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29059" y="2425461"/>
            <a:ext cx="1535377" cy="1343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04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534800" y="2128526"/>
            <a:ext cx="11047638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</a:ln>
          <a:effectLst/>
        </p:spPr>
      </p:cxn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492745" y="1277055"/>
            <a:ext cx="1559580" cy="74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4265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265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37587" y="1456647"/>
            <a:ext cx="1882892" cy="461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1265459"/>
            <a:ext cx="534802" cy="53480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457450" y="2556735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457450" y="2556736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29375" y="2628658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635143" y="2645583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320682" y="2700661"/>
            <a:ext cx="453619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请输入第一部分标题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2457450" y="3468273"/>
            <a:ext cx="723330" cy="721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2457450" y="3468274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529375" y="3540196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601047" y="3557122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322636" y="3615622"/>
            <a:ext cx="453619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请输入第二部分标题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2479364" y="4385242"/>
            <a:ext cx="723330" cy="721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479363" y="4385241"/>
            <a:ext cx="731025" cy="729103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551288" y="4457162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622961" y="4476203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3344550" y="4532591"/>
            <a:ext cx="292286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请输入第三部分标题</a:t>
            </a:r>
            <a:endParaRPr lang="zh-CN" altLang="en-US" sz="2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2479363" y="5335291"/>
            <a:ext cx="731025" cy="729102"/>
          </a:xfrm>
          <a:prstGeom prst="ellipse">
            <a:avLst/>
          </a:prstGeom>
          <a:solidFill>
            <a:schemeClr val="bg2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2551288" y="5398759"/>
            <a:ext cx="602133" cy="60020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2622961" y="5392255"/>
            <a:ext cx="443287" cy="584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320274" y="5474189"/>
            <a:ext cx="2922869" cy="420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2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请输入第四部分标题</a:t>
            </a:r>
            <a:endParaRPr lang="zh-CN" altLang="en-US" sz="2135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12644" y="2010082"/>
            <a:ext cx="534802" cy="14392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txBody>
          <a:bodyPr/>
          <a:lstStyle/>
          <a:p>
            <a:pPr>
              <a:buFontTx/>
              <a:buNone/>
            </a:pPr>
            <a:endParaRPr lang="zh-CN" altLang="en-US" sz="240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30" y="-40514"/>
            <a:ext cx="451624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49"/>
                            </p:stCondLst>
                            <p:childTnLst>
                              <p:par>
                                <p:cTn id="34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49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849"/>
                            </p:stCondLst>
                            <p:childTnLst>
                              <p:par>
                                <p:cTn id="59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9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349"/>
                            </p:stCondLst>
                            <p:childTnLst>
                              <p:par>
                                <p:cTn id="84" presetID="5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349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849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349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 autoUpdateAnimBg="0"/>
      <p:bldP spid="6" grpId="0" animBg="1"/>
      <p:bldP spid="7" grpId="0" animBg="1" autoUpdateAnimBg="0"/>
      <p:bldP spid="8" grpId="0" animBg="1" autoUpdateAnimBg="0"/>
      <p:bldP spid="9" grpId="0" autoUpdateAnimBg="0"/>
      <p:bldP spid="10" grpId="0" autoUpdateAnimBg="0"/>
      <p:bldP spid="11" grpId="0" animBg="1"/>
      <p:bldP spid="12" grpId="0" animBg="1" autoUpdateAnimBg="0"/>
      <p:bldP spid="13" grpId="0" animBg="1" autoUpdateAnimBg="0"/>
      <p:bldP spid="14" grpId="0" autoUpdateAnimBg="0"/>
      <p:bldP spid="15" grpId="0" autoUpdateAnimBg="0"/>
      <p:bldP spid="16" grpId="0" animBg="1"/>
      <p:bldP spid="17" grpId="0" animBg="1" autoUpdateAnimBg="0"/>
      <p:bldP spid="18" grpId="0" animBg="1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3" grpId="0" autoUpdateAnimBg="0"/>
      <p:bldP spid="24" grpId="0" autoUpdateAnimBg="0"/>
      <p:bldP spid="2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3787487" y="1268760"/>
            <a:ext cx="4640923" cy="4765920"/>
            <a:chOff x="3787487" y="1379315"/>
            <a:chExt cx="4640923" cy="4765920"/>
          </a:xfrm>
        </p:grpSpPr>
        <p:grpSp>
          <p:nvGrpSpPr>
            <p:cNvPr id="13" name="Group 5"/>
            <p:cNvGrpSpPr/>
            <p:nvPr/>
          </p:nvGrpSpPr>
          <p:grpSpPr>
            <a:xfrm>
              <a:off x="3787487" y="2880964"/>
              <a:ext cx="2145129" cy="1702252"/>
              <a:chOff x="3787487" y="2880964"/>
              <a:chExt cx="2145129" cy="1702252"/>
            </a:xfrm>
          </p:grpSpPr>
          <p:sp>
            <p:nvSpPr>
              <p:cNvPr id="23" name="Freeform: Shape 15"/>
              <p:cNvSpPr/>
              <p:nvPr/>
            </p:nvSpPr>
            <p:spPr>
              <a:xfrm>
                <a:off x="4230365" y="2880964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Oval 16"/>
              <p:cNvSpPr/>
              <p:nvPr/>
            </p:nvSpPr>
            <p:spPr>
              <a:xfrm>
                <a:off x="3787487" y="3360615"/>
                <a:ext cx="952500" cy="7429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240137" y="1379315"/>
              <a:ext cx="1702252" cy="2189739"/>
              <a:chOff x="5240137" y="1379315"/>
              <a:chExt cx="1702252" cy="2189739"/>
            </a:xfrm>
          </p:grpSpPr>
          <p:sp>
            <p:nvSpPr>
              <p:cNvPr id="21" name="Freeform: Shape 13"/>
              <p:cNvSpPr/>
              <p:nvPr/>
            </p:nvSpPr>
            <p:spPr>
              <a:xfrm rot="16200000" flipH="1" flipV="1">
                <a:off x="5240137" y="1866803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Oval 14"/>
              <p:cNvSpPr/>
              <p:nvPr/>
            </p:nvSpPr>
            <p:spPr>
              <a:xfrm rot="5400000">
                <a:off x="5624485" y="1484090"/>
                <a:ext cx="952500" cy="7429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Group 7"/>
            <p:cNvGrpSpPr/>
            <p:nvPr/>
          </p:nvGrpSpPr>
          <p:grpSpPr>
            <a:xfrm>
              <a:off x="5249610" y="3936548"/>
              <a:ext cx="1702252" cy="2208687"/>
              <a:chOff x="5249610" y="3936548"/>
              <a:chExt cx="1702252" cy="2208687"/>
            </a:xfrm>
          </p:grpSpPr>
          <p:sp>
            <p:nvSpPr>
              <p:cNvPr id="19" name="Freeform: Shape 11"/>
              <p:cNvSpPr/>
              <p:nvPr/>
            </p:nvSpPr>
            <p:spPr>
              <a:xfrm rot="16200000">
                <a:off x="5249610" y="3936548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Oval 12"/>
              <p:cNvSpPr/>
              <p:nvPr/>
            </p:nvSpPr>
            <p:spPr>
              <a:xfrm rot="5400000">
                <a:off x="5657847" y="5297510"/>
                <a:ext cx="952500" cy="7429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8"/>
            <p:cNvGrpSpPr/>
            <p:nvPr/>
          </p:nvGrpSpPr>
          <p:grpSpPr>
            <a:xfrm>
              <a:off x="6259383" y="2911149"/>
              <a:ext cx="2169027" cy="1702252"/>
              <a:chOff x="6259383" y="2911149"/>
              <a:chExt cx="2169027" cy="1702252"/>
            </a:xfrm>
          </p:grpSpPr>
          <p:sp>
            <p:nvSpPr>
              <p:cNvPr id="17" name="Freeform: Shape 9"/>
              <p:cNvSpPr/>
              <p:nvPr/>
            </p:nvSpPr>
            <p:spPr>
              <a:xfrm flipH="1" flipV="1">
                <a:off x="6259383" y="2911149"/>
                <a:ext cx="1702251" cy="1702252"/>
              </a:xfrm>
              <a:custGeom>
                <a:avLst/>
                <a:gdLst>
                  <a:gd name="connsiteX0" fmla="*/ 2939403 w 3423157"/>
                  <a:gd name="connsiteY0" fmla="*/ 1384993 h 3423158"/>
                  <a:gd name="connsiteX1" fmla="*/ 3423157 w 3423157"/>
                  <a:gd name="connsiteY1" fmla="*/ 1384993 h 3423158"/>
                  <a:gd name="connsiteX2" fmla="*/ 3423157 w 3423157"/>
                  <a:gd name="connsiteY2" fmla="*/ 1936950 h 3423158"/>
                  <a:gd name="connsiteX3" fmla="*/ 3423157 w 3423157"/>
                  <a:gd name="connsiteY3" fmla="*/ 1937819 h 3423158"/>
                  <a:gd name="connsiteX4" fmla="*/ 3423157 w 3423157"/>
                  <a:gd name="connsiteY4" fmla="*/ 2284534 h 3423158"/>
                  <a:gd name="connsiteX5" fmla="*/ 3423157 w 3423157"/>
                  <a:gd name="connsiteY5" fmla="*/ 2420703 h 3423158"/>
                  <a:gd name="connsiteX6" fmla="*/ 3423157 w 3423157"/>
                  <a:gd name="connsiteY6" fmla="*/ 2421572 h 3423158"/>
                  <a:gd name="connsiteX7" fmla="*/ 3423157 w 3423157"/>
                  <a:gd name="connsiteY7" fmla="*/ 2475034 h 3423158"/>
                  <a:gd name="connsiteX8" fmla="*/ 3423157 w 3423157"/>
                  <a:gd name="connsiteY8" fmla="*/ 2852620 h 3423158"/>
                  <a:gd name="connsiteX9" fmla="*/ 2852619 w 3423157"/>
                  <a:gd name="connsiteY9" fmla="*/ 3423158 h 3423158"/>
                  <a:gd name="connsiteX10" fmla="*/ 2549355 w 3423157"/>
                  <a:gd name="connsiteY10" fmla="*/ 3423158 h 3423158"/>
                  <a:gd name="connsiteX11" fmla="*/ 2549355 w 3423157"/>
                  <a:gd name="connsiteY11" fmla="*/ 2937465 h 3423158"/>
                  <a:gd name="connsiteX12" fmla="*/ 2612605 w 3423157"/>
                  <a:gd name="connsiteY12" fmla="*/ 2931089 h 3423158"/>
                  <a:gd name="connsiteX13" fmla="*/ 2939403 w 3423157"/>
                  <a:gd name="connsiteY13" fmla="*/ 2530121 h 3423158"/>
                  <a:gd name="connsiteX14" fmla="*/ 2939403 w 3423157"/>
                  <a:gd name="connsiteY14" fmla="*/ 2475034 h 3423158"/>
                  <a:gd name="connsiteX15" fmla="*/ 2937519 w 3423157"/>
                  <a:gd name="connsiteY15" fmla="*/ 2475034 h 3423158"/>
                  <a:gd name="connsiteX16" fmla="*/ 2937519 w 3423157"/>
                  <a:gd name="connsiteY16" fmla="*/ 2284534 h 3423158"/>
                  <a:gd name="connsiteX17" fmla="*/ 2939403 w 3423157"/>
                  <a:gd name="connsiteY17" fmla="*/ 2284534 h 3423158"/>
                  <a:gd name="connsiteX18" fmla="*/ 2939403 w 3423157"/>
                  <a:gd name="connsiteY18" fmla="*/ 1937819 h 3423158"/>
                  <a:gd name="connsiteX19" fmla="*/ 2939403 w 3423157"/>
                  <a:gd name="connsiteY19" fmla="*/ 1936950 h 3423158"/>
                  <a:gd name="connsiteX20" fmla="*/ 2160620 w 3423157"/>
                  <a:gd name="connsiteY20" fmla="*/ 0 h 3423158"/>
                  <a:gd name="connsiteX21" fmla="*/ 2526770 w 3423157"/>
                  <a:gd name="connsiteY21" fmla="*/ 0 h 3423158"/>
                  <a:gd name="connsiteX22" fmla="*/ 2526770 w 3423157"/>
                  <a:gd name="connsiteY22" fmla="*/ 1 h 3423158"/>
                  <a:gd name="connsiteX23" fmla="*/ 2852619 w 3423157"/>
                  <a:gd name="connsiteY23" fmla="*/ 1 h 3423158"/>
                  <a:gd name="connsiteX24" fmla="*/ 3423157 w 3423157"/>
                  <a:gd name="connsiteY24" fmla="*/ 570539 h 3423158"/>
                  <a:gd name="connsiteX25" fmla="*/ 3423157 w 3423157"/>
                  <a:gd name="connsiteY25" fmla="*/ 901239 h 3423158"/>
                  <a:gd name="connsiteX26" fmla="*/ 2939403 w 3423157"/>
                  <a:gd name="connsiteY26" fmla="*/ 901239 h 3423158"/>
                  <a:gd name="connsiteX27" fmla="*/ 2939403 w 3423157"/>
                  <a:gd name="connsiteY27" fmla="*/ 893037 h 3423158"/>
                  <a:gd name="connsiteX28" fmla="*/ 2530120 w 3423157"/>
                  <a:gd name="connsiteY28" fmla="*/ 483754 h 3423158"/>
                  <a:gd name="connsiteX29" fmla="*/ 2445571 w 3423157"/>
                  <a:gd name="connsiteY29" fmla="*/ 483754 h 3423158"/>
                  <a:gd name="connsiteX30" fmla="*/ 2445571 w 3423157"/>
                  <a:gd name="connsiteY30" fmla="*/ 483674 h 3423158"/>
                  <a:gd name="connsiteX31" fmla="*/ 2432634 w 3423157"/>
                  <a:gd name="connsiteY31" fmla="*/ 483674 h 3423158"/>
                  <a:gd name="connsiteX32" fmla="*/ 2432634 w 3423157"/>
                  <a:gd name="connsiteY32" fmla="*/ 483754 h 3423158"/>
                  <a:gd name="connsiteX33" fmla="*/ 1961818 w 3423157"/>
                  <a:gd name="connsiteY33" fmla="*/ 483754 h 3423158"/>
                  <a:gd name="connsiteX34" fmla="*/ 1948881 w 3423157"/>
                  <a:gd name="connsiteY34" fmla="*/ 483754 h 3423158"/>
                  <a:gd name="connsiteX35" fmla="*/ 893036 w 3423157"/>
                  <a:gd name="connsiteY35" fmla="*/ 483754 h 3423158"/>
                  <a:gd name="connsiteX36" fmla="*/ 483753 w 3423157"/>
                  <a:gd name="connsiteY36" fmla="*/ 893037 h 3423158"/>
                  <a:gd name="connsiteX37" fmla="*/ 483753 w 3423157"/>
                  <a:gd name="connsiteY37" fmla="*/ 2530121 h 3423158"/>
                  <a:gd name="connsiteX38" fmla="*/ 893036 w 3423157"/>
                  <a:gd name="connsiteY38" fmla="*/ 2939404 h 3423158"/>
                  <a:gd name="connsiteX39" fmla="*/ 2065602 w 3423157"/>
                  <a:gd name="connsiteY39" fmla="*/ 2939404 h 3423158"/>
                  <a:gd name="connsiteX40" fmla="*/ 2065602 w 3423157"/>
                  <a:gd name="connsiteY40" fmla="*/ 3423158 h 3423158"/>
                  <a:gd name="connsiteX41" fmla="*/ 570538 w 3423157"/>
                  <a:gd name="connsiteY41" fmla="*/ 3423158 h 3423158"/>
                  <a:gd name="connsiteX42" fmla="*/ 0 w 3423157"/>
                  <a:gd name="connsiteY42" fmla="*/ 2852620 h 3423158"/>
                  <a:gd name="connsiteX43" fmla="*/ 0 w 3423157"/>
                  <a:gd name="connsiteY43" fmla="*/ 570539 h 3423158"/>
                  <a:gd name="connsiteX44" fmla="*/ 570538 w 3423157"/>
                  <a:gd name="connsiteY44" fmla="*/ 1 h 3423158"/>
                  <a:gd name="connsiteX45" fmla="*/ 1948881 w 3423157"/>
                  <a:gd name="connsiteY45" fmla="*/ 1 h 3423158"/>
                  <a:gd name="connsiteX46" fmla="*/ 1961818 w 3423157"/>
                  <a:gd name="connsiteY46" fmla="*/ 1 h 3423158"/>
                  <a:gd name="connsiteX47" fmla="*/ 2160620 w 3423157"/>
                  <a:gd name="connsiteY47" fmla="*/ 1 h 342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423157" h="3423158">
                    <a:moveTo>
                      <a:pt x="2939403" y="1384993"/>
                    </a:moveTo>
                    <a:lnTo>
                      <a:pt x="3423157" y="1384993"/>
                    </a:lnTo>
                    <a:lnTo>
                      <a:pt x="3423157" y="1936950"/>
                    </a:lnTo>
                    <a:lnTo>
                      <a:pt x="3423157" y="1937819"/>
                    </a:lnTo>
                    <a:lnTo>
                      <a:pt x="3423157" y="2284534"/>
                    </a:lnTo>
                    <a:lnTo>
                      <a:pt x="3423157" y="2420703"/>
                    </a:lnTo>
                    <a:lnTo>
                      <a:pt x="3423157" y="2421572"/>
                    </a:lnTo>
                    <a:lnTo>
                      <a:pt x="3423157" y="2475034"/>
                    </a:lnTo>
                    <a:lnTo>
                      <a:pt x="3423157" y="2852620"/>
                    </a:lnTo>
                    <a:cubicBezTo>
                      <a:pt x="3423157" y="3167719"/>
                      <a:pt x="3167718" y="3423158"/>
                      <a:pt x="2852619" y="3423158"/>
                    </a:cubicBezTo>
                    <a:lnTo>
                      <a:pt x="2549355" y="3423158"/>
                    </a:lnTo>
                    <a:lnTo>
                      <a:pt x="2549355" y="2937465"/>
                    </a:lnTo>
                    <a:lnTo>
                      <a:pt x="2612605" y="2931089"/>
                    </a:lnTo>
                    <a:cubicBezTo>
                      <a:pt x="2799108" y="2892925"/>
                      <a:pt x="2939403" y="2727907"/>
                      <a:pt x="2939403" y="2530121"/>
                    </a:cubicBezTo>
                    <a:lnTo>
                      <a:pt x="2939403" y="2475034"/>
                    </a:lnTo>
                    <a:lnTo>
                      <a:pt x="2937519" y="2475034"/>
                    </a:lnTo>
                    <a:lnTo>
                      <a:pt x="2937519" y="2284534"/>
                    </a:lnTo>
                    <a:lnTo>
                      <a:pt x="2939403" y="2284534"/>
                    </a:lnTo>
                    <a:lnTo>
                      <a:pt x="2939403" y="1937819"/>
                    </a:lnTo>
                    <a:lnTo>
                      <a:pt x="2939403" y="1936950"/>
                    </a:lnTo>
                    <a:close/>
                    <a:moveTo>
                      <a:pt x="2160620" y="0"/>
                    </a:moveTo>
                    <a:lnTo>
                      <a:pt x="2526770" y="0"/>
                    </a:lnTo>
                    <a:lnTo>
                      <a:pt x="2526770" y="1"/>
                    </a:lnTo>
                    <a:lnTo>
                      <a:pt x="2852619" y="1"/>
                    </a:lnTo>
                    <a:cubicBezTo>
                      <a:pt x="3167718" y="1"/>
                      <a:pt x="3423157" y="255440"/>
                      <a:pt x="3423157" y="570539"/>
                    </a:cubicBezTo>
                    <a:lnTo>
                      <a:pt x="3423157" y="901239"/>
                    </a:lnTo>
                    <a:lnTo>
                      <a:pt x="2939403" y="901239"/>
                    </a:lnTo>
                    <a:lnTo>
                      <a:pt x="2939403" y="893037"/>
                    </a:lnTo>
                    <a:cubicBezTo>
                      <a:pt x="2939403" y="666996"/>
                      <a:pt x="2756161" y="483754"/>
                      <a:pt x="2530120" y="483754"/>
                    </a:cubicBezTo>
                    <a:lnTo>
                      <a:pt x="2445571" y="483754"/>
                    </a:lnTo>
                    <a:lnTo>
                      <a:pt x="2445571" y="483674"/>
                    </a:lnTo>
                    <a:lnTo>
                      <a:pt x="2432634" y="483674"/>
                    </a:lnTo>
                    <a:lnTo>
                      <a:pt x="2432634" y="483754"/>
                    </a:lnTo>
                    <a:lnTo>
                      <a:pt x="1961818" y="483754"/>
                    </a:lnTo>
                    <a:lnTo>
                      <a:pt x="1948881" y="483754"/>
                    </a:lnTo>
                    <a:lnTo>
                      <a:pt x="893036" y="483754"/>
                    </a:lnTo>
                    <a:cubicBezTo>
                      <a:pt x="666995" y="483754"/>
                      <a:pt x="483753" y="666996"/>
                      <a:pt x="483753" y="893037"/>
                    </a:cubicBezTo>
                    <a:lnTo>
                      <a:pt x="483753" y="2530121"/>
                    </a:lnTo>
                    <a:cubicBezTo>
                      <a:pt x="483753" y="2756162"/>
                      <a:pt x="666995" y="2939404"/>
                      <a:pt x="893036" y="2939404"/>
                    </a:cubicBezTo>
                    <a:lnTo>
                      <a:pt x="2065602" y="2939404"/>
                    </a:lnTo>
                    <a:lnTo>
                      <a:pt x="2065602" y="3423158"/>
                    </a:lnTo>
                    <a:lnTo>
                      <a:pt x="570538" y="3423158"/>
                    </a:lnTo>
                    <a:cubicBezTo>
                      <a:pt x="255439" y="3423158"/>
                      <a:pt x="0" y="3167719"/>
                      <a:pt x="0" y="2852620"/>
                    </a:cubicBezTo>
                    <a:lnTo>
                      <a:pt x="0" y="570539"/>
                    </a:lnTo>
                    <a:cubicBezTo>
                      <a:pt x="0" y="255440"/>
                      <a:pt x="255439" y="1"/>
                      <a:pt x="570538" y="1"/>
                    </a:cubicBezTo>
                    <a:lnTo>
                      <a:pt x="1948881" y="1"/>
                    </a:lnTo>
                    <a:lnTo>
                      <a:pt x="1961818" y="1"/>
                    </a:lnTo>
                    <a:lnTo>
                      <a:pt x="2160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7475910" y="3358905"/>
                <a:ext cx="952500" cy="7429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667" y="1949236"/>
            <a:ext cx="2903714" cy="828817"/>
            <a:chOff x="719667" y="1949236"/>
            <a:chExt cx="2903714" cy="828817"/>
          </a:xfrm>
        </p:grpSpPr>
        <p:sp>
          <p:nvSpPr>
            <p:cNvPr id="5" name="TextBox 30"/>
            <p:cNvSpPr txBox="1"/>
            <p:nvPr/>
          </p:nvSpPr>
          <p:spPr>
            <a:xfrm>
              <a:off x="719667" y="2257013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6" name="TextBox 31"/>
            <p:cNvSpPr txBox="1"/>
            <p:nvPr/>
          </p:nvSpPr>
          <p:spPr>
            <a:xfrm>
              <a:off x="2084498" y="1949236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3"/>
            </p:custDataLst>
          </p:nvPr>
        </p:nvGrpSpPr>
        <p:grpSpPr>
          <a:xfrm>
            <a:off x="711509" y="4596890"/>
            <a:ext cx="2911872" cy="828817"/>
            <a:chOff x="711509" y="4596890"/>
            <a:chExt cx="2911872" cy="828817"/>
          </a:xfrm>
        </p:grpSpPr>
        <p:sp>
          <p:nvSpPr>
            <p:cNvPr id="7" name="TextBox 33"/>
            <p:cNvSpPr txBox="1"/>
            <p:nvPr/>
          </p:nvSpPr>
          <p:spPr>
            <a:xfrm>
              <a:off x="711509" y="4904667"/>
              <a:ext cx="291187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8" name="TextBox 34"/>
            <p:cNvSpPr txBox="1"/>
            <p:nvPr/>
          </p:nvSpPr>
          <p:spPr>
            <a:xfrm>
              <a:off x="2084498" y="4596890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20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8559144" y="1918458"/>
            <a:ext cx="2903714" cy="859595"/>
            <a:chOff x="8559144" y="1918458"/>
            <a:chExt cx="2903714" cy="859595"/>
          </a:xfrm>
        </p:grpSpPr>
        <p:sp>
          <p:nvSpPr>
            <p:cNvPr id="9" name="TextBox 36"/>
            <p:cNvSpPr txBox="1"/>
            <p:nvPr/>
          </p:nvSpPr>
          <p:spPr>
            <a:xfrm>
              <a:off x="8559144" y="2257013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10" name="TextBox 37"/>
            <p:cNvSpPr txBox="1"/>
            <p:nvPr/>
          </p:nvSpPr>
          <p:spPr>
            <a:xfrm>
              <a:off x="8559144" y="1918458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8572730" y="4566112"/>
            <a:ext cx="2903714" cy="859595"/>
            <a:chOff x="8572730" y="4566112"/>
            <a:chExt cx="2903714" cy="859595"/>
          </a:xfrm>
        </p:grpSpPr>
        <p:sp>
          <p:nvSpPr>
            <p:cNvPr id="11" name="TextBox 39"/>
            <p:cNvSpPr txBox="1"/>
            <p:nvPr/>
          </p:nvSpPr>
          <p:spPr>
            <a:xfrm>
              <a:off x="8572730" y="4904667"/>
              <a:ext cx="2903714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/>
                <a:t>请替换文字内容复制你的内容到此</a:t>
              </a:r>
              <a:br>
                <a:rPr lang="zh-CN" altLang="en-US" sz="1400" dirty="0"/>
              </a:br>
              <a:endParaRPr lang="zh-CN" altLang="en-US" sz="1400" dirty="0"/>
            </a:p>
          </p:txBody>
        </p:sp>
        <p:sp>
          <p:nvSpPr>
            <p:cNvPr id="12" name="TextBox 40"/>
            <p:cNvSpPr txBox="1"/>
            <p:nvPr/>
          </p:nvSpPr>
          <p:spPr>
            <a:xfrm>
              <a:off x="8572730" y="4566112"/>
              <a:ext cx="1538883" cy="30777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6">
                      <a:lumMod val="100000"/>
                    </a:schemeClr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6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千图PPT彼岸天：ID 8661124库_文本框 30"/>
          <p:cNvSpPr txBox="1"/>
          <p:nvPr>
            <p:custDataLst>
              <p:tags r:id="rId1"/>
            </p:custDataLst>
          </p:nvPr>
        </p:nvSpPr>
        <p:spPr bwMode="auto">
          <a:xfrm>
            <a:off x="1972886" y="1455922"/>
            <a:ext cx="8246229" cy="784946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请替换文字内容复制你的内容到此 </a:t>
            </a:r>
            <a:r>
              <a:rPr lang="zh-CN" altLang="en-US" sz="1050" dirty="0" smtClean="0">
                <a:solidFill>
                  <a:schemeClr val="dk1">
                    <a:lumMod val="100000"/>
                  </a:schemeClr>
                </a:solidFill>
              </a:rPr>
              <a:t>如</a:t>
            </a: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22" name="千图PPT彼岸天：ID 8661124库_组合 14"/>
          <p:cNvGrpSpPr/>
          <p:nvPr>
            <p:custDataLst>
              <p:tags r:id="rId2"/>
            </p:custDataLst>
          </p:nvPr>
        </p:nvGrpSpPr>
        <p:grpSpPr>
          <a:xfrm>
            <a:off x="1799845" y="4493963"/>
            <a:ext cx="2021644" cy="1102044"/>
            <a:chOff x="1799845" y="4493963"/>
            <a:chExt cx="2021644" cy="1102044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234900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79984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3" name="千图PPT彼岸天：ID 8661124库_组合 13"/>
          <p:cNvGrpSpPr/>
          <p:nvPr>
            <p:custDataLst>
              <p:tags r:id="rId3"/>
            </p:custDataLst>
          </p:nvPr>
        </p:nvGrpSpPr>
        <p:grpSpPr>
          <a:xfrm>
            <a:off x="3927095" y="4493963"/>
            <a:ext cx="2021644" cy="1102044"/>
            <a:chOff x="3902165" y="4493963"/>
            <a:chExt cx="2021644" cy="1102044"/>
          </a:xfrm>
        </p:grpSpPr>
        <p:sp>
          <p:nvSpPr>
            <p:cNvPr id="34" name="TextBox 37"/>
            <p:cNvSpPr txBox="1"/>
            <p:nvPr/>
          </p:nvSpPr>
          <p:spPr bwMode="auto">
            <a:xfrm>
              <a:off x="445132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8"/>
            <p:cNvSpPr txBox="1"/>
            <p:nvPr/>
          </p:nvSpPr>
          <p:spPr bwMode="auto">
            <a:xfrm>
              <a:off x="390216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4" name="千图PPT彼岸天：ID 8661124库_组合 12"/>
          <p:cNvGrpSpPr/>
          <p:nvPr>
            <p:custDataLst>
              <p:tags r:id="rId4"/>
            </p:custDataLst>
          </p:nvPr>
        </p:nvGrpSpPr>
        <p:grpSpPr>
          <a:xfrm>
            <a:off x="6039478" y="4493963"/>
            <a:ext cx="2021644" cy="1102044"/>
            <a:chOff x="6004485" y="4493963"/>
            <a:chExt cx="2021644" cy="1102044"/>
          </a:xfrm>
        </p:grpSpPr>
        <p:sp>
          <p:nvSpPr>
            <p:cNvPr id="32" name="TextBox 39"/>
            <p:cNvSpPr txBox="1"/>
            <p:nvPr/>
          </p:nvSpPr>
          <p:spPr bwMode="auto">
            <a:xfrm>
              <a:off x="655364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33" name="TextBox 40"/>
            <p:cNvSpPr txBox="1"/>
            <p:nvPr/>
          </p:nvSpPr>
          <p:spPr bwMode="auto">
            <a:xfrm>
              <a:off x="600448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5" name="千图PPT彼岸天：ID 8661124库_组合 11"/>
          <p:cNvGrpSpPr/>
          <p:nvPr>
            <p:custDataLst>
              <p:tags r:id="rId5"/>
            </p:custDataLst>
          </p:nvPr>
        </p:nvGrpSpPr>
        <p:grpSpPr>
          <a:xfrm>
            <a:off x="8166728" y="4493963"/>
            <a:ext cx="2021644" cy="1102044"/>
            <a:chOff x="8106805" y="4493963"/>
            <a:chExt cx="2021644" cy="1102044"/>
          </a:xfrm>
        </p:grpSpPr>
        <p:sp>
          <p:nvSpPr>
            <p:cNvPr id="30" name="TextBox 41"/>
            <p:cNvSpPr txBox="1"/>
            <p:nvPr/>
          </p:nvSpPr>
          <p:spPr bwMode="auto">
            <a:xfrm>
              <a:off x="8655962" y="4493963"/>
              <a:ext cx="923330" cy="1661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lnSpcReduction="10000"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2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42"/>
            <p:cNvSpPr txBox="1"/>
            <p:nvPr/>
          </p:nvSpPr>
          <p:spPr bwMode="auto">
            <a:xfrm>
              <a:off x="8106805" y="4660162"/>
              <a:ext cx="2021644" cy="93584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2209510" y="2742101"/>
            <a:ext cx="7569199" cy="1493171"/>
            <a:chOff x="2209510" y="2742101"/>
            <a:chExt cx="7569199" cy="1493171"/>
          </a:xfrm>
        </p:grpSpPr>
        <p:sp>
          <p:nvSpPr>
            <p:cNvPr id="4" name="Arc 1"/>
            <p:cNvSpPr/>
            <p:nvPr/>
          </p:nvSpPr>
          <p:spPr>
            <a:xfrm>
              <a:off x="733926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4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Arc 2"/>
            <p:cNvSpPr/>
            <p:nvPr/>
          </p:nvSpPr>
          <p:spPr>
            <a:xfrm>
              <a:off x="3089723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Oval 3"/>
            <p:cNvSpPr/>
            <p:nvPr/>
          </p:nvSpPr>
          <p:spPr>
            <a:xfrm>
              <a:off x="2209510" y="3032956"/>
              <a:ext cx="1202316" cy="120231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Oval 4"/>
            <p:cNvSpPr/>
            <p:nvPr/>
          </p:nvSpPr>
          <p:spPr>
            <a:xfrm>
              <a:off x="4331804" y="3032956"/>
              <a:ext cx="1202316" cy="120231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Oval 5"/>
            <p:cNvSpPr/>
            <p:nvPr/>
          </p:nvSpPr>
          <p:spPr>
            <a:xfrm>
              <a:off x="8576393" y="3032956"/>
              <a:ext cx="1202316" cy="120231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6"/>
            <p:cNvSpPr/>
            <p:nvPr/>
          </p:nvSpPr>
          <p:spPr>
            <a:xfrm>
              <a:off x="6454098" y="3032956"/>
              <a:ext cx="1202316" cy="1202316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Arc 7"/>
            <p:cNvSpPr/>
            <p:nvPr/>
          </p:nvSpPr>
          <p:spPr>
            <a:xfrm>
              <a:off x="3089723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Arc 8"/>
            <p:cNvSpPr/>
            <p:nvPr/>
          </p:nvSpPr>
          <p:spPr>
            <a:xfrm>
              <a:off x="5212017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Arc 9"/>
            <p:cNvSpPr/>
            <p:nvPr/>
          </p:nvSpPr>
          <p:spPr>
            <a:xfrm>
              <a:off x="7334312" y="3032956"/>
              <a:ext cx="1564184" cy="895152"/>
            </a:xfrm>
            <a:prstGeom prst="arc">
              <a:avLst>
                <a:gd name="adj1" fmla="val 12217251"/>
                <a:gd name="adj2" fmla="val 20163792"/>
              </a:avLst>
            </a:prstGeom>
            <a:ln w="190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Arc 10"/>
            <p:cNvSpPr/>
            <p:nvPr/>
          </p:nvSpPr>
          <p:spPr>
            <a:xfrm>
              <a:off x="5212017" y="3253304"/>
              <a:ext cx="1564184" cy="895152"/>
            </a:xfrm>
            <a:prstGeom prst="arc">
              <a:avLst>
                <a:gd name="adj1" fmla="val 1666882"/>
                <a:gd name="adj2" fmla="val 9105611"/>
              </a:avLst>
            </a:prstGeom>
            <a:ln w="19050">
              <a:solidFill>
                <a:schemeClr val="accent3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4" name="Straight Connector 15"/>
            <p:cNvCxnSpPr/>
            <p:nvPr/>
          </p:nvCxnSpPr>
          <p:spPr>
            <a:xfrm>
              <a:off x="2653159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"/>
            <p:cNvCxnSpPr/>
            <p:nvPr/>
          </p:nvCxnSpPr>
          <p:spPr>
            <a:xfrm>
              <a:off x="4775453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7"/>
            <p:cNvCxnSpPr/>
            <p:nvPr/>
          </p:nvCxnSpPr>
          <p:spPr>
            <a:xfrm>
              <a:off x="6897747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"/>
            <p:cNvCxnSpPr/>
            <p:nvPr/>
          </p:nvCxnSpPr>
          <p:spPr>
            <a:xfrm>
              <a:off x="9020042" y="3902397"/>
              <a:ext cx="31501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2"/>
            <p:cNvSpPr txBox="1"/>
            <p:nvPr/>
          </p:nvSpPr>
          <p:spPr bwMode="auto">
            <a:xfrm>
              <a:off x="3200472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33"/>
            <p:cNvSpPr txBox="1"/>
            <p:nvPr/>
          </p:nvSpPr>
          <p:spPr bwMode="auto">
            <a:xfrm>
              <a:off x="5267560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34"/>
            <p:cNvSpPr txBox="1"/>
            <p:nvPr/>
          </p:nvSpPr>
          <p:spPr bwMode="auto">
            <a:xfrm>
              <a:off x="7334648" y="2742101"/>
              <a:ext cx="1522405" cy="21544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Freeform: Shape 43"/>
            <p:cNvSpPr/>
            <p:nvPr/>
          </p:nvSpPr>
          <p:spPr bwMode="auto">
            <a:xfrm>
              <a:off x="2621858" y="3299783"/>
              <a:ext cx="377769" cy="377769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44"/>
            <p:cNvSpPr/>
            <p:nvPr/>
          </p:nvSpPr>
          <p:spPr bwMode="auto">
            <a:xfrm>
              <a:off x="4748283" y="3291647"/>
              <a:ext cx="377769" cy="377769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45"/>
            <p:cNvSpPr/>
            <p:nvPr/>
          </p:nvSpPr>
          <p:spPr bwMode="auto">
            <a:xfrm>
              <a:off x="6861416" y="3299783"/>
              <a:ext cx="377769" cy="377769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46"/>
            <p:cNvSpPr/>
            <p:nvPr/>
          </p:nvSpPr>
          <p:spPr bwMode="auto">
            <a:xfrm>
              <a:off x="8988666" y="3297709"/>
              <a:ext cx="377769" cy="377769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千图PPT彼岸天：ID 8661124库_组合 40"/>
          <p:cNvGrpSpPr/>
          <p:nvPr>
            <p:custDataLst>
              <p:tags r:id="rId1"/>
            </p:custDataLst>
          </p:nvPr>
        </p:nvGrpSpPr>
        <p:grpSpPr>
          <a:xfrm>
            <a:off x="5026027" y="1714924"/>
            <a:ext cx="2232465" cy="5143076"/>
            <a:chOff x="5026027" y="1714924"/>
            <a:chExt cx="2232465" cy="5143076"/>
          </a:xfrm>
        </p:grpSpPr>
        <p:sp>
          <p:nvSpPr>
            <p:cNvPr id="4" name="Freeform: Shape 30"/>
            <p:cNvSpPr/>
            <p:nvPr/>
          </p:nvSpPr>
          <p:spPr>
            <a:xfrm flipV="1">
              <a:off x="6142261" y="5327381"/>
              <a:ext cx="580262" cy="1179946"/>
            </a:xfrm>
            <a:custGeom>
              <a:avLst/>
              <a:gdLst>
                <a:gd name="connsiteX0" fmla="*/ 0 w 1175635"/>
                <a:gd name="connsiteY0" fmla="*/ 2390624 h 2390624"/>
                <a:gd name="connsiteX1" fmla="*/ 614088 w 1175635"/>
                <a:gd name="connsiteY1" fmla="*/ 2390624 h 2390624"/>
                <a:gd name="connsiteX2" fmla="*/ 614089 w 1175635"/>
                <a:gd name="connsiteY2" fmla="*/ 2390624 h 2390624"/>
                <a:gd name="connsiteX3" fmla="*/ 1175635 w 1175635"/>
                <a:gd name="connsiteY3" fmla="*/ 2390624 h 2390624"/>
                <a:gd name="connsiteX4" fmla="*/ 299355 w 1175635"/>
                <a:gd name="connsiteY4" fmla="*/ 608732 h 2390624"/>
                <a:gd name="connsiteX5" fmla="*/ 299356 w 1175635"/>
                <a:gd name="connsiteY5" fmla="*/ 608732 h 2390624"/>
                <a:gd name="connsiteX6" fmla="*/ 0 w 1175635"/>
                <a:gd name="connsiteY6" fmla="*/ 0 h 23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635" h="2390624">
                  <a:moveTo>
                    <a:pt x="0" y="2390624"/>
                  </a:moveTo>
                  <a:lnTo>
                    <a:pt x="614088" y="2390624"/>
                  </a:lnTo>
                  <a:lnTo>
                    <a:pt x="614089" y="2390624"/>
                  </a:lnTo>
                  <a:lnTo>
                    <a:pt x="1175635" y="2390624"/>
                  </a:lnTo>
                  <a:lnTo>
                    <a:pt x="299355" y="608732"/>
                  </a:lnTo>
                  <a:lnTo>
                    <a:pt x="299356" y="608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28"/>
            <p:cNvSpPr/>
            <p:nvPr/>
          </p:nvSpPr>
          <p:spPr>
            <a:xfrm flipV="1">
              <a:off x="6290014" y="5327381"/>
              <a:ext cx="968478" cy="879493"/>
            </a:xfrm>
            <a:custGeom>
              <a:avLst/>
              <a:gdLst>
                <a:gd name="connsiteX0" fmla="*/ 314733 w 1962178"/>
                <a:gd name="connsiteY0" fmla="*/ 1781893 h 1781893"/>
                <a:gd name="connsiteX1" fmla="*/ 1962178 w 1962178"/>
                <a:gd name="connsiteY1" fmla="*/ 1781893 h 1781893"/>
                <a:gd name="connsiteX2" fmla="*/ 300420 w 1962178"/>
                <a:gd name="connsiteY2" fmla="*/ 0 h 1781893"/>
                <a:gd name="connsiteX3" fmla="*/ 0 w 1962178"/>
                <a:gd name="connsiteY3" fmla="*/ 0 h 1781893"/>
                <a:gd name="connsiteX4" fmla="*/ 876280 w 1962178"/>
                <a:gd name="connsiteY4" fmla="*/ 1781892 h 1781893"/>
                <a:gd name="connsiteX5" fmla="*/ 314733 w 1962178"/>
                <a:gd name="connsiteY5" fmla="*/ 1781892 h 1781893"/>
                <a:gd name="connsiteX6" fmla="*/ 314733 w 1962178"/>
                <a:gd name="connsiteY6" fmla="*/ 1781893 h 178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8" h="1781893">
                  <a:moveTo>
                    <a:pt x="314733" y="1781893"/>
                  </a:moveTo>
                  <a:lnTo>
                    <a:pt x="1962178" y="1781893"/>
                  </a:lnTo>
                  <a:lnTo>
                    <a:pt x="300420" y="0"/>
                  </a:lnTo>
                  <a:lnTo>
                    <a:pt x="0" y="0"/>
                  </a:lnTo>
                  <a:lnTo>
                    <a:pt x="876280" y="1781892"/>
                  </a:lnTo>
                  <a:lnTo>
                    <a:pt x="314733" y="1781892"/>
                  </a:lnTo>
                  <a:lnTo>
                    <a:pt x="314733" y="1781893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Right Triangle 2"/>
            <p:cNvSpPr/>
            <p:nvPr/>
          </p:nvSpPr>
          <p:spPr>
            <a:xfrm flipH="1" flipV="1">
              <a:off x="5561999" y="5327381"/>
              <a:ext cx="580262" cy="1179946"/>
            </a:xfrm>
            <a:prstGeom prst="rtTriangl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Group 1"/>
            <p:cNvGrpSpPr/>
            <p:nvPr/>
          </p:nvGrpSpPr>
          <p:grpSpPr>
            <a:xfrm>
              <a:off x="5846365" y="6206875"/>
              <a:ext cx="591791" cy="651125"/>
              <a:chOff x="5808641" y="6109992"/>
              <a:chExt cx="681865" cy="1029363"/>
            </a:xfrm>
          </p:grpSpPr>
          <p:sp>
            <p:nvSpPr>
              <p:cNvPr id="34" name="Rectangle 7"/>
              <p:cNvSpPr/>
              <p:nvPr/>
            </p:nvSpPr>
            <p:spPr>
              <a:xfrm>
                <a:off x="6149576" y="6109993"/>
                <a:ext cx="170466" cy="102935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Rectangle 8"/>
              <p:cNvSpPr/>
              <p:nvPr/>
            </p:nvSpPr>
            <p:spPr>
              <a:xfrm>
                <a:off x="5979108" y="6109996"/>
                <a:ext cx="170466" cy="102935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11"/>
              <p:cNvSpPr/>
              <p:nvPr/>
            </p:nvSpPr>
            <p:spPr>
              <a:xfrm>
                <a:off x="6320040" y="6109995"/>
                <a:ext cx="170466" cy="10293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12"/>
              <p:cNvSpPr/>
              <p:nvPr/>
            </p:nvSpPr>
            <p:spPr>
              <a:xfrm>
                <a:off x="5808641" y="6109992"/>
                <a:ext cx="170466" cy="102935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Freeform: Shape 31"/>
            <p:cNvSpPr/>
            <p:nvPr/>
          </p:nvSpPr>
          <p:spPr>
            <a:xfrm flipH="1" flipV="1">
              <a:off x="5026914" y="5327381"/>
              <a:ext cx="968478" cy="879493"/>
            </a:xfrm>
            <a:custGeom>
              <a:avLst/>
              <a:gdLst>
                <a:gd name="connsiteX0" fmla="*/ 314733 w 1962178"/>
                <a:gd name="connsiteY0" fmla="*/ 1781893 h 1781893"/>
                <a:gd name="connsiteX1" fmla="*/ 1962178 w 1962178"/>
                <a:gd name="connsiteY1" fmla="*/ 1781893 h 1781893"/>
                <a:gd name="connsiteX2" fmla="*/ 300420 w 1962178"/>
                <a:gd name="connsiteY2" fmla="*/ 0 h 1781893"/>
                <a:gd name="connsiteX3" fmla="*/ 0 w 1962178"/>
                <a:gd name="connsiteY3" fmla="*/ 0 h 1781893"/>
                <a:gd name="connsiteX4" fmla="*/ 876280 w 1962178"/>
                <a:gd name="connsiteY4" fmla="*/ 1781892 h 1781893"/>
                <a:gd name="connsiteX5" fmla="*/ 314733 w 1962178"/>
                <a:gd name="connsiteY5" fmla="*/ 1781892 h 1781893"/>
                <a:gd name="connsiteX6" fmla="*/ 314733 w 1962178"/>
                <a:gd name="connsiteY6" fmla="*/ 1781893 h 178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2178" h="1781893">
                  <a:moveTo>
                    <a:pt x="314733" y="1781893"/>
                  </a:moveTo>
                  <a:lnTo>
                    <a:pt x="1962178" y="1781893"/>
                  </a:lnTo>
                  <a:lnTo>
                    <a:pt x="300420" y="0"/>
                  </a:lnTo>
                  <a:lnTo>
                    <a:pt x="0" y="0"/>
                  </a:lnTo>
                  <a:lnTo>
                    <a:pt x="876280" y="1781892"/>
                  </a:lnTo>
                  <a:lnTo>
                    <a:pt x="314733" y="1781892"/>
                  </a:lnTo>
                  <a:lnTo>
                    <a:pt x="314733" y="1781893"/>
                  </a:ln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Rectangle: Top Corners Rounded 33"/>
            <p:cNvSpPr/>
            <p:nvPr/>
          </p:nvSpPr>
          <p:spPr>
            <a:xfrm>
              <a:off x="6722522" y="4183815"/>
              <a:ext cx="535969" cy="114356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ectangle: Top Corners Rounded 34"/>
            <p:cNvSpPr/>
            <p:nvPr/>
          </p:nvSpPr>
          <p:spPr>
            <a:xfrm>
              <a:off x="6141376" y="2516592"/>
              <a:ext cx="581145" cy="281078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Rectangle: Top Corners Rounded 35"/>
            <p:cNvSpPr/>
            <p:nvPr/>
          </p:nvSpPr>
          <p:spPr>
            <a:xfrm>
              <a:off x="5561998" y="3367685"/>
              <a:ext cx="581145" cy="19596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Rectangle: Top Corners Rounded 36"/>
            <p:cNvSpPr/>
            <p:nvPr/>
          </p:nvSpPr>
          <p:spPr>
            <a:xfrm>
              <a:off x="5026027" y="1714924"/>
              <a:ext cx="535969" cy="361245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5026027" y="1706662"/>
            <a:ext cx="5576904" cy="898867"/>
            <a:chOff x="5026027" y="1706662"/>
            <a:chExt cx="5576904" cy="898867"/>
          </a:xfrm>
        </p:grpSpPr>
        <p:sp>
          <p:nvSpPr>
            <p:cNvPr id="14" name="Rectangle: Rounded Corners 37"/>
            <p:cNvSpPr/>
            <p:nvPr/>
          </p:nvSpPr>
          <p:spPr>
            <a:xfrm rot="5400000">
              <a:off x="7357337" y="-624648"/>
              <a:ext cx="403347" cy="506596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Oval 42"/>
            <p:cNvSpPr/>
            <p:nvPr/>
          </p:nvSpPr>
          <p:spPr>
            <a:xfrm>
              <a:off x="5103880" y="1798440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7852415" y="2093853"/>
              <a:ext cx="2089570" cy="51167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7852415" y="1829631"/>
              <a:ext cx="2089570" cy="213695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46"/>
            <p:cNvSpPr>
              <a:spLocks noChangeAspect="1"/>
            </p:cNvSpPr>
            <p:nvPr/>
          </p:nvSpPr>
          <p:spPr bwMode="auto">
            <a:xfrm>
              <a:off x="10257935" y="1736019"/>
              <a:ext cx="344996" cy="34463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3"/>
            </p:custDataLst>
          </p:nvPr>
        </p:nvGrpSpPr>
        <p:grpSpPr>
          <a:xfrm>
            <a:off x="5561996" y="3359417"/>
            <a:ext cx="5040935" cy="916881"/>
            <a:chOff x="5561996" y="3359417"/>
            <a:chExt cx="5040935" cy="916881"/>
          </a:xfrm>
        </p:grpSpPr>
        <p:sp>
          <p:nvSpPr>
            <p:cNvPr id="17" name="Rectangle: Rounded Corners 40"/>
            <p:cNvSpPr/>
            <p:nvPr/>
          </p:nvSpPr>
          <p:spPr>
            <a:xfrm rot="5400000">
              <a:off x="7633742" y="1287671"/>
              <a:ext cx="437347" cy="458083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44"/>
            <p:cNvSpPr/>
            <p:nvPr/>
          </p:nvSpPr>
          <p:spPr>
            <a:xfrm>
              <a:off x="5678350" y="3469013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7852415" y="3764622"/>
              <a:ext cx="2089570" cy="51167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5" name="Rectangle 26"/>
            <p:cNvSpPr/>
            <p:nvPr/>
          </p:nvSpPr>
          <p:spPr>
            <a:xfrm>
              <a:off x="7852415" y="3485139"/>
              <a:ext cx="2089570" cy="213695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47"/>
            <p:cNvSpPr/>
            <p:nvPr/>
          </p:nvSpPr>
          <p:spPr bwMode="auto">
            <a:xfrm>
              <a:off x="10259187" y="3421515"/>
              <a:ext cx="343744" cy="34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4"/>
            </p:custDataLst>
          </p:nvPr>
        </p:nvGrpSpPr>
        <p:grpSpPr>
          <a:xfrm>
            <a:off x="1585483" y="2508324"/>
            <a:ext cx="5137038" cy="928682"/>
            <a:chOff x="1585483" y="2508324"/>
            <a:chExt cx="5137038" cy="928682"/>
          </a:xfrm>
        </p:grpSpPr>
        <p:sp>
          <p:nvSpPr>
            <p:cNvPr id="16" name="Rectangle: Rounded Corners 39"/>
            <p:cNvSpPr/>
            <p:nvPr/>
          </p:nvSpPr>
          <p:spPr>
            <a:xfrm rot="5400000">
              <a:off x="4166934" y="390085"/>
              <a:ext cx="437347" cy="46738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Oval 43"/>
            <p:cNvSpPr/>
            <p:nvPr/>
          </p:nvSpPr>
          <p:spPr>
            <a:xfrm>
              <a:off x="6384808" y="2610933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TextBox 32"/>
            <p:cNvSpPr txBox="1"/>
            <p:nvPr/>
          </p:nvSpPr>
          <p:spPr>
            <a:xfrm>
              <a:off x="2243981" y="2925330"/>
              <a:ext cx="2132716" cy="51167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9" name="Rectangle 41"/>
            <p:cNvSpPr/>
            <p:nvPr/>
          </p:nvSpPr>
          <p:spPr>
            <a:xfrm>
              <a:off x="2243981" y="2661490"/>
              <a:ext cx="2132716" cy="213695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48"/>
            <p:cNvSpPr/>
            <p:nvPr/>
          </p:nvSpPr>
          <p:spPr bwMode="auto">
            <a:xfrm>
              <a:off x="1585483" y="2605528"/>
              <a:ext cx="347042" cy="285239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1594652" y="4163925"/>
            <a:ext cx="5663838" cy="908979"/>
            <a:chOff x="1594652" y="4163925"/>
            <a:chExt cx="5663838" cy="908979"/>
          </a:xfrm>
        </p:grpSpPr>
        <p:sp>
          <p:nvSpPr>
            <p:cNvPr id="15" name="Rectangle: Rounded Corners 38"/>
            <p:cNvSpPr/>
            <p:nvPr/>
          </p:nvSpPr>
          <p:spPr>
            <a:xfrm rot="5400000">
              <a:off x="4451917" y="1772325"/>
              <a:ext cx="403347" cy="520979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45"/>
            <p:cNvSpPr/>
            <p:nvPr/>
          </p:nvSpPr>
          <p:spPr>
            <a:xfrm>
              <a:off x="6936500" y="4261036"/>
              <a:ext cx="225142" cy="225142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243981" y="4561228"/>
              <a:ext cx="2132716" cy="51167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3" name="Rectangle 23"/>
            <p:cNvSpPr/>
            <p:nvPr/>
          </p:nvSpPr>
          <p:spPr>
            <a:xfrm>
              <a:off x="2243981" y="4297387"/>
              <a:ext cx="2132716" cy="213695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49"/>
            <p:cNvSpPr/>
            <p:nvPr/>
          </p:nvSpPr>
          <p:spPr bwMode="auto">
            <a:xfrm>
              <a:off x="1594652" y="4163925"/>
              <a:ext cx="369983" cy="356527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694570" y="1963973"/>
            <a:ext cx="4162049" cy="2519061"/>
            <a:chOff x="1694570" y="1963973"/>
            <a:chExt cx="4162049" cy="2519061"/>
          </a:xfrm>
        </p:grpSpPr>
        <p:cxnSp>
          <p:nvCxnSpPr>
            <p:cNvPr id="34" name="Straight Connector 5"/>
            <p:cNvCxnSpPr/>
            <p:nvPr/>
          </p:nvCxnSpPr>
          <p:spPr>
            <a:xfrm>
              <a:off x="4007229" y="2543728"/>
              <a:ext cx="527996" cy="5566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6"/>
            <p:cNvCxnSpPr/>
            <p:nvPr/>
          </p:nvCxnSpPr>
          <p:spPr>
            <a:xfrm>
              <a:off x="1694570" y="2543728"/>
              <a:ext cx="23126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8"/>
            <p:cNvSpPr/>
            <p:nvPr/>
          </p:nvSpPr>
          <p:spPr bwMode="auto">
            <a:xfrm>
              <a:off x="1887058" y="1963973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Rectangle 9"/>
            <p:cNvSpPr/>
            <p:nvPr/>
          </p:nvSpPr>
          <p:spPr>
            <a:xfrm>
              <a:off x="2537815" y="214310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1694570" y="2575156"/>
              <a:ext cx="2312659" cy="64837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21" name="Freeform: Shape 37"/>
            <p:cNvSpPr/>
            <p:nvPr/>
          </p:nvSpPr>
          <p:spPr bwMode="gray">
            <a:xfrm>
              <a:off x="4069526" y="2561139"/>
              <a:ext cx="1787093" cy="1921895"/>
            </a:xfrm>
            <a:custGeom>
              <a:avLst/>
              <a:gdLst/>
              <a:ahLst/>
              <a:cxnLst>
                <a:cxn ang="0">
                  <a:pos x="372" y="1044"/>
                </a:cxn>
                <a:cxn ang="0">
                  <a:pos x="293" y="1112"/>
                </a:cxn>
                <a:cxn ang="0">
                  <a:pos x="185" y="1233"/>
                </a:cxn>
                <a:cxn ang="0">
                  <a:pos x="81" y="1416"/>
                </a:cxn>
                <a:cxn ang="0">
                  <a:pos x="12" y="1662"/>
                </a:cxn>
                <a:cxn ang="0">
                  <a:pos x="11" y="1976"/>
                </a:cxn>
                <a:cxn ang="0">
                  <a:pos x="84" y="2247"/>
                </a:cxn>
                <a:cxn ang="0">
                  <a:pos x="218" y="2406"/>
                </a:cxn>
                <a:cxn ang="0">
                  <a:pos x="390" y="2490"/>
                </a:cxn>
                <a:cxn ang="0">
                  <a:pos x="581" y="2514"/>
                </a:cxn>
                <a:cxn ang="0">
                  <a:pos x="767" y="2501"/>
                </a:cxn>
                <a:cxn ang="0">
                  <a:pos x="927" y="2466"/>
                </a:cxn>
                <a:cxn ang="0">
                  <a:pos x="1038" y="2432"/>
                </a:cxn>
                <a:cxn ang="0">
                  <a:pos x="1082" y="2417"/>
                </a:cxn>
                <a:cxn ang="0">
                  <a:pos x="1026" y="2297"/>
                </a:cxn>
                <a:cxn ang="0">
                  <a:pos x="1053" y="2297"/>
                </a:cxn>
                <a:cxn ang="0">
                  <a:pos x="1101" y="2363"/>
                </a:cxn>
                <a:cxn ang="0">
                  <a:pos x="1137" y="2421"/>
                </a:cxn>
                <a:cxn ang="0">
                  <a:pos x="1163" y="2442"/>
                </a:cxn>
                <a:cxn ang="0">
                  <a:pos x="1253" y="2477"/>
                </a:cxn>
                <a:cxn ang="0">
                  <a:pos x="1398" y="2444"/>
                </a:cxn>
                <a:cxn ang="0">
                  <a:pos x="1538" y="2331"/>
                </a:cxn>
                <a:cxn ang="0">
                  <a:pos x="1698" y="2157"/>
                </a:cxn>
                <a:cxn ang="0">
                  <a:pos x="1833" y="1959"/>
                </a:cxn>
                <a:cxn ang="0">
                  <a:pos x="1899" y="1781"/>
                </a:cxn>
                <a:cxn ang="0">
                  <a:pos x="1863" y="1605"/>
                </a:cxn>
                <a:cxn ang="0">
                  <a:pos x="1761" y="1446"/>
                </a:cxn>
                <a:cxn ang="0">
                  <a:pos x="1658" y="1278"/>
                </a:cxn>
                <a:cxn ang="0">
                  <a:pos x="1604" y="1103"/>
                </a:cxn>
                <a:cxn ang="0">
                  <a:pos x="1586" y="915"/>
                </a:cxn>
                <a:cxn ang="0">
                  <a:pos x="1631" y="734"/>
                </a:cxn>
                <a:cxn ang="0">
                  <a:pos x="1775" y="587"/>
                </a:cxn>
                <a:cxn ang="0">
                  <a:pos x="1977" y="477"/>
                </a:cxn>
                <a:cxn ang="0">
                  <a:pos x="2168" y="374"/>
                </a:cxn>
                <a:cxn ang="0">
                  <a:pos x="2304" y="261"/>
                </a:cxn>
                <a:cxn ang="0">
                  <a:pos x="2339" y="129"/>
                </a:cxn>
                <a:cxn ang="0">
                  <a:pos x="2253" y="44"/>
                </a:cxn>
                <a:cxn ang="0">
                  <a:pos x="2078" y="5"/>
                </a:cxn>
                <a:cxn ang="0">
                  <a:pos x="1857" y="5"/>
                </a:cxn>
                <a:cxn ang="0">
                  <a:pos x="1637" y="36"/>
                </a:cxn>
                <a:cxn ang="0">
                  <a:pos x="1461" y="90"/>
                </a:cxn>
                <a:cxn ang="0">
                  <a:pos x="1290" y="201"/>
                </a:cxn>
                <a:cxn ang="0">
                  <a:pos x="1172" y="305"/>
                </a:cxn>
                <a:cxn ang="0">
                  <a:pos x="1133" y="348"/>
                </a:cxn>
                <a:cxn ang="0">
                  <a:pos x="1190" y="413"/>
                </a:cxn>
                <a:cxn ang="0">
                  <a:pos x="1161" y="426"/>
                </a:cxn>
                <a:cxn ang="0">
                  <a:pos x="1085" y="371"/>
                </a:cxn>
                <a:cxn ang="0">
                  <a:pos x="989" y="378"/>
                </a:cxn>
                <a:cxn ang="0">
                  <a:pos x="821" y="428"/>
                </a:cxn>
                <a:cxn ang="0">
                  <a:pos x="647" y="555"/>
                </a:cxn>
                <a:cxn ang="0">
                  <a:pos x="521" y="753"/>
                </a:cxn>
                <a:cxn ang="0">
                  <a:pos x="462" y="921"/>
                </a:cxn>
                <a:cxn ang="0">
                  <a:pos x="447" y="992"/>
                </a:cxn>
                <a:cxn ang="0">
                  <a:pos x="564" y="1014"/>
                </a:cxn>
                <a:cxn ang="0">
                  <a:pos x="576" y="1022"/>
                </a:cxn>
                <a:cxn ang="0">
                  <a:pos x="564" y="1041"/>
                </a:cxn>
                <a:cxn ang="0">
                  <a:pos x="393" y="1031"/>
                </a:cxn>
              </a:cxnLst>
              <a:rect l="0" t="0" r="r" b="b"/>
              <a:pathLst>
                <a:path w="2342" h="2514">
                  <a:moveTo>
                    <a:pt x="393" y="1031"/>
                  </a:moveTo>
                  <a:lnTo>
                    <a:pt x="392" y="1032"/>
                  </a:lnTo>
                  <a:lnTo>
                    <a:pt x="384" y="1037"/>
                  </a:lnTo>
                  <a:lnTo>
                    <a:pt x="372" y="1044"/>
                  </a:lnTo>
                  <a:lnTo>
                    <a:pt x="357" y="1056"/>
                  </a:lnTo>
                  <a:lnTo>
                    <a:pt x="338" y="1071"/>
                  </a:lnTo>
                  <a:lnTo>
                    <a:pt x="317" y="1089"/>
                  </a:lnTo>
                  <a:lnTo>
                    <a:pt x="293" y="1112"/>
                  </a:lnTo>
                  <a:lnTo>
                    <a:pt x="267" y="1136"/>
                  </a:lnTo>
                  <a:lnTo>
                    <a:pt x="240" y="1166"/>
                  </a:lnTo>
                  <a:lnTo>
                    <a:pt x="213" y="1197"/>
                  </a:lnTo>
                  <a:lnTo>
                    <a:pt x="185" y="1233"/>
                  </a:lnTo>
                  <a:lnTo>
                    <a:pt x="158" y="1274"/>
                  </a:lnTo>
                  <a:lnTo>
                    <a:pt x="131" y="1317"/>
                  </a:lnTo>
                  <a:lnTo>
                    <a:pt x="105" y="1365"/>
                  </a:lnTo>
                  <a:lnTo>
                    <a:pt x="81" y="1416"/>
                  </a:lnTo>
                  <a:lnTo>
                    <a:pt x="59" y="1472"/>
                  </a:lnTo>
                  <a:lnTo>
                    <a:pt x="39" y="1532"/>
                  </a:lnTo>
                  <a:lnTo>
                    <a:pt x="24" y="1595"/>
                  </a:lnTo>
                  <a:lnTo>
                    <a:pt x="12" y="1662"/>
                  </a:lnTo>
                  <a:lnTo>
                    <a:pt x="3" y="1734"/>
                  </a:lnTo>
                  <a:lnTo>
                    <a:pt x="0" y="1811"/>
                  </a:lnTo>
                  <a:lnTo>
                    <a:pt x="3" y="1890"/>
                  </a:lnTo>
                  <a:lnTo>
                    <a:pt x="11" y="1976"/>
                  </a:lnTo>
                  <a:lnTo>
                    <a:pt x="24" y="2064"/>
                  </a:lnTo>
                  <a:lnTo>
                    <a:pt x="39" y="2132"/>
                  </a:lnTo>
                  <a:lnTo>
                    <a:pt x="60" y="2193"/>
                  </a:lnTo>
                  <a:lnTo>
                    <a:pt x="84" y="2247"/>
                  </a:lnTo>
                  <a:lnTo>
                    <a:pt x="113" y="2295"/>
                  </a:lnTo>
                  <a:lnTo>
                    <a:pt x="144" y="2337"/>
                  </a:lnTo>
                  <a:lnTo>
                    <a:pt x="180" y="2375"/>
                  </a:lnTo>
                  <a:lnTo>
                    <a:pt x="218" y="2406"/>
                  </a:lnTo>
                  <a:lnTo>
                    <a:pt x="258" y="2433"/>
                  </a:lnTo>
                  <a:lnTo>
                    <a:pt x="300" y="2457"/>
                  </a:lnTo>
                  <a:lnTo>
                    <a:pt x="344" y="2475"/>
                  </a:lnTo>
                  <a:lnTo>
                    <a:pt x="390" y="2490"/>
                  </a:lnTo>
                  <a:lnTo>
                    <a:pt x="437" y="2501"/>
                  </a:lnTo>
                  <a:lnTo>
                    <a:pt x="485" y="2508"/>
                  </a:lnTo>
                  <a:lnTo>
                    <a:pt x="533" y="2513"/>
                  </a:lnTo>
                  <a:lnTo>
                    <a:pt x="581" y="2514"/>
                  </a:lnTo>
                  <a:lnTo>
                    <a:pt x="629" y="2514"/>
                  </a:lnTo>
                  <a:lnTo>
                    <a:pt x="675" y="2511"/>
                  </a:lnTo>
                  <a:lnTo>
                    <a:pt x="722" y="2507"/>
                  </a:lnTo>
                  <a:lnTo>
                    <a:pt x="767" y="2501"/>
                  </a:lnTo>
                  <a:lnTo>
                    <a:pt x="810" y="2493"/>
                  </a:lnTo>
                  <a:lnTo>
                    <a:pt x="851" y="2484"/>
                  </a:lnTo>
                  <a:lnTo>
                    <a:pt x="890" y="2475"/>
                  </a:lnTo>
                  <a:lnTo>
                    <a:pt x="927" y="2466"/>
                  </a:lnTo>
                  <a:lnTo>
                    <a:pt x="960" y="2457"/>
                  </a:lnTo>
                  <a:lnTo>
                    <a:pt x="990" y="2448"/>
                  </a:lnTo>
                  <a:lnTo>
                    <a:pt x="1017" y="2439"/>
                  </a:lnTo>
                  <a:lnTo>
                    <a:pt x="1038" y="2432"/>
                  </a:lnTo>
                  <a:lnTo>
                    <a:pt x="1056" y="2426"/>
                  </a:lnTo>
                  <a:lnTo>
                    <a:pt x="1070" y="2421"/>
                  </a:lnTo>
                  <a:lnTo>
                    <a:pt x="1079" y="2417"/>
                  </a:lnTo>
                  <a:lnTo>
                    <a:pt x="1082" y="2417"/>
                  </a:lnTo>
                  <a:lnTo>
                    <a:pt x="1026" y="2313"/>
                  </a:lnTo>
                  <a:lnTo>
                    <a:pt x="1026" y="2310"/>
                  </a:lnTo>
                  <a:lnTo>
                    <a:pt x="1025" y="2304"/>
                  </a:lnTo>
                  <a:lnTo>
                    <a:pt x="1026" y="2297"/>
                  </a:lnTo>
                  <a:lnTo>
                    <a:pt x="1031" y="2291"/>
                  </a:lnTo>
                  <a:lnTo>
                    <a:pt x="1038" y="2285"/>
                  </a:lnTo>
                  <a:lnTo>
                    <a:pt x="1044" y="2288"/>
                  </a:lnTo>
                  <a:lnTo>
                    <a:pt x="1053" y="2297"/>
                  </a:lnTo>
                  <a:lnTo>
                    <a:pt x="1065" y="2309"/>
                  </a:lnTo>
                  <a:lnTo>
                    <a:pt x="1077" y="2325"/>
                  </a:lnTo>
                  <a:lnTo>
                    <a:pt x="1089" y="2345"/>
                  </a:lnTo>
                  <a:lnTo>
                    <a:pt x="1101" y="2363"/>
                  </a:lnTo>
                  <a:lnTo>
                    <a:pt x="1113" y="2382"/>
                  </a:lnTo>
                  <a:lnTo>
                    <a:pt x="1124" y="2399"/>
                  </a:lnTo>
                  <a:lnTo>
                    <a:pt x="1133" y="2412"/>
                  </a:lnTo>
                  <a:lnTo>
                    <a:pt x="1137" y="2421"/>
                  </a:lnTo>
                  <a:lnTo>
                    <a:pt x="1140" y="2426"/>
                  </a:lnTo>
                  <a:lnTo>
                    <a:pt x="1142" y="2427"/>
                  </a:lnTo>
                  <a:lnTo>
                    <a:pt x="1149" y="2433"/>
                  </a:lnTo>
                  <a:lnTo>
                    <a:pt x="1163" y="2442"/>
                  </a:lnTo>
                  <a:lnTo>
                    <a:pt x="1179" y="2453"/>
                  </a:lnTo>
                  <a:lnTo>
                    <a:pt x="1200" y="2463"/>
                  </a:lnTo>
                  <a:lnTo>
                    <a:pt x="1224" y="2471"/>
                  </a:lnTo>
                  <a:lnTo>
                    <a:pt x="1253" y="2477"/>
                  </a:lnTo>
                  <a:lnTo>
                    <a:pt x="1286" y="2478"/>
                  </a:lnTo>
                  <a:lnTo>
                    <a:pt x="1320" y="2474"/>
                  </a:lnTo>
                  <a:lnTo>
                    <a:pt x="1358" y="2463"/>
                  </a:lnTo>
                  <a:lnTo>
                    <a:pt x="1398" y="2444"/>
                  </a:lnTo>
                  <a:lnTo>
                    <a:pt x="1430" y="2424"/>
                  </a:lnTo>
                  <a:lnTo>
                    <a:pt x="1463" y="2399"/>
                  </a:lnTo>
                  <a:lnTo>
                    <a:pt x="1500" y="2367"/>
                  </a:lnTo>
                  <a:lnTo>
                    <a:pt x="1538" y="2331"/>
                  </a:lnTo>
                  <a:lnTo>
                    <a:pt x="1578" y="2292"/>
                  </a:lnTo>
                  <a:lnTo>
                    <a:pt x="1619" y="2250"/>
                  </a:lnTo>
                  <a:lnTo>
                    <a:pt x="1659" y="2204"/>
                  </a:lnTo>
                  <a:lnTo>
                    <a:pt x="1698" y="2157"/>
                  </a:lnTo>
                  <a:lnTo>
                    <a:pt x="1736" y="2108"/>
                  </a:lnTo>
                  <a:lnTo>
                    <a:pt x="1772" y="2058"/>
                  </a:lnTo>
                  <a:lnTo>
                    <a:pt x="1803" y="2009"/>
                  </a:lnTo>
                  <a:lnTo>
                    <a:pt x="1833" y="1959"/>
                  </a:lnTo>
                  <a:lnTo>
                    <a:pt x="1857" y="1911"/>
                  </a:lnTo>
                  <a:lnTo>
                    <a:pt x="1877" y="1865"/>
                  </a:lnTo>
                  <a:lnTo>
                    <a:pt x="1892" y="1821"/>
                  </a:lnTo>
                  <a:lnTo>
                    <a:pt x="1899" y="1781"/>
                  </a:lnTo>
                  <a:lnTo>
                    <a:pt x="1899" y="1734"/>
                  </a:lnTo>
                  <a:lnTo>
                    <a:pt x="1893" y="1689"/>
                  </a:lnTo>
                  <a:lnTo>
                    <a:pt x="1881" y="1647"/>
                  </a:lnTo>
                  <a:lnTo>
                    <a:pt x="1863" y="1605"/>
                  </a:lnTo>
                  <a:lnTo>
                    <a:pt x="1842" y="1565"/>
                  </a:lnTo>
                  <a:lnTo>
                    <a:pt x="1817" y="1526"/>
                  </a:lnTo>
                  <a:lnTo>
                    <a:pt x="1790" y="1485"/>
                  </a:lnTo>
                  <a:lnTo>
                    <a:pt x="1761" y="1446"/>
                  </a:lnTo>
                  <a:lnTo>
                    <a:pt x="1733" y="1406"/>
                  </a:lnTo>
                  <a:lnTo>
                    <a:pt x="1706" y="1365"/>
                  </a:lnTo>
                  <a:lnTo>
                    <a:pt x="1680" y="1323"/>
                  </a:lnTo>
                  <a:lnTo>
                    <a:pt x="1658" y="1278"/>
                  </a:lnTo>
                  <a:lnTo>
                    <a:pt x="1640" y="1233"/>
                  </a:lnTo>
                  <a:lnTo>
                    <a:pt x="1626" y="1191"/>
                  </a:lnTo>
                  <a:lnTo>
                    <a:pt x="1614" y="1148"/>
                  </a:lnTo>
                  <a:lnTo>
                    <a:pt x="1604" y="1103"/>
                  </a:lnTo>
                  <a:lnTo>
                    <a:pt x="1595" y="1056"/>
                  </a:lnTo>
                  <a:lnTo>
                    <a:pt x="1589" y="1010"/>
                  </a:lnTo>
                  <a:lnTo>
                    <a:pt x="1584" y="962"/>
                  </a:lnTo>
                  <a:lnTo>
                    <a:pt x="1586" y="915"/>
                  </a:lnTo>
                  <a:lnTo>
                    <a:pt x="1589" y="867"/>
                  </a:lnTo>
                  <a:lnTo>
                    <a:pt x="1598" y="822"/>
                  </a:lnTo>
                  <a:lnTo>
                    <a:pt x="1611" y="777"/>
                  </a:lnTo>
                  <a:lnTo>
                    <a:pt x="1631" y="734"/>
                  </a:lnTo>
                  <a:lnTo>
                    <a:pt x="1656" y="693"/>
                  </a:lnTo>
                  <a:lnTo>
                    <a:pt x="1689" y="654"/>
                  </a:lnTo>
                  <a:lnTo>
                    <a:pt x="1728" y="618"/>
                  </a:lnTo>
                  <a:lnTo>
                    <a:pt x="1775" y="587"/>
                  </a:lnTo>
                  <a:lnTo>
                    <a:pt x="1824" y="558"/>
                  </a:lnTo>
                  <a:lnTo>
                    <a:pt x="1874" y="531"/>
                  </a:lnTo>
                  <a:lnTo>
                    <a:pt x="1925" y="504"/>
                  </a:lnTo>
                  <a:lnTo>
                    <a:pt x="1977" y="477"/>
                  </a:lnTo>
                  <a:lnTo>
                    <a:pt x="2027" y="452"/>
                  </a:lnTo>
                  <a:lnTo>
                    <a:pt x="2076" y="426"/>
                  </a:lnTo>
                  <a:lnTo>
                    <a:pt x="2124" y="401"/>
                  </a:lnTo>
                  <a:lnTo>
                    <a:pt x="2168" y="374"/>
                  </a:lnTo>
                  <a:lnTo>
                    <a:pt x="2210" y="347"/>
                  </a:lnTo>
                  <a:lnTo>
                    <a:pt x="2246" y="320"/>
                  </a:lnTo>
                  <a:lnTo>
                    <a:pt x="2279" y="291"/>
                  </a:lnTo>
                  <a:lnTo>
                    <a:pt x="2304" y="261"/>
                  </a:lnTo>
                  <a:lnTo>
                    <a:pt x="2324" y="231"/>
                  </a:lnTo>
                  <a:lnTo>
                    <a:pt x="2337" y="198"/>
                  </a:lnTo>
                  <a:lnTo>
                    <a:pt x="2342" y="165"/>
                  </a:lnTo>
                  <a:lnTo>
                    <a:pt x="2339" y="129"/>
                  </a:lnTo>
                  <a:lnTo>
                    <a:pt x="2328" y="102"/>
                  </a:lnTo>
                  <a:lnTo>
                    <a:pt x="2310" y="80"/>
                  </a:lnTo>
                  <a:lnTo>
                    <a:pt x="2285" y="60"/>
                  </a:lnTo>
                  <a:lnTo>
                    <a:pt x="2253" y="44"/>
                  </a:lnTo>
                  <a:lnTo>
                    <a:pt x="2216" y="29"/>
                  </a:lnTo>
                  <a:lnTo>
                    <a:pt x="2174" y="18"/>
                  </a:lnTo>
                  <a:lnTo>
                    <a:pt x="2129" y="11"/>
                  </a:lnTo>
                  <a:lnTo>
                    <a:pt x="2078" y="5"/>
                  </a:lnTo>
                  <a:lnTo>
                    <a:pt x="2025" y="0"/>
                  </a:lnTo>
                  <a:lnTo>
                    <a:pt x="1971" y="0"/>
                  </a:lnTo>
                  <a:lnTo>
                    <a:pt x="1914" y="2"/>
                  </a:lnTo>
                  <a:lnTo>
                    <a:pt x="1857" y="5"/>
                  </a:lnTo>
                  <a:lnTo>
                    <a:pt x="1800" y="9"/>
                  </a:lnTo>
                  <a:lnTo>
                    <a:pt x="1745" y="17"/>
                  </a:lnTo>
                  <a:lnTo>
                    <a:pt x="1689" y="26"/>
                  </a:lnTo>
                  <a:lnTo>
                    <a:pt x="1637" y="36"/>
                  </a:lnTo>
                  <a:lnTo>
                    <a:pt x="1587" y="48"/>
                  </a:lnTo>
                  <a:lnTo>
                    <a:pt x="1541" y="60"/>
                  </a:lnTo>
                  <a:lnTo>
                    <a:pt x="1499" y="75"/>
                  </a:lnTo>
                  <a:lnTo>
                    <a:pt x="1461" y="90"/>
                  </a:lnTo>
                  <a:lnTo>
                    <a:pt x="1430" y="107"/>
                  </a:lnTo>
                  <a:lnTo>
                    <a:pt x="1379" y="138"/>
                  </a:lnTo>
                  <a:lnTo>
                    <a:pt x="1332" y="170"/>
                  </a:lnTo>
                  <a:lnTo>
                    <a:pt x="1290" y="201"/>
                  </a:lnTo>
                  <a:lnTo>
                    <a:pt x="1253" y="231"/>
                  </a:lnTo>
                  <a:lnTo>
                    <a:pt x="1221" y="258"/>
                  </a:lnTo>
                  <a:lnTo>
                    <a:pt x="1194" y="284"/>
                  </a:lnTo>
                  <a:lnTo>
                    <a:pt x="1172" y="305"/>
                  </a:lnTo>
                  <a:lnTo>
                    <a:pt x="1155" y="323"/>
                  </a:lnTo>
                  <a:lnTo>
                    <a:pt x="1143" y="336"/>
                  </a:lnTo>
                  <a:lnTo>
                    <a:pt x="1136" y="345"/>
                  </a:lnTo>
                  <a:lnTo>
                    <a:pt x="1133" y="348"/>
                  </a:lnTo>
                  <a:lnTo>
                    <a:pt x="1187" y="399"/>
                  </a:lnTo>
                  <a:lnTo>
                    <a:pt x="1188" y="401"/>
                  </a:lnTo>
                  <a:lnTo>
                    <a:pt x="1190" y="407"/>
                  </a:lnTo>
                  <a:lnTo>
                    <a:pt x="1190" y="413"/>
                  </a:lnTo>
                  <a:lnTo>
                    <a:pt x="1188" y="419"/>
                  </a:lnTo>
                  <a:lnTo>
                    <a:pt x="1182" y="425"/>
                  </a:lnTo>
                  <a:lnTo>
                    <a:pt x="1172" y="426"/>
                  </a:lnTo>
                  <a:lnTo>
                    <a:pt x="1161" y="426"/>
                  </a:lnTo>
                  <a:lnTo>
                    <a:pt x="1154" y="423"/>
                  </a:lnTo>
                  <a:lnTo>
                    <a:pt x="1151" y="422"/>
                  </a:lnTo>
                  <a:lnTo>
                    <a:pt x="1091" y="371"/>
                  </a:lnTo>
                  <a:lnTo>
                    <a:pt x="1085" y="371"/>
                  </a:lnTo>
                  <a:lnTo>
                    <a:pt x="1071" y="371"/>
                  </a:lnTo>
                  <a:lnTo>
                    <a:pt x="1050" y="372"/>
                  </a:lnTo>
                  <a:lnTo>
                    <a:pt x="1023" y="374"/>
                  </a:lnTo>
                  <a:lnTo>
                    <a:pt x="989" y="378"/>
                  </a:lnTo>
                  <a:lnTo>
                    <a:pt x="951" y="386"/>
                  </a:lnTo>
                  <a:lnTo>
                    <a:pt x="909" y="396"/>
                  </a:lnTo>
                  <a:lnTo>
                    <a:pt x="866" y="410"/>
                  </a:lnTo>
                  <a:lnTo>
                    <a:pt x="821" y="428"/>
                  </a:lnTo>
                  <a:lnTo>
                    <a:pt x="774" y="452"/>
                  </a:lnTo>
                  <a:lnTo>
                    <a:pt x="729" y="480"/>
                  </a:lnTo>
                  <a:lnTo>
                    <a:pt x="686" y="515"/>
                  </a:lnTo>
                  <a:lnTo>
                    <a:pt x="647" y="555"/>
                  </a:lnTo>
                  <a:lnTo>
                    <a:pt x="608" y="603"/>
                  </a:lnTo>
                  <a:lnTo>
                    <a:pt x="573" y="654"/>
                  </a:lnTo>
                  <a:lnTo>
                    <a:pt x="545" y="704"/>
                  </a:lnTo>
                  <a:lnTo>
                    <a:pt x="521" y="753"/>
                  </a:lnTo>
                  <a:lnTo>
                    <a:pt x="501" y="801"/>
                  </a:lnTo>
                  <a:lnTo>
                    <a:pt x="485" y="845"/>
                  </a:lnTo>
                  <a:lnTo>
                    <a:pt x="471" y="885"/>
                  </a:lnTo>
                  <a:lnTo>
                    <a:pt x="462" y="921"/>
                  </a:lnTo>
                  <a:lnTo>
                    <a:pt x="455" y="951"/>
                  </a:lnTo>
                  <a:lnTo>
                    <a:pt x="452" y="974"/>
                  </a:lnTo>
                  <a:lnTo>
                    <a:pt x="449" y="987"/>
                  </a:lnTo>
                  <a:lnTo>
                    <a:pt x="447" y="992"/>
                  </a:lnTo>
                  <a:lnTo>
                    <a:pt x="558" y="1013"/>
                  </a:lnTo>
                  <a:lnTo>
                    <a:pt x="560" y="1013"/>
                  </a:lnTo>
                  <a:lnTo>
                    <a:pt x="561" y="1013"/>
                  </a:lnTo>
                  <a:lnTo>
                    <a:pt x="564" y="1014"/>
                  </a:lnTo>
                  <a:lnTo>
                    <a:pt x="567" y="1016"/>
                  </a:lnTo>
                  <a:lnTo>
                    <a:pt x="570" y="1017"/>
                  </a:lnTo>
                  <a:lnTo>
                    <a:pt x="573" y="1020"/>
                  </a:lnTo>
                  <a:lnTo>
                    <a:pt x="576" y="1022"/>
                  </a:lnTo>
                  <a:lnTo>
                    <a:pt x="576" y="1025"/>
                  </a:lnTo>
                  <a:lnTo>
                    <a:pt x="576" y="1029"/>
                  </a:lnTo>
                  <a:lnTo>
                    <a:pt x="575" y="1032"/>
                  </a:lnTo>
                  <a:lnTo>
                    <a:pt x="564" y="1041"/>
                  </a:lnTo>
                  <a:lnTo>
                    <a:pt x="552" y="1046"/>
                  </a:lnTo>
                  <a:lnTo>
                    <a:pt x="545" y="1047"/>
                  </a:lnTo>
                  <a:lnTo>
                    <a:pt x="540" y="1049"/>
                  </a:lnTo>
                  <a:lnTo>
                    <a:pt x="393" y="10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2532236" y="3675746"/>
            <a:ext cx="4536127" cy="2424361"/>
            <a:chOff x="2532236" y="3675746"/>
            <a:chExt cx="4536127" cy="2424361"/>
          </a:xfrm>
        </p:grpSpPr>
        <p:grpSp>
          <p:nvGrpSpPr>
            <p:cNvPr id="14" name="Group 27"/>
            <p:cNvGrpSpPr/>
            <p:nvPr/>
          </p:nvGrpSpPr>
          <p:grpSpPr>
            <a:xfrm>
              <a:off x="2827002" y="4730945"/>
              <a:ext cx="510250" cy="509379"/>
              <a:chOff x="5162550" y="5164138"/>
              <a:chExt cx="930275" cy="928687"/>
            </a:xfrm>
            <a:solidFill>
              <a:schemeClr val="accent1"/>
            </a:solidFill>
          </p:grpSpPr>
          <p:sp>
            <p:nvSpPr>
              <p:cNvPr id="28" name="Freeform: Shape 30"/>
              <p:cNvSpPr/>
              <p:nvPr/>
            </p:nvSpPr>
            <p:spPr bwMode="auto">
              <a:xfrm>
                <a:off x="5162550" y="5164138"/>
                <a:ext cx="930275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5743575" y="5280025"/>
                <a:ext cx="231775" cy="231775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Rectangle 29"/>
            <p:cNvSpPr/>
            <p:nvPr/>
          </p:nvSpPr>
          <p:spPr>
            <a:xfrm>
              <a:off x="3318770" y="497832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6" name="Group 32"/>
            <p:cNvGrpSpPr/>
            <p:nvPr/>
          </p:nvGrpSpPr>
          <p:grpSpPr>
            <a:xfrm>
              <a:off x="2532236" y="4771974"/>
              <a:ext cx="3031204" cy="570844"/>
              <a:chOff x="2267129" y="4958946"/>
              <a:chExt cx="3031204" cy="570844"/>
            </a:xfrm>
          </p:grpSpPr>
          <p:cxnSp>
            <p:nvCxnSpPr>
              <p:cNvPr id="26" name="Straight Connector 33"/>
              <p:cNvCxnSpPr/>
              <p:nvPr/>
            </p:nvCxnSpPr>
            <p:spPr>
              <a:xfrm flipH="1">
                <a:off x="4746979" y="4958946"/>
                <a:ext cx="551354" cy="57084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4"/>
              <p:cNvCxnSpPr/>
              <p:nvPr/>
            </p:nvCxnSpPr>
            <p:spPr>
              <a:xfrm flipH="1">
                <a:off x="2267129" y="5529790"/>
                <a:ext cx="2479850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: Shape 39"/>
            <p:cNvSpPr/>
            <p:nvPr/>
          </p:nvSpPr>
          <p:spPr bwMode="gray">
            <a:xfrm>
              <a:off x="5195807" y="3675746"/>
              <a:ext cx="1872556" cy="1268267"/>
            </a:xfrm>
            <a:custGeom>
              <a:avLst/>
              <a:gdLst/>
              <a:ahLst/>
              <a:cxnLst>
                <a:cxn ang="0">
                  <a:pos x="216" y="1196"/>
                </a:cxn>
                <a:cxn ang="0">
                  <a:pos x="222" y="1184"/>
                </a:cxn>
                <a:cxn ang="0">
                  <a:pos x="243" y="1184"/>
                </a:cxn>
                <a:cxn ang="0">
                  <a:pos x="258" y="1220"/>
                </a:cxn>
                <a:cxn ang="0">
                  <a:pos x="243" y="1386"/>
                </a:cxn>
                <a:cxn ang="0">
                  <a:pos x="317" y="1491"/>
                </a:cxn>
                <a:cxn ang="0">
                  <a:pos x="464" y="1601"/>
                </a:cxn>
                <a:cxn ang="0">
                  <a:pos x="738" y="1659"/>
                </a:cxn>
                <a:cxn ang="0">
                  <a:pos x="1070" y="1617"/>
                </a:cxn>
                <a:cxn ang="0">
                  <a:pos x="1370" y="1493"/>
                </a:cxn>
                <a:cxn ang="0">
                  <a:pos x="1538" y="1388"/>
                </a:cxn>
                <a:cxn ang="0">
                  <a:pos x="1605" y="1332"/>
                </a:cxn>
                <a:cxn ang="0">
                  <a:pos x="1643" y="1337"/>
                </a:cxn>
                <a:cxn ang="0">
                  <a:pos x="1772" y="1364"/>
                </a:cxn>
                <a:cxn ang="0">
                  <a:pos x="1944" y="1386"/>
                </a:cxn>
                <a:cxn ang="0">
                  <a:pos x="2130" y="1389"/>
                </a:cxn>
                <a:cxn ang="0">
                  <a:pos x="2258" y="1353"/>
                </a:cxn>
                <a:cxn ang="0">
                  <a:pos x="2295" y="1250"/>
                </a:cxn>
                <a:cxn ang="0">
                  <a:pos x="2237" y="1140"/>
                </a:cxn>
                <a:cxn ang="0">
                  <a:pos x="2118" y="1083"/>
                </a:cxn>
                <a:cxn ang="0">
                  <a:pos x="2027" y="1071"/>
                </a:cxn>
                <a:cxn ang="0">
                  <a:pos x="1964" y="1173"/>
                </a:cxn>
                <a:cxn ang="0">
                  <a:pos x="1932" y="1175"/>
                </a:cxn>
                <a:cxn ang="0">
                  <a:pos x="1943" y="1119"/>
                </a:cxn>
                <a:cxn ang="0">
                  <a:pos x="1976" y="1050"/>
                </a:cxn>
                <a:cxn ang="0">
                  <a:pos x="1983" y="1019"/>
                </a:cxn>
                <a:cxn ang="0">
                  <a:pos x="1965" y="908"/>
                </a:cxn>
                <a:cxn ang="0">
                  <a:pos x="1881" y="794"/>
                </a:cxn>
                <a:cxn ang="0">
                  <a:pos x="1830" y="762"/>
                </a:cxn>
                <a:cxn ang="0">
                  <a:pos x="1676" y="753"/>
                </a:cxn>
                <a:cxn ang="0">
                  <a:pos x="1676" y="713"/>
                </a:cxn>
                <a:cxn ang="0">
                  <a:pos x="1878" y="708"/>
                </a:cxn>
                <a:cxn ang="0">
                  <a:pos x="1908" y="699"/>
                </a:cxn>
                <a:cxn ang="0">
                  <a:pos x="2012" y="659"/>
                </a:cxn>
                <a:cxn ang="0">
                  <a:pos x="2174" y="585"/>
                </a:cxn>
                <a:cxn ang="0">
                  <a:pos x="2322" y="501"/>
                </a:cxn>
                <a:cxn ang="0">
                  <a:pos x="2429" y="390"/>
                </a:cxn>
                <a:cxn ang="0">
                  <a:pos x="2447" y="242"/>
                </a:cxn>
                <a:cxn ang="0">
                  <a:pos x="2373" y="114"/>
                </a:cxn>
                <a:cxn ang="0">
                  <a:pos x="2220" y="30"/>
                </a:cxn>
                <a:cxn ang="0">
                  <a:pos x="1980" y="0"/>
                </a:cxn>
                <a:cxn ang="0">
                  <a:pos x="1640" y="32"/>
                </a:cxn>
                <a:cxn ang="0">
                  <a:pos x="1185" y="128"/>
                </a:cxn>
                <a:cxn ang="0">
                  <a:pos x="849" y="246"/>
                </a:cxn>
                <a:cxn ang="0">
                  <a:pos x="608" y="390"/>
                </a:cxn>
                <a:cxn ang="0">
                  <a:pos x="498" y="489"/>
                </a:cxn>
                <a:cxn ang="0">
                  <a:pos x="470" y="542"/>
                </a:cxn>
                <a:cxn ang="0">
                  <a:pos x="477" y="560"/>
                </a:cxn>
                <a:cxn ang="0">
                  <a:pos x="587" y="558"/>
                </a:cxn>
                <a:cxn ang="0">
                  <a:pos x="600" y="564"/>
                </a:cxn>
                <a:cxn ang="0">
                  <a:pos x="609" y="575"/>
                </a:cxn>
                <a:cxn ang="0">
                  <a:pos x="582" y="596"/>
                </a:cxn>
                <a:cxn ang="0">
                  <a:pos x="483" y="606"/>
                </a:cxn>
                <a:cxn ang="0">
                  <a:pos x="435" y="639"/>
                </a:cxn>
                <a:cxn ang="0">
                  <a:pos x="321" y="723"/>
                </a:cxn>
                <a:cxn ang="0">
                  <a:pos x="182" y="843"/>
                </a:cxn>
                <a:cxn ang="0">
                  <a:pos x="59" y="980"/>
                </a:cxn>
                <a:cxn ang="0">
                  <a:pos x="0" y="1121"/>
                </a:cxn>
                <a:cxn ang="0">
                  <a:pos x="30" y="1217"/>
                </a:cxn>
                <a:cxn ang="0">
                  <a:pos x="102" y="1274"/>
                </a:cxn>
                <a:cxn ang="0">
                  <a:pos x="170" y="1302"/>
                </a:cxn>
              </a:cxnLst>
              <a:rect l="0" t="0" r="r" b="b"/>
              <a:pathLst>
                <a:path w="2454" h="1659">
                  <a:moveTo>
                    <a:pt x="191" y="1307"/>
                  </a:moveTo>
                  <a:lnTo>
                    <a:pt x="216" y="1199"/>
                  </a:lnTo>
                  <a:lnTo>
                    <a:pt x="216" y="1199"/>
                  </a:lnTo>
                  <a:lnTo>
                    <a:pt x="216" y="1196"/>
                  </a:lnTo>
                  <a:lnTo>
                    <a:pt x="218" y="1193"/>
                  </a:lnTo>
                  <a:lnTo>
                    <a:pt x="219" y="1190"/>
                  </a:lnTo>
                  <a:lnTo>
                    <a:pt x="221" y="1187"/>
                  </a:lnTo>
                  <a:lnTo>
                    <a:pt x="222" y="1184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4" y="1179"/>
                  </a:lnTo>
                  <a:lnTo>
                    <a:pt x="243" y="1184"/>
                  </a:lnTo>
                  <a:lnTo>
                    <a:pt x="251" y="1194"/>
                  </a:lnTo>
                  <a:lnTo>
                    <a:pt x="255" y="1206"/>
                  </a:lnTo>
                  <a:lnTo>
                    <a:pt x="258" y="1215"/>
                  </a:lnTo>
                  <a:lnTo>
                    <a:pt x="258" y="1220"/>
                  </a:lnTo>
                  <a:lnTo>
                    <a:pt x="228" y="1355"/>
                  </a:lnTo>
                  <a:lnTo>
                    <a:pt x="230" y="1359"/>
                  </a:lnTo>
                  <a:lnTo>
                    <a:pt x="234" y="1370"/>
                  </a:lnTo>
                  <a:lnTo>
                    <a:pt x="243" y="1386"/>
                  </a:lnTo>
                  <a:lnTo>
                    <a:pt x="255" y="1409"/>
                  </a:lnTo>
                  <a:lnTo>
                    <a:pt x="272" y="1434"/>
                  </a:lnTo>
                  <a:lnTo>
                    <a:pt x="291" y="1463"/>
                  </a:lnTo>
                  <a:lnTo>
                    <a:pt x="317" y="1491"/>
                  </a:lnTo>
                  <a:lnTo>
                    <a:pt x="345" y="1521"/>
                  </a:lnTo>
                  <a:lnTo>
                    <a:pt x="380" y="1550"/>
                  </a:lnTo>
                  <a:lnTo>
                    <a:pt x="419" y="1577"/>
                  </a:lnTo>
                  <a:lnTo>
                    <a:pt x="464" y="1601"/>
                  </a:lnTo>
                  <a:lnTo>
                    <a:pt x="513" y="1620"/>
                  </a:lnTo>
                  <a:lnTo>
                    <a:pt x="585" y="1640"/>
                  </a:lnTo>
                  <a:lnTo>
                    <a:pt x="660" y="1653"/>
                  </a:lnTo>
                  <a:lnTo>
                    <a:pt x="738" y="1659"/>
                  </a:lnTo>
                  <a:lnTo>
                    <a:pt x="819" y="1659"/>
                  </a:lnTo>
                  <a:lnTo>
                    <a:pt x="900" y="1652"/>
                  </a:lnTo>
                  <a:lnTo>
                    <a:pt x="984" y="1638"/>
                  </a:lnTo>
                  <a:lnTo>
                    <a:pt x="1070" y="1617"/>
                  </a:lnTo>
                  <a:lnTo>
                    <a:pt x="1157" y="1589"/>
                  </a:lnTo>
                  <a:lnTo>
                    <a:pt x="1242" y="1554"/>
                  </a:lnTo>
                  <a:lnTo>
                    <a:pt x="1310" y="1523"/>
                  </a:lnTo>
                  <a:lnTo>
                    <a:pt x="1370" y="1493"/>
                  </a:lnTo>
                  <a:lnTo>
                    <a:pt x="1422" y="1463"/>
                  </a:lnTo>
                  <a:lnTo>
                    <a:pt x="1467" y="1436"/>
                  </a:lnTo>
                  <a:lnTo>
                    <a:pt x="1506" y="1410"/>
                  </a:lnTo>
                  <a:lnTo>
                    <a:pt x="1538" y="1388"/>
                  </a:lnTo>
                  <a:lnTo>
                    <a:pt x="1563" y="1368"/>
                  </a:lnTo>
                  <a:lnTo>
                    <a:pt x="1583" y="1352"/>
                  </a:lnTo>
                  <a:lnTo>
                    <a:pt x="1596" y="1340"/>
                  </a:lnTo>
                  <a:lnTo>
                    <a:pt x="1605" y="1332"/>
                  </a:lnTo>
                  <a:lnTo>
                    <a:pt x="1607" y="1329"/>
                  </a:lnTo>
                  <a:lnTo>
                    <a:pt x="1611" y="1331"/>
                  </a:lnTo>
                  <a:lnTo>
                    <a:pt x="1623" y="1334"/>
                  </a:lnTo>
                  <a:lnTo>
                    <a:pt x="1643" y="1337"/>
                  </a:lnTo>
                  <a:lnTo>
                    <a:pt x="1668" y="1343"/>
                  </a:lnTo>
                  <a:lnTo>
                    <a:pt x="1698" y="1349"/>
                  </a:lnTo>
                  <a:lnTo>
                    <a:pt x="1733" y="1356"/>
                  </a:lnTo>
                  <a:lnTo>
                    <a:pt x="1772" y="1364"/>
                  </a:lnTo>
                  <a:lnTo>
                    <a:pt x="1812" y="1370"/>
                  </a:lnTo>
                  <a:lnTo>
                    <a:pt x="1856" y="1376"/>
                  </a:lnTo>
                  <a:lnTo>
                    <a:pt x="1899" y="1382"/>
                  </a:lnTo>
                  <a:lnTo>
                    <a:pt x="1944" y="1386"/>
                  </a:lnTo>
                  <a:lnTo>
                    <a:pt x="1989" y="1389"/>
                  </a:lnTo>
                  <a:lnTo>
                    <a:pt x="2039" y="1392"/>
                  </a:lnTo>
                  <a:lnTo>
                    <a:pt x="2087" y="1392"/>
                  </a:lnTo>
                  <a:lnTo>
                    <a:pt x="2130" y="1389"/>
                  </a:lnTo>
                  <a:lnTo>
                    <a:pt x="2169" y="1385"/>
                  </a:lnTo>
                  <a:lnTo>
                    <a:pt x="2204" y="1377"/>
                  </a:lnTo>
                  <a:lnTo>
                    <a:pt x="2234" y="1367"/>
                  </a:lnTo>
                  <a:lnTo>
                    <a:pt x="2258" y="1353"/>
                  </a:lnTo>
                  <a:lnTo>
                    <a:pt x="2276" y="1335"/>
                  </a:lnTo>
                  <a:lnTo>
                    <a:pt x="2289" y="1313"/>
                  </a:lnTo>
                  <a:lnTo>
                    <a:pt x="2295" y="1286"/>
                  </a:lnTo>
                  <a:lnTo>
                    <a:pt x="2295" y="1250"/>
                  </a:lnTo>
                  <a:lnTo>
                    <a:pt x="2288" y="1217"/>
                  </a:lnTo>
                  <a:lnTo>
                    <a:pt x="2276" y="1188"/>
                  </a:lnTo>
                  <a:lnTo>
                    <a:pt x="2258" y="1163"/>
                  </a:lnTo>
                  <a:lnTo>
                    <a:pt x="2237" y="1140"/>
                  </a:lnTo>
                  <a:lnTo>
                    <a:pt x="2211" y="1121"/>
                  </a:lnTo>
                  <a:lnTo>
                    <a:pt x="2184" y="1106"/>
                  </a:lnTo>
                  <a:lnTo>
                    <a:pt x="2156" y="1095"/>
                  </a:lnTo>
                  <a:lnTo>
                    <a:pt x="2118" y="1083"/>
                  </a:lnTo>
                  <a:lnTo>
                    <a:pt x="2085" y="1077"/>
                  </a:lnTo>
                  <a:lnTo>
                    <a:pt x="2058" y="1073"/>
                  </a:lnTo>
                  <a:lnTo>
                    <a:pt x="2039" y="1071"/>
                  </a:lnTo>
                  <a:lnTo>
                    <a:pt x="2027" y="1071"/>
                  </a:lnTo>
                  <a:lnTo>
                    <a:pt x="2022" y="1071"/>
                  </a:lnTo>
                  <a:lnTo>
                    <a:pt x="1970" y="1166"/>
                  </a:lnTo>
                  <a:lnTo>
                    <a:pt x="1968" y="1169"/>
                  </a:lnTo>
                  <a:lnTo>
                    <a:pt x="1964" y="1173"/>
                  </a:lnTo>
                  <a:lnTo>
                    <a:pt x="1958" y="1178"/>
                  </a:lnTo>
                  <a:lnTo>
                    <a:pt x="1949" y="1181"/>
                  </a:lnTo>
                  <a:lnTo>
                    <a:pt x="1940" y="1181"/>
                  </a:lnTo>
                  <a:lnTo>
                    <a:pt x="1932" y="1175"/>
                  </a:lnTo>
                  <a:lnTo>
                    <a:pt x="1929" y="1167"/>
                  </a:lnTo>
                  <a:lnTo>
                    <a:pt x="1931" y="1154"/>
                  </a:lnTo>
                  <a:lnTo>
                    <a:pt x="1935" y="1137"/>
                  </a:lnTo>
                  <a:lnTo>
                    <a:pt x="1943" y="1119"/>
                  </a:lnTo>
                  <a:lnTo>
                    <a:pt x="1952" y="1100"/>
                  </a:lnTo>
                  <a:lnTo>
                    <a:pt x="1961" y="1080"/>
                  </a:lnTo>
                  <a:lnTo>
                    <a:pt x="1968" y="1064"/>
                  </a:lnTo>
                  <a:lnTo>
                    <a:pt x="1976" y="1050"/>
                  </a:lnTo>
                  <a:lnTo>
                    <a:pt x="1982" y="1041"/>
                  </a:lnTo>
                  <a:lnTo>
                    <a:pt x="1983" y="1038"/>
                  </a:lnTo>
                  <a:lnTo>
                    <a:pt x="1983" y="1032"/>
                  </a:lnTo>
                  <a:lnTo>
                    <a:pt x="1983" y="1019"/>
                  </a:lnTo>
                  <a:lnTo>
                    <a:pt x="1982" y="996"/>
                  </a:lnTo>
                  <a:lnTo>
                    <a:pt x="1980" y="969"/>
                  </a:lnTo>
                  <a:lnTo>
                    <a:pt x="1974" y="939"/>
                  </a:lnTo>
                  <a:lnTo>
                    <a:pt x="1965" y="908"/>
                  </a:lnTo>
                  <a:lnTo>
                    <a:pt x="1952" y="876"/>
                  </a:lnTo>
                  <a:lnTo>
                    <a:pt x="1934" y="848"/>
                  </a:lnTo>
                  <a:lnTo>
                    <a:pt x="1907" y="816"/>
                  </a:lnTo>
                  <a:lnTo>
                    <a:pt x="1881" y="794"/>
                  </a:lnTo>
                  <a:lnTo>
                    <a:pt x="1860" y="779"/>
                  </a:lnTo>
                  <a:lnTo>
                    <a:pt x="1845" y="768"/>
                  </a:lnTo>
                  <a:lnTo>
                    <a:pt x="1835" y="764"/>
                  </a:lnTo>
                  <a:lnTo>
                    <a:pt x="1830" y="762"/>
                  </a:lnTo>
                  <a:lnTo>
                    <a:pt x="1692" y="761"/>
                  </a:lnTo>
                  <a:lnTo>
                    <a:pt x="1689" y="761"/>
                  </a:lnTo>
                  <a:lnTo>
                    <a:pt x="1683" y="758"/>
                  </a:lnTo>
                  <a:lnTo>
                    <a:pt x="1676" y="753"/>
                  </a:lnTo>
                  <a:lnTo>
                    <a:pt x="1670" y="744"/>
                  </a:lnTo>
                  <a:lnTo>
                    <a:pt x="1668" y="734"/>
                  </a:lnTo>
                  <a:lnTo>
                    <a:pt x="1670" y="722"/>
                  </a:lnTo>
                  <a:lnTo>
                    <a:pt x="1676" y="713"/>
                  </a:lnTo>
                  <a:lnTo>
                    <a:pt x="1682" y="707"/>
                  </a:lnTo>
                  <a:lnTo>
                    <a:pt x="1688" y="704"/>
                  </a:lnTo>
                  <a:lnTo>
                    <a:pt x="1689" y="702"/>
                  </a:lnTo>
                  <a:lnTo>
                    <a:pt x="1878" y="708"/>
                  </a:lnTo>
                  <a:lnTo>
                    <a:pt x="1880" y="708"/>
                  </a:lnTo>
                  <a:lnTo>
                    <a:pt x="1886" y="707"/>
                  </a:lnTo>
                  <a:lnTo>
                    <a:pt x="1895" y="704"/>
                  </a:lnTo>
                  <a:lnTo>
                    <a:pt x="1908" y="699"/>
                  </a:lnTo>
                  <a:lnTo>
                    <a:pt x="1926" y="693"/>
                  </a:lnTo>
                  <a:lnTo>
                    <a:pt x="1949" y="684"/>
                  </a:lnTo>
                  <a:lnTo>
                    <a:pt x="1977" y="672"/>
                  </a:lnTo>
                  <a:lnTo>
                    <a:pt x="2012" y="659"/>
                  </a:lnTo>
                  <a:lnTo>
                    <a:pt x="2052" y="641"/>
                  </a:lnTo>
                  <a:lnTo>
                    <a:pt x="2099" y="620"/>
                  </a:lnTo>
                  <a:lnTo>
                    <a:pt x="2135" y="603"/>
                  </a:lnTo>
                  <a:lnTo>
                    <a:pt x="2174" y="585"/>
                  </a:lnTo>
                  <a:lnTo>
                    <a:pt x="2211" y="566"/>
                  </a:lnTo>
                  <a:lnTo>
                    <a:pt x="2249" y="546"/>
                  </a:lnTo>
                  <a:lnTo>
                    <a:pt x="2286" y="525"/>
                  </a:lnTo>
                  <a:lnTo>
                    <a:pt x="2322" y="501"/>
                  </a:lnTo>
                  <a:lnTo>
                    <a:pt x="2354" y="477"/>
                  </a:lnTo>
                  <a:lnTo>
                    <a:pt x="2384" y="450"/>
                  </a:lnTo>
                  <a:lnTo>
                    <a:pt x="2409" y="422"/>
                  </a:lnTo>
                  <a:lnTo>
                    <a:pt x="2429" y="390"/>
                  </a:lnTo>
                  <a:lnTo>
                    <a:pt x="2444" y="357"/>
                  </a:lnTo>
                  <a:lnTo>
                    <a:pt x="2453" y="321"/>
                  </a:lnTo>
                  <a:lnTo>
                    <a:pt x="2454" y="284"/>
                  </a:lnTo>
                  <a:lnTo>
                    <a:pt x="2447" y="242"/>
                  </a:lnTo>
                  <a:lnTo>
                    <a:pt x="2435" y="207"/>
                  </a:lnTo>
                  <a:lnTo>
                    <a:pt x="2418" y="173"/>
                  </a:lnTo>
                  <a:lnTo>
                    <a:pt x="2399" y="141"/>
                  </a:lnTo>
                  <a:lnTo>
                    <a:pt x="2373" y="114"/>
                  </a:lnTo>
                  <a:lnTo>
                    <a:pt x="2343" y="89"/>
                  </a:lnTo>
                  <a:lnTo>
                    <a:pt x="2307" y="66"/>
                  </a:lnTo>
                  <a:lnTo>
                    <a:pt x="2267" y="47"/>
                  </a:lnTo>
                  <a:lnTo>
                    <a:pt x="2220" y="30"/>
                  </a:lnTo>
                  <a:lnTo>
                    <a:pt x="2169" y="17"/>
                  </a:lnTo>
                  <a:lnTo>
                    <a:pt x="2112" y="8"/>
                  </a:lnTo>
                  <a:lnTo>
                    <a:pt x="2049" y="2"/>
                  </a:lnTo>
                  <a:lnTo>
                    <a:pt x="1980" y="0"/>
                  </a:lnTo>
                  <a:lnTo>
                    <a:pt x="1905" y="2"/>
                  </a:lnTo>
                  <a:lnTo>
                    <a:pt x="1823" y="8"/>
                  </a:lnTo>
                  <a:lnTo>
                    <a:pt x="1736" y="17"/>
                  </a:lnTo>
                  <a:lnTo>
                    <a:pt x="1640" y="32"/>
                  </a:lnTo>
                  <a:lnTo>
                    <a:pt x="1514" y="54"/>
                  </a:lnTo>
                  <a:lnTo>
                    <a:pt x="1397" y="78"/>
                  </a:lnTo>
                  <a:lnTo>
                    <a:pt x="1287" y="102"/>
                  </a:lnTo>
                  <a:lnTo>
                    <a:pt x="1185" y="128"/>
                  </a:lnTo>
                  <a:lnTo>
                    <a:pt x="1091" y="156"/>
                  </a:lnTo>
                  <a:lnTo>
                    <a:pt x="1004" y="185"/>
                  </a:lnTo>
                  <a:lnTo>
                    <a:pt x="923" y="215"/>
                  </a:lnTo>
                  <a:lnTo>
                    <a:pt x="849" y="246"/>
                  </a:lnTo>
                  <a:lnTo>
                    <a:pt x="780" y="279"/>
                  </a:lnTo>
                  <a:lnTo>
                    <a:pt x="719" y="314"/>
                  </a:lnTo>
                  <a:lnTo>
                    <a:pt x="660" y="351"/>
                  </a:lnTo>
                  <a:lnTo>
                    <a:pt x="608" y="390"/>
                  </a:lnTo>
                  <a:lnTo>
                    <a:pt x="570" y="420"/>
                  </a:lnTo>
                  <a:lnTo>
                    <a:pt x="540" y="446"/>
                  </a:lnTo>
                  <a:lnTo>
                    <a:pt x="516" y="470"/>
                  </a:lnTo>
                  <a:lnTo>
                    <a:pt x="498" y="489"/>
                  </a:lnTo>
                  <a:lnTo>
                    <a:pt x="486" y="506"/>
                  </a:lnTo>
                  <a:lnTo>
                    <a:pt x="477" y="521"/>
                  </a:lnTo>
                  <a:lnTo>
                    <a:pt x="471" y="531"/>
                  </a:lnTo>
                  <a:lnTo>
                    <a:pt x="470" y="542"/>
                  </a:lnTo>
                  <a:lnTo>
                    <a:pt x="470" y="549"/>
                  </a:lnTo>
                  <a:lnTo>
                    <a:pt x="471" y="554"/>
                  </a:lnTo>
                  <a:lnTo>
                    <a:pt x="474" y="558"/>
                  </a:lnTo>
                  <a:lnTo>
                    <a:pt x="477" y="560"/>
                  </a:lnTo>
                  <a:lnTo>
                    <a:pt x="479" y="561"/>
                  </a:lnTo>
                  <a:lnTo>
                    <a:pt x="480" y="563"/>
                  </a:lnTo>
                  <a:lnTo>
                    <a:pt x="587" y="558"/>
                  </a:lnTo>
                  <a:lnTo>
                    <a:pt x="587" y="558"/>
                  </a:lnTo>
                  <a:lnTo>
                    <a:pt x="590" y="560"/>
                  </a:lnTo>
                  <a:lnTo>
                    <a:pt x="593" y="560"/>
                  </a:lnTo>
                  <a:lnTo>
                    <a:pt x="596" y="561"/>
                  </a:lnTo>
                  <a:lnTo>
                    <a:pt x="600" y="564"/>
                  </a:lnTo>
                  <a:lnTo>
                    <a:pt x="603" y="566"/>
                  </a:lnTo>
                  <a:lnTo>
                    <a:pt x="606" y="569"/>
                  </a:lnTo>
                  <a:lnTo>
                    <a:pt x="608" y="572"/>
                  </a:lnTo>
                  <a:lnTo>
                    <a:pt x="609" y="575"/>
                  </a:lnTo>
                  <a:lnTo>
                    <a:pt x="608" y="578"/>
                  </a:lnTo>
                  <a:lnTo>
                    <a:pt x="605" y="582"/>
                  </a:lnTo>
                  <a:lnTo>
                    <a:pt x="594" y="590"/>
                  </a:lnTo>
                  <a:lnTo>
                    <a:pt x="582" y="596"/>
                  </a:lnTo>
                  <a:lnTo>
                    <a:pt x="572" y="600"/>
                  </a:lnTo>
                  <a:lnTo>
                    <a:pt x="566" y="603"/>
                  </a:lnTo>
                  <a:lnTo>
                    <a:pt x="563" y="605"/>
                  </a:lnTo>
                  <a:lnTo>
                    <a:pt x="483" y="606"/>
                  </a:lnTo>
                  <a:lnTo>
                    <a:pt x="480" y="609"/>
                  </a:lnTo>
                  <a:lnTo>
                    <a:pt x="471" y="615"/>
                  </a:lnTo>
                  <a:lnTo>
                    <a:pt x="456" y="626"/>
                  </a:lnTo>
                  <a:lnTo>
                    <a:pt x="435" y="639"/>
                  </a:lnTo>
                  <a:lnTo>
                    <a:pt x="411" y="656"/>
                  </a:lnTo>
                  <a:lnTo>
                    <a:pt x="384" y="677"/>
                  </a:lnTo>
                  <a:lnTo>
                    <a:pt x="353" y="699"/>
                  </a:lnTo>
                  <a:lnTo>
                    <a:pt x="321" y="723"/>
                  </a:lnTo>
                  <a:lnTo>
                    <a:pt x="287" y="752"/>
                  </a:lnTo>
                  <a:lnTo>
                    <a:pt x="251" y="780"/>
                  </a:lnTo>
                  <a:lnTo>
                    <a:pt x="216" y="812"/>
                  </a:lnTo>
                  <a:lnTo>
                    <a:pt x="182" y="843"/>
                  </a:lnTo>
                  <a:lnTo>
                    <a:pt x="147" y="876"/>
                  </a:lnTo>
                  <a:lnTo>
                    <a:pt x="116" y="911"/>
                  </a:lnTo>
                  <a:lnTo>
                    <a:pt x="86" y="945"/>
                  </a:lnTo>
                  <a:lnTo>
                    <a:pt x="59" y="980"/>
                  </a:lnTo>
                  <a:lnTo>
                    <a:pt x="33" y="1019"/>
                  </a:lnTo>
                  <a:lnTo>
                    <a:pt x="15" y="1056"/>
                  </a:lnTo>
                  <a:lnTo>
                    <a:pt x="5" y="1089"/>
                  </a:lnTo>
                  <a:lnTo>
                    <a:pt x="0" y="1121"/>
                  </a:lnTo>
                  <a:lnTo>
                    <a:pt x="2" y="1148"/>
                  </a:lnTo>
                  <a:lnTo>
                    <a:pt x="6" y="1173"/>
                  </a:lnTo>
                  <a:lnTo>
                    <a:pt x="17" y="1196"/>
                  </a:lnTo>
                  <a:lnTo>
                    <a:pt x="30" y="1217"/>
                  </a:lnTo>
                  <a:lnTo>
                    <a:pt x="45" y="1235"/>
                  </a:lnTo>
                  <a:lnTo>
                    <a:pt x="63" y="1250"/>
                  </a:lnTo>
                  <a:lnTo>
                    <a:pt x="83" y="1263"/>
                  </a:lnTo>
                  <a:lnTo>
                    <a:pt x="102" y="1274"/>
                  </a:lnTo>
                  <a:lnTo>
                    <a:pt x="122" y="1284"/>
                  </a:lnTo>
                  <a:lnTo>
                    <a:pt x="140" y="1292"/>
                  </a:lnTo>
                  <a:lnTo>
                    <a:pt x="156" y="1298"/>
                  </a:lnTo>
                  <a:lnTo>
                    <a:pt x="170" y="1302"/>
                  </a:lnTo>
                  <a:lnTo>
                    <a:pt x="182" y="1305"/>
                  </a:lnTo>
                  <a:lnTo>
                    <a:pt x="188" y="1307"/>
                  </a:lnTo>
                  <a:lnTo>
                    <a:pt x="191" y="130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extBox 42"/>
            <p:cNvSpPr txBox="1"/>
            <p:nvPr/>
          </p:nvSpPr>
          <p:spPr>
            <a:xfrm>
              <a:off x="2539340" y="5465928"/>
              <a:ext cx="2312659" cy="63417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6522773" y="4517436"/>
            <a:ext cx="4028781" cy="1703341"/>
            <a:chOff x="6522773" y="4517436"/>
            <a:chExt cx="4028781" cy="1703341"/>
          </a:xfrm>
        </p:grpSpPr>
        <p:grpSp>
          <p:nvGrpSpPr>
            <p:cNvPr id="11" name="Group 19"/>
            <p:cNvGrpSpPr/>
            <p:nvPr/>
          </p:nvGrpSpPr>
          <p:grpSpPr>
            <a:xfrm>
              <a:off x="7619225" y="5023428"/>
              <a:ext cx="2932329" cy="504056"/>
              <a:chOff x="7354118" y="5210400"/>
              <a:chExt cx="2932329" cy="504056"/>
            </a:xfrm>
          </p:grpSpPr>
          <p:cxnSp>
            <p:nvCxnSpPr>
              <p:cNvPr id="30" name="Straight Connector 20"/>
              <p:cNvCxnSpPr/>
              <p:nvPr/>
            </p:nvCxnSpPr>
            <p:spPr>
              <a:xfrm>
                <a:off x="7354118" y="5210400"/>
                <a:ext cx="507117" cy="50405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1"/>
              <p:cNvCxnSpPr/>
              <p:nvPr/>
            </p:nvCxnSpPr>
            <p:spPr>
              <a:xfrm flipV="1">
                <a:off x="7861235" y="5695656"/>
                <a:ext cx="2425212" cy="1880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23"/>
            <p:cNvSpPr/>
            <p:nvPr/>
          </p:nvSpPr>
          <p:spPr bwMode="auto">
            <a:xfrm>
              <a:off x="8342960" y="4903027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Rectangle 24"/>
            <p:cNvSpPr/>
            <p:nvPr/>
          </p:nvSpPr>
          <p:spPr>
            <a:xfrm>
              <a:off x="8993717" y="515815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Freeform: Shape 41"/>
            <p:cNvSpPr/>
            <p:nvPr/>
          </p:nvSpPr>
          <p:spPr bwMode="gray">
            <a:xfrm>
              <a:off x="6522773" y="4517436"/>
              <a:ext cx="1248371" cy="736191"/>
            </a:xfrm>
            <a:custGeom>
              <a:avLst/>
              <a:gdLst/>
              <a:ahLst/>
              <a:cxnLst>
                <a:cxn ang="0">
                  <a:pos x="13" y="348"/>
                </a:cxn>
                <a:cxn ang="0">
                  <a:pos x="42" y="359"/>
                </a:cxn>
                <a:cxn ang="0">
                  <a:pos x="96" y="374"/>
                </a:cxn>
                <a:cxn ang="0">
                  <a:pos x="174" y="389"/>
                </a:cxn>
                <a:cxn ang="0">
                  <a:pos x="268" y="398"/>
                </a:cxn>
                <a:cxn ang="0">
                  <a:pos x="378" y="396"/>
                </a:cxn>
                <a:cxn ang="0">
                  <a:pos x="481" y="380"/>
                </a:cxn>
                <a:cxn ang="0">
                  <a:pos x="546" y="356"/>
                </a:cxn>
                <a:cxn ang="0">
                  <a:pos x="586" y="326"/>
                </a:cxn>
                <a:cxn ang="0">
                  <a:pos x="610" y="290"/>
                </a:cxn>
                <a:cxn ang="0">
                  <a:pos x="628" y="254"/>
                </a:cxn>
                <a:cxn ang="0">
                  <a:pos x="646" y="218"/>
                </a:cxn>
                <a:cxn ang="0">
                  <a:pos x="675" y="186"/>
                </a:cxn>
                <a:cxn ang="0">
                  <a:pos x="723" y="159"/>
                </a:cxn>
                <a:cxn ang="0">
                  <a:pos x="813" y="140"/>
                </a:cxn>
                <a:cxn ang="0">
                  <a:pos x="909" y="138"/>
                </a:cxn>
                <a:cxn ang="0">
                  <a:pos x="1011" y="140"/>
                </a:cxn>
                <a:cxn ang="0">
                  <a:pos x="1116" y="131"/>
                </a:cxn>
                <a:cxn ang="0">
                  <a:pos x="1227" y="98"/>
                </a:cxn>
                <a:cxn ang="0">
                  <a:pos x="1339" y="51"/>
                </a:cxn>
                <a:cxn ang="0">
                  <a:pos x="1426" y="23"/>
                </a:cxn>
                <a:cxn ang="0">
                  <a:pos x="1486" y="6"/>
                </a:cxn>
                <a:cxn ang="0">
                  <a:pos x="1518" y="2"/>
                </a:cxn>
                <a:cxn ang="0">
                  <a:pos x="1524" y="3"/>
                </a:cxn>
                <a:cxn ang="0">
                  <a:pos x="1540" y="29"/>
                </a:cxn>
                <a:cxn ang="0">
                  <a:pos x="1567" y="77"/>
                </a:cxn>
                <a:cxn ang="0">
                  <a:pos x="1597" y="146"/>
                </a:cxn>
                <a:cxn ang="0">
                  <a:pos x="1623" y="233"/>
                </a:cxn>
                <a:cxn ang="0">
                  <a:pos x="1636" y="335"/>
                </a:cxn>
                <a:cxn ang="0">
                  <a:pos x="1632" y="444"/>
                </a:cxn>
                <a:cxn ang="0">
                  <a:pos x="1615" y="540"/>
                </a:cxn>
                <a:cxn ang="0">
                  <a:pos x="1585" y="620"/>
                </a:cxn>
                <a:cxn ang="0">
                  <a:pos x="1533" y="690"/>
                </a:cxn>
                <a:cxn ang="0">
                  <a:pos x="1456" y="758"/>
                </a:cxn>
                <a:cxn ang="0">
                  <a:pos x="1350" y="825"/>
                </a:cxn>
                <a:cxn ang="0">
                  <a:pos x="1206" y="897"/>
                </a:cxn>
                <a:cxn ang="0">
                  <a:pos x="1047" y="945"/>
                </a:cxn>
                <a:cxn ang="0">
                  <a:pos x="885" y="963"/>
                </a:cxn>
                <a:cxn ang="0">
                  <a:pos x="721" y="956"/>
                </a:cxn>
                <a:cxn ang="0">
                  <a:pos x="559" y="924"/>
                </a:cxn>
                <a:cxn ang="0">
                  <a:pos x="402" y="875"/>
                </a:cxn>
                <a:cxn ang="0">
                  <a:pos x="274" y="818"/>
                </a:cxn>
                <a:cxn ang="0">
                  <a:pos x="178" y="755"/>
                </a:cxn>
                <a:cxn ang="0">
                  <a:pos x="108" y="689"/>
                </a:cxn>
                <a:cxn ang="0">
                  <a:pos x="58" y="623"/>
                </a:cxn>
                <a:cxn ang="0">
                  <a:pos x="27" y="561"/>
                </a:cxn>
                <a:cxn ang="0">
                  <a:pos x="10" y="507"/>
                </a:cxn>
                <a:cxn ang="0">
                  <a:pos x="0" y="434"/>
                </a:cxn>
                <a:cxn ang="0">
                  <a:pos x="3" y="380"/>
                </a:cxn>
                <a:cxn ang="0">
                  <a:pos x="7" y="351"/>
                </a:cxn>
              </a:cxnLst>
              <a:rect l="0" t="0" r="r" b="b"/>
              <a:pathLst>
                <a:path w="1636" h="963">
                  <a:moveTo>
                    <a:pt x="9" y="347"/>
                  </a:moveTo>
                  <a:lnTo>
                    <a:pt x="13" y="348"/>
                  </a:lnTo>
                  <a:lnTo>
                    <a:pt x="24" y="353"/>
                  </a:lnTo>
                  <a:lnTo>
                    <a:pt x="42" y="359"/>
                  </a:lnTo>
                  <a:lnTo>
                    <a:pt x="66" y="366"/>
                  </a:lnTo>
                  <a:lnTo>
                    <a:pt x="96" y="374"/>
                  </a:lnTo>
                  <a:lnTo>
                    <a:pt x="132" y="381"/>
                  </a:lnTo>
                  <a:lnTo>
                    <a:pt x="174" y="389"/>
                  </a:lnTo>
                  <a:lnTo>
                    <a:pt x="219" y="395"/>
                  </a:lnTo>
                  <a:lnTo>
                    <a:pt x="268" y="398"/>
                  </a:lnTo>
                  <a:lnTo>
                    <a:pt x="321" y="398"/>
                  </a:lnTo>
                  <a:lnTo>
                    <a:pt x="378" y="396"/>
                  </a:lnTo>
                  <a:lnTo>
                    <a:pt x="438" y="389"/>
                  </a:lnTo>
                  <a:lnTo>
                    <a:pt x="481" y="380"/>
                  </a:lnTo>
                  <a:lnTo>
                    <a:pt x="517" y="369"/>
                  </a:lnTo>
                  <a:lnTo>
                    <a:pt x="546" y="356"/>
                  </a:lnTo>
                  <a:lnTo>
                    <a:pt x="568" y="341"/>
                  </a:lnTo>
                  <a:lnTo>
                    <a:pt x="586" y="326"/>
                  </a:lnTo>
                  <a:lnTo>
                    <a:pt x="600" y="308"/>
                  </a:lnTo>
                  <a:lnTo>
                    <a:pt x="610" y="290"/>
                  </a:lnTo>
                  <a:lnTo>
                    <a:pt x="619" y="272"/>
                  </a:lnTo>
                  <a:lnTo>
                    <a:pt x="628" y="254"/>
                  </a:lnTo>
                  <a:lnTo>
                    <a:pt x="636" y="236"/>
                  </a:lnTo>
                  <a:lnTo>
                    <a:pt x="646" y="218"/>
                  </a:lnTo>
                  <a:lnTo>
                    <a:pt x="660" y="201"/>
                  </a:lnTo>
                  <a:lnTo>
                    <a:pt x="675" y="186"/>
                  </a:lnTo>
                  <a:lnTo>
                    <a:pt x="696" y="171"/>
                  </a:lnTo>
                  <a:lnTo>
                    <a:pt x="723" y="159"/>
                  </a:lnTo>
                  <a:lnTo>
                    <a:pt x="766" y="146"/>
                  </a:lnTo>
                  <a:lnTo>
                    <a:pt x="813" y="140"/>
                  </a:lnTo>
                  <a:lnTo>
                    <a:pt x="861" y="137"/>
                  </a:lnTo>
                  <a:lnTo>
                    <a:pt x="909" y="138"/>
                  </a:lnTo>
                  <a:lnTo>
                    <a:pt x="960" y="140"/>
                  </a:lnTo>
                  <a:lnTo>
                    <a:pt x="1011" y="140"/>
                  </a:lnTo>
                  <a:lnTo>
                    <a:pt x="1062" y="138"/>
                  </a:lnTo>
                  <a:lnTo>
                    <a:pt x="1116" y="131"/>
                  </a:lnTo>
                  <a:lnTo>
                    <a:pt x="1170" y="119"/>
                  </a:lnTo>
                  <a:lnTo>
                    <a:pt x="1227" y="98"/>
                  </a:lnTo>
                  <a:lnTo>
                    <a:pt x="1285" y="72"/>
                  </a:lnTo>
                  <a:lnTo>
                    <a:pt x="1339" y="51"/>
                  </a:lnTo>
                  <a:lnTo>
                    <a:pt x="1386" y="35"/>
                  </a:lnTo>
                  <a:lnTo>
                    <a:pt x="1426" y="23"/>
                  </a:lnTo>
                  <a:lnTo>
                    <a:pt x="1459" y="14"/>
                  </a:lnTo>
                  <a:lnTo>
                    <a:pt x="1486" y="6"/>
                  </a:lnTo>
                  <a:lnTo>
                    <a:pt x="1506" y="3"/>
                  </a:lnTo>
                  <a:lnTo>
                    <a:pt x="1518" y="2"/>
                  </a:lnTo>
                  <a:lnTo>
                    <a:pt x="1521" y="0"/>
                  </a:lnTo>
                  <a:lnTo>
                    <a:pt x="1524" y="3"/>
                  </a:lnTo>
                  <a:lnTo>
                    <a:pt x="1531" y="14"/>
                  </a:lnTo>
                  <a:lnTo>
                    <a:pt x="1540" y="29"/>
                  </a:lnTo>
                  <a:lnTo>
                    <a:pt x="1554" y="51"/>
                  </a:lnTo>
                  <a:lnTo>
                    <a:pt x="1567" y="77"/>
                  </a:lnTo>
                  <a:lnTo>
                    <a:pt x="1582" y="110"/>
                  </a:lnTo>
                  <a:lnTo>
                    <a:pt x="1597" y="146"/>
                  </a:lnTo>
                  <a:lnTo>
                    <a:pt x="1611" y="188"/>
                  </a:lnTo>
                  <a:lnTo>
                    <a:pt x="1623" y="233"/>
                  </a:lnTo>
                  <a:lnTo>
                    <a:pt x="1632" y="282"/>
                  </a:lnTo>
                  <a:lnTo>
                    <a:pt x="1636" y="335"/>
                  </a:lnTo>
                  <a:lnTo>
                    <a:pt x="1636" y="390"/>
                  </a:lnTo>
                  <a:lnTo>
                    <a:pt x="1632" y="444"/>
                  </a:lnTo>
                  <a:lnTo>
                    <a:pt x="1626" y="494"/>
                  </a:lnTo>
                  <a:lnTo>
                    <a:pt x="1615" y="540"/>
                  </a:lnTo>
                  <a:lnTo>
                    <a:pt x="1602" y="581"/>
                  </a:lnTo>
                  <a:lnTo>
                    <a:pt x="1585" y="620"/>
                  </a:lnTo>
                  <a:lnTo>
                    <a:pt x="1561" y="656"/>
                  </a:lnTo>
                  <a:lnTo>
                    <a:pt x="1533" y="690"/>
                  </a:lnTo>
                  <a:lnTo>
                    <a:pt x="1498" y="725"/>
                  </a:lnTo>
                  <a:lnTo>
                    <a:pt x="1456" y="758"/>
                  </a:lnTo>
                  <a:lnTo>
                    <a:pt x="1407" y="791"/>
                  </a:lnTo>
                  <a:lnTo>
                    <a:pt x="1350" y="825"/>
                  </a:lnTo>
                  <a:lnTo>
                    <a:pt x="1284" y="861"/>
                  </a:lnTo>
                  <a:lnTo>
                    <a:pt x="1206" y="897"/>
                  </a:lnTo>
                  <a:lnTo>
                    <a:pt x="1126" y="924"/>
                  </a:lnTo>
                  <a:lnTo>
                    <a:pt x="1047" y="945"/>
                  </a:lnTo>
                  <a:lnTo>
                    <a:pt x="966" y="957"/>
                  </a:lnTo>
                  <a:lnTo>
                    <a:pt x="885" y="963"/>
                  </a:lnTo>
                  <a:lnTo>
                    <a:pt x="802" y="962"/>
                  </a:lnTo>
                  <a:lnTo>
                    <a:pt x="721" y="956"/>
                  </a:lnTo>
                  <a:lnTo>
                    <a:pt x="640" y="942"/>
                  </a:lnTo>
                  <a:lnTo>
                    <a:pt x="559" y="924"/>
                  </a:lnTo>
                  <a:lnTo>
                    <a:pt x="480" y="902"/>
                  </a:lnTo>
                  <a:lnTo>
                    <a:pt x="402" y="875"/>
                  </a:lnTo>
                  <a:lnTo>
                    <a:pt x="334" y="848"/>
                  </a:lnTo>
                  <a:lnTo>
                    <a:pt x="274" y="818"/>
                  </a:lnTo>
                  <a:lnTo>
                    <a:pt x="223" y="786"/>
                  </a:lnTo>
                  <a:lnTo>
                    <a:pt x="178" y="755"/>
                  </a:lnTo>
                  <a:lnTo>
                    <a:pt x="139" y="722"/>
                  </a:lnTo>
                  <a:lnTo>
                    <a:pt x="108" y="689"/>
                  </a:lnTo>
                  <a:lnTo>
                    <a:pt x="81" y="656"/>
                  </a:lnTo>
                  <a:lnTo>
                    <a:pt x="58" y="623"/>
                  </a:lnTo>
                  <a:lnTo>
                    <a:pt x="40" y="591"/>
                  </a:lnTo>
                  <a:lnTo>
                    <a:pt x="27" y="561"/>
                  </a:lnTo>
                  <a:lnTo>
                    <a:pt x="18" y="533"/>
                  </a:lnTo>
                  <a:lnTo>
                    <a:pt x="10" y="507"/>
                  </a:lnTo>
                  <a:lnTo>
                    <a:pt x="3" y="468"/>
                  </a:lnTo>
                  <a:lnTo>
                    <a:pt x="0" y="434"/>
                  </a:lnTo>
                  <a:lnTo>
                    <a:pt x="0" y="404"/>
                  </a:lnTo>
                  <a:lnTo>
                    <a:pt x="3" y="380"/>
                  </a:lnTo>
                  <a:lnTo>
                    <a:pt x="6" y="362"/>
                  </a:lnTo>
                  <a:lnTo>
                    <a:pt x="7" y="351"/>
                  </a:lnTo>
                  <a:lnTo>
                    <a:pt x="9" y="34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58461" y="5570068"/>
              <a:ext cx="2312659" cy="65070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5337736" y="1952051"/>
            <a:ext cx="5128826" cy="2615076"/>
            <a:chOff x="5337736" y="1952051"/>
            <a:chExt cx="5128826" cy="2615076"/>
          </a:xfrm>
        </p:grpSpPr>
        <p:grpSp>
          <p:nvGrpSpPr>
            <p:cNvPr id="8" name="Group 11"/>
            <p:cNvGrpSpPr/>
            <p:nvPr/>
          </p:nvGrpSpPr>
          <p:grpSpPr>
            <a:xfrm>
              <a:off x="7426059" y="2438369"/>
              <a:ext cx="3040503" cy="700929"/>
              <a:chOff x="7160952" y="2625341"/>
              <a:chExt cx="3040503" cy="700929"/>
            </a:xfrm>
          </p:grpSpPr>
          <p:cxnSp>
            <p:nvCxnSpPr>
              <p:cNvPr id="32" name="Straight Connector 12"/>
              <p:cNvCxnSpPr/>
              <p:nvPr/>
            </p:nvCxnSpPr>
            <p:spPr>
              <a:xfrm flipH="1">
                <a:off x="7160952" y="2625341"/>
                <a:ext cx="732463" cy="70092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"/>
              <p:cNvCxnSpPr/>
              <p:nvPr/>
            </p:nvCxnSpPr>
            <p:spPr>
              <a:xfrm>
                <a:off x="7888796" y="2625341"/>
                <a:ext cx="231265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17"/>
            <p:cNvSpPr/>
            <p:nvPr/>
          </p:nvSpPr>
          <p:spPr>
            <a:xfrm>
              <a:off x="8867625" y="205917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reeform: Shape 16"/>
            <p:cNvSpPr/>
            <p:nvPr/>
          </p:nvSpPr>
          <p:spPr bwMode="auto">
            <a:xfrm>
              <a:off x="8328154" y="1952051"/>
              <a:ext cx="538065" cy="4037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8"/>
            <p:cNvSpPr/>
            <p:nvPr/>
          </p:nvSpPr>
          <p:spPr bwMode="gray">
            <a:xfrm>
              <a:off x="5337736" y="2524444"/>
              <a:ext cx="2199910" cy="1323310"/>
            </a:xfrm>
            <a:custGeom>
              <a:avLst/>
              <a:gdLst/>
              <a:ahLst/>
              <a:cxnLst>
                <a:cxn ang="0">
                  <a:pos x="744" y="368"/>
                </a:cxn>
                <a:cxn ang="0">
                  <a:pos x="732" y="275"/>
                </a:cxn>
                <a:cxn ang="0">
                  <a:pos x="768" y="161"/>
                </a:cxn>
                <a:cxn ang="0">
                  <a:pos x="915" y="60"/>
                </a:cxn>
                <a:cxn ang="0">
                  <a:pos x="1164" y="5"/>
                </a:cxn>
                <a:cxn ang="0">
                  <a:pos x="1448" y="14"/>
                </a:cxn>
                <a:cxn ang="0">
                  <a:pos x="1686" y="86"/>
                </a:cxn>
                <a:cxn ang="0">
                  <a:pos x="1835" y="171"/>
                </a:cxn>
                <a:cxn ang="0">
                  <a:pos x="1898" y="224"/>
                </a:cxn>
                <a:cxn ang="0">
                  <a:pos x="1893" y="338"/>
                </a:cxn>
                <a:cxn ang="0">
                  <a:pos x="1898" y="350"/>
                </a:cxn>
                <a:cxn ang="0">
                  <a:pos x="1913" y="354"/>
                </a:cxn>
                <a:cxn ang="0">
                  <a:pos x="1937" y="326"/>
                </a:cxn>
                <a:cxn ang="0">
                  <a:pos x="1965" y="221"/>
                </a:cxn>
                <a:cxn ang="0">
                  <a:pos x="2093" y="213"/>
                </a:cxn>
                <a:cxn ang="0">
                  <a:pos x="2298" y="239"/>
                </a:cxn>
                <a:cxn ang="0">
                  <a:pos x="2534" y="342"/>
                </a:cxn>
                <a:cxn ang="0">
                  <a:pos x="2742" y="522"/>
                </a:cxn>
                <a:cxn ang="0">
                  <a:pos x="2859" y="738"/>
                </a:cxn>
                <a:cxn ang="0">
                  <a:pos x="2879" y="1005"/>
                </a:cxn>
                <a:cxn ang="0">
                  <a:pos x="2802" y="1325"/>
                </a:cxn>
                <a:cxn ang="0">
                  <a:pos x="2669" y="1584"/>
                </a:cxn>
                <a:cxn ang="0">
                  <a:pos x="2505" y="1722"/>
                </a:cxn>
                <a:cxn ang="0">
                  <a:pos x="2373" y="1710"/>
                </a:cxn>
                <a:cxn ang="0">
                  <a:pos x="2270" y="1614"/>
                </a:cxn>
                <a:cxn ang="0">
                  <a:pos x="2162" y="1500"/>
                </a:cxn>
                <a:cxn ang="0">
                  <a:pos x="2025" y="1433"/>
                </a:cxn>
                <a:cxn ang="0">
                  <a:pos x="1767" y="1422"/>
                </a:cxn>
                <a:cxn ang="0">
                  <a:pos x="1476" y="1443"/>
                </a:cxn>
                <a:cxn ang="0">
                  <a:pos x="1226" y="1467"/>
                </a:cxn>
                <a:cxn ang="0">
                  <a:pos x="1070" y="1457"/>
                </a:cxn>
                <a:cxn ang="0">
                  <a:pos x="1001" y="1434"/>
                </a:cxn>
                <a:cxn ang="0">
                  <a:pos x="969" y="1293"/>
                </a:cxn>
                <a:cxn ang="0">
                  <a:pos x="950" y="1271"/>
                </a:cxn>
                <a:cxn ang="0">
                  <a:pos x="924" y="1292"/>
                </a:cxn>
                <a:cxn ang="0">
                  <a:pos x="944" y="1445"/>
                </a:cxn>
                <a:cxn ang="0">
                  <a:pos x="905" y="1488"/>
                </a:cxn>
                <a:cxn ang="0">
                  <a:pos x="789" y="1586"/>
                </a:cxn>
                <a:cxn ang="0">
                  <a:pos x="599" y="1677"/>
                </a:cxn>
                <a:cxn ang="0">
                  <a:pos x="426" y="1694"/>
                </a:cxn>
                <a:cxn ang="0">
                  <a:pos x="303" y="1605"/>
                </a:cxn>
                <a:cxn ang="0">
                  <a:pos x="173" y="1448"/>
                </a:cxn>
                <a:cxn ang="0">
                  <a:pos x="65" y="1253"/>
                </a:cxn>
                <a:cxn ang="0">
                  <a:pos x="3" y="1052"/>
                </a:cxn>
                <a:cxn ang="0">
                  <a:pos x="20" y="876"/>
                </a:cxn>
                <a:cxn ang="0">
                  <a:pos x="150" y="722"/>
                </a:cxn>
                <a:cxn ang="0">
                  <a:pos x="342" y="594"/>
                </a:cxn>
                <a:cxn ang="0">
                  <a:pos x="537" y="503"/>
                </a:cxn>
                <a:cxn ang="0">
                  <a:pos x="678" y="452"/>
                </a:cxn>
                <a:cxn ang="0">
                  <a:pos x="893" y="455"/>
                </a:cxn>
                <a:cxn ang="0">
                  <a:pos x="914" y="455"/>
                </a:cxn>
                <a:cxn ang="0">
                  <a:pos x="905" y="413"/>
                </a:cxn>
                <a:cxn ang="0">
                  <a:pos x="753" y="393"/>
                </a:cxn>
              </a:cxnLst>
              <a:rect l="0" t="0" r="r" b="b"/>
              <a:pathLst>
                <a:path w="2883" h="1731">
                  <a:moveTo>
                    <a:pt x="753" y="393"/>
                  </a:moveTo>
                  <a:lnTo>
                    <a:pt x="752" y="390"/>
                  </a:lnTo>
                  <a:lnTo>
                    <a:pt x="749" y="381"/>
                  </a:lnTo>
                  <a:lnTo>
                    <a:pt x="744" y="368"/>
                  </a:lnTo>
                  <a:lnTo>
                    <a:pt x="740" y="350"/>
                  </a:lnTo>
                  <a:lnTo>
                    <a:pt x="735" y="327"/>
                  </a:lnTo>
                  <a:lnTo>
                    <a:pt x="732" y="302"/>
                  </a:lnTo>
                  <a:lnTo>
                    <a:pt x="732" y="275"/>
                  </a:lnTo>
                  <a:lnTo>
                    <a:pt x="734" y="246"/>
                  </a:lnTo>
                  <a:lnTo>
                    <a:pt x="741" y="218"/>
                  </a:lnTo>
                  <a:lnTo>
                    <a:pt x="752" y="189"/>
                  </a:lnTo>
                  <a:lnTo>
                    <a:pt x="768" y="161"/>
                  </a:lnTo>
                  <a:lnTo>
                    <a:pt x="791" y="134"/>
                  </a:lnTo>
                  <a:lnTo>
                    <a:pt x="822" y="108"/>
                  </a:lnTo>
                  <a:lnTo>
                    <a:pt x="866" y="83"/>
                  </a:lnTo>
                  <a:lnTo>
                    <a:pt x="915" y="60"/>
                  </a:lnTo>
                  <a:lnTo>
                    <a:pt x="972" y="41"/>
                  </a:lnTo>
                  <a:lnTo>
                    <a:pt x="1032" y="24"/>
                  </a:lnTo>
                  <a:lnTo>
                    <a:pt x="1097" y="12"/>
                  </a:lnTo>
                  <a:lnTo>
                    <a:pt x="1164" y="5"/>
                  </a:lnTo>
                  <a:lnTo>
                    <a:pt x="1233" y="0"/>
                  </a:lnTo>
                  <a:lnTo>
                    <a:pt x="1305" y="0"/>
                  </a:lnTo>
                  <a:lnTo>
                    <a:pt x="1376" y="5"/>
                  </a:lnTo>
                  <a:lnTo>
                    <a:pt x="1448" y="14"/>
                  </a:lnTo>
                  <a:lnTo>
                    <a:pt x="1518" y="29"/>
                  </a:lnTo>
                  <a:lnTo>
                    <a:pt x="1580" y="45"/>
                  </a:lnTo>
                  <a:lnTo>
                    <a:pt x="1637" y="65"/>
                  </a:lnTo>
                  <a:lnTo>
                    <a:pt x="1686" y="86"/>
                  </a:lnTo>
                  <a:lnTo>
                    <a:pt x="1731" y="107"/>
                  </a:lnTo>
                  <a:lnTo>
                    <a:pt x="1772" y="129"/>
                  </a:lnTo>
                  <a:lnTo>
                    <a:pt x="1806" y="150"/>
                  </a:lnTo>
                  <a:lnTo>
                    <a:pt x="1835" y="171"/>
                  </a:lnTo>
                  <a:lnTo>
                    <a:pt x="1859" y="189"/>
                  </a:lnTo>
                  <a:lnTo>
                    <a:pt x="1877" y="204"/>
                  </a:lnTo>
                  <a:lnTo>
                    <a:pt x="1890" y="216"/>
                  </a:lnTo>
                  <a:lnTo>
                    <a:pt x="1898" y="224"/>
                  </a:lnTo>
                  <a:lnTo>
                    <a:pt x="1901" y="227"/>
                  </a:lnTo>
                  <a:lnTo>
                    <a:pt x="1893" y="335"/>
                  </a:lnTo>
                  <a:lnTo>
                    <a:pt x="1893" y="335"/>
                  </a:lnTo>
                  <a:lnTo>
                    <a:pt x="1893" y="338"/>
                  </a:lnTo>
                  <a:lnTo>
                    <a:pt x="1895" y="339"/>
                  </a:lnTo>
                  <a:lnTo>
                    <a:pt x="1895" y="342"/>
                  </a:lnTo>
                  <a:lnTo>
                    <a:pt x="1896" y="345"/>
                  </a:lnTo>
                  <a:lnTo>
                    <a:pt x="1898" y="350"/>
                  </a:lnTo>
                  <a:lnTo>
                    <a:pt x="1901" y="351"/>
                  </a:lnTo>
                  <a:lnTo>
                    <a:pt x="1904" y="353"/>
                  </a:lnTo>
                  <a:lnTo>
                    <a:pt x="1908" y="354"/>
                  </a:lnTo>
                  <a:lnTo>
                    <a:pt x="1913" y="354"/>
                  </a:lnTo>
                  <a:lnTo>
                    <a:pt x="1922" y="348"/>
                  </a:lnTo>
                  <a:lnTo>
                    <a:pt x="1928" y="341"/>
                  </a:lnTo>
                  <a:lnTo>
                    <a:pt x="1934" y="332"/>
                  </a:lnTo>
                  <a:lnTo>
                    <a:pt x="1937" y="326"/>
                  </a:lnTo>
                  <a:lnTo>
                    <a:pt x="1938" y="323"/>
                  </a:lnTo>
                  <a:lnTo>
                    <a:pt x="1947" y="224"/>
                  </a:lnTo>
                  <a:lnTo>
                    <a:pt x="1952" y="224"/>
                  </a:lnTo>
                  <a:lnTo>
                    <a:pt x="1965" y="221"/>
                  </a:lnTo>
                  <a:lnTo>
                    <a:pt x="1988" y="218"/>
                  </a:lnTo>
                  <a:lnTo>
                    <a:pt x="2016" y="216"/>
                  </a:lnTo>
                  <a:lnTo>
                    <a:pt x="2051" y="213"/>
                  </a:lnTo>
                  <a:lnTo>
                    <a:pt x="2093" y="213"/>
                  </a:lnTo>
                  <a:lnTo>
                    <a:pt x="2138" y="215"/>
                  </a:lnTo>
                  <a:lnTo>
                    <a:pt x="2189" y="219"/>
                  </a:lnTo>
                  <a:lnTo>
                    <a:pt x="2241" y="227"/>
                  </a:lnTo>
                  <a:lnTo>
                    <a:pt x="2298" y="239"/>
                  </a:lnTo>
                  <a:lnTo>
                    <a:pt x="2357" y="255"/>
                  </a:lnTo>
                  <a:lnTo>
                    <a:pt x="2415" y="278"/>
                  </a:lnTo>
                  <a:lnTo>
                    <a:pt x="2475" y="306"/>
                  </a:lnTo>
                  <a:lnTo>
                    <a:pt x="2534" y="342"/>
                  </a:lnTo>
                  <a:lnTo>
                    <a:pt x="2594" y="384"/>
                  </a:lnTo>
                  <a:lnTo>
                    <a:pt x="2649" y="428"/>
                  </a:lnTo>
                  <a:lnTo>
                    <a:pt x="2699" y="474"/>
                  </a:lnTo>
                  <a:lnTo>
                    <a:pt x="2742" y="522"/>
                  </a:lnTo>
                  <a:lnTo>
                    <a:pt x="2780" y="572"/>
                  </a:lnTo>
                  <a:lnTo>
                    <a:pt x="2813" y="624"/>
                  </a:lnTo>
                  <a:lnTo>
                    <a:pt x="2838" y="680"/>
                  </a:lnTo>
                  <a:lnTo>
                    <a:pt x="2859" y="738"/>
                  </a:lnTo>
                  <a:lnTo>
                    <a:pt x="2874" y="798"/>
                  </a:lnTo>
                  <a:lnTo>
                    <a:pt x="2882" y="864"/>
                  </a:lnTo>
                  <a:lnTo>
                    <a:pt x="2883" y="932"/>
                  </a:lnTo>
                  <a:lnTo>
                    <a:pt x="2879" y="1005"/>
                  </a:lnTo>
                  <a:lnTo>
                    <a:pt x="2868" y="1082"/>
                  </a:lnTo>
                  <a:lnTo>
                    <a:pt x="2850" y="1166"/>
                  </a:lnTo>
                  <a:lnTo>
                    <a:pt x="2829" y="1247"/>
                  </a:lnTo>
                  <a:lnTo>
                    <a:pt x="2802" y="1325"/>
                  </a:lnTo>
                  <a:lnTo>
                    <a:pt x="2774" y="1398"/>
                  </a:lnTo>
                  <a:lnTo>
                    <a:pt x="2741" y="1466"/>
                  </a:lnTo>
                  <a:lnTo>
                    <a:pt x="2706" y="1529"/>
                  </a:lnTo>
                  <a:lnTo>
                    <a:pt x="2669" y="1584"/>
                  </a:lnTo>
                  <a:lnTo>
                    <a:pt x="2628" y="1631"/>
                  </a:lnTo>
                  <a:lnTo>
                    <a:pt x="2588" y="1671"/>
                  </a:lnTo>
                  <a:lnTo>
                    <a:pt x="2547" y="1701"/>
                  </a:lnTo>
                  <a:lnTo>
                    <a:pt x="2505" y="1722"/>
                  </a:lnTo>
                  <a:lnTo>
                    <a:pt x="2463" y="1731"/>
                  </a:lnTo>
                  <a:lnTo>
                    <a:pt x="2432" y="1731"/>
                  </a:lnTo>
                  <a:lnTo>
                    <a:pt x="2400" y="1724"/>
                  </a:lnTo>
                  <a:lnTo>
                    <a:pt x="2373" y="1710"/>
                  </a:lnTo>
                  <a:lnTo>
                    <a:pt x="2346" y="1691"/>
                  </a:lnTo>
                  <a:lnTo>
                    <a:pt x="2319" y="1668"/>
                  </a:lnTo>
                  <a:lnTo>
                    <a:pt x="2294" y="1643"/>
                  </a:lnTo>
                  <a:lnTo>
                    <a:pt x="2270" y="1614"/>
                  </a:lnTo>
                  <a:lnTo>
                    <a:pt x="2244" y="1584"/>
                  </a:lnTo>
                  <a:lnTo>
                    <a:pt x="2217" y="1556"/>
                  </a:lnTo>
                  <a:lnTo>
                    <a:pt x="2190" y="1527"/>
                  </a:lnTo>
                  <a:lnTo>
                    <a:pt x="2162" y="1500"/>
                  </a:lnTo>
                  <a:lnTo>
                    <a:pt x="2132" y="1476"/>
                  </a:lnTo>
                  <a:lnTo>
                    <a:pt x="2099" y="1457"/>
                  </a:lnTo>
                  <a:lnTo>
                    <a:pt x="2064" y="1442"/>
                  </a:lnTo>
                  <a:lnTo>
                    <a:pt x="2025" y="1433"/>
                  </a:lnTo>
                  <a:lnTo>
                    <a:pt x="1968" y="1425"/>
                  </a:lnTo>
                  <a:lnTo>
                    <a:pt x="1904" y="1422"/>
                  </a:lnTo>
                  <a:lnTo>
                    <a:pt x="1838" y="1421"/>
                  </a:lnTo>
                  <a:lnTo>
                    <a:pt x="1767" y="1422"/>
                  </a:lnTo>
                  <a:lnTo>
                    <a:pt x="1694" y="1425"/>
                  </a:lnTo>
                  <a:lnTo>
                    <a:pt x="1622" y="1430"/>
                  </a:lnTo>
                  <a:lnTo>
                    <a:pt x="1548" y="1436"/>
                  </a:lnTo>
                  <a:lnTo>
                    <a:pt x="1476" y="1443"/>
                  </a:lnTo>
                  <a:lnTo>
                    <a:pt x="1407" y="1449"/>
                  </a:lnTo>
                  <a:lnTo>
                    <a:pt x="1341" y="1457"/>
                  </a:lnTo>
                  <a:lnTo>
                    <a:pt x="1281" y="1463"/>
                  </a:lnTo>
                  <a:lnTo>
                    <a:pt x="1226" y="1467"/>
                  </a:lnTo>
                  <a:lnTo>
                    <a:pt x="1178" y="1467"/>
                  </a:lnTo>
                  <a:lnTo>
                    <a:pt x="1136" y="1466"/>
                  </a:lnTo>
                  <a:lnTo>
                    <a:pt x="1100" y="1463"/>
                  </a:lnTo>
                  <a:lnTo>
                    <a:pt x="1070" y="1457"/>
                  </a:lnTo>
                  <a:lnTo>
                    <a:pt x="1046" y="1451"/>
                  </a:lnTo>
                  <a:lnTo>
                    <a:pt x="1026" y="1445"/>
                  </a:lnTo>
                  <a:lnTo>
                    <a:pt x="1011" y="1439"/>
                  </a:lnTo>
                  <a:lnTo>
                    <a:pt x="1001" y="1434"/>
                  </a:lnTo>
                  <a:lnTo>
                    <a:pt x="996" y="1431"/>
                  </a:lnTo>
                  <a:lnTo>
                    <a:pt x="993" y="1430"/>
                  </a:lnTo>
                  <a:lnTo>
                    <a:pt x="971" y="1296"/>
                  </a:lnTo>
                  <a:lnTo>
                    <a:pt x="969" y="1293"/>
                  </a:lnTo>
                  <a:lnTo>
                    <a:pt x="968" y="1289"/>
                  </a:lnTo>
                  <a:lnTo>
                    <a:pt x="963" y="1281"/>
                  </a:lnTo>
                  <a:lnTo>
                    <a:pt x="957" y="1275"/>
                  </a:lnTo>
                  <a:lnTo>
                    <a:pt x="950" y="1271"/>
                  </a:lnTo>
                  <a:lnTo>
                    <a:pt x="939" y="1272"/>
                  </a:lnTo>
                  <a:lnTo>
                    <a:pt x="930" y="1277"/>
                  </a:lnTo>
                  <a:lnTo>
                    <a:pt x="926" y="1284"/>
                  </a:lnTo>
                  <a:lnTo>
                    <a:pt x="924" y="1292"/>
                  </a:lnTo>
                  <a:lnTo>
                    <a:pt x="924" y="1298"/>
                  </a:lnTo>
                  <a:lnTo>
                    <a:pt x="924" y="1304"/>
                  </a:lnTo>
                  <a:lnTo>
                    <a:pt x="926" y="1305"/>
                  </a:lnTo>
                  <a:lnTo>
                    <a:pt x="944" y="1445"/>
                  </a:lnTo>
                  <a:lnTo>
                    <a:pt x="942" y="1448"/>
                  </a:lnTo>
                  <a:lnTo>
                    <a:pt x="935" y="1457"/>
                  </a:lnTo>
                  <a:lnTo>
                    <a:pt x="923" y="1470"/>
                  </a:lnTo>
                  <a:lnTo>
                    <a:pt x="905" y="1488"/>
                  </a:lnTo>
                  <a:lnTo>
                    <a:pt x="884" y="1511"/>
                  </a:lnTo>
                  <a:lnTo>
                    <a:pt x="857" y="1535"/>
                  </a:lnTo>
                  <a:lnTo>
                    <a:pt x="825" y="1560"/>
                  </a:lnTo>
                  <a:lnTo>
                    <a:pt x="789" y="1586"/>
                  </a:lnTo>
                  <a:lnTo>
                    <a:pt x="749" y="1611"/>
                  </a:lnTo>
                  <a:lnTo>
                    <a:pt x="704" y="1635"/>
                  </a:lnTo>
                  <a:lnTo>
                    <a:pt x="654" y="1658"/>
                  </a:lnTo>
                  <a:lnTo>
                    <a:pt x="599" y="1677"/>
                  </a:lnTo>
                  <a:lnTo>
                    <a:pt x="540" y="1692"/>
                  </a:lnTo>
                  <a:lnTo>
                    <a:pt x="477" y="1703"/>
                  </a:lnTo>
                  <a:lnTo>
                    <a:pt x="453" y="1701"/>
                  </a:lnTo>
                  <a:lnTo>
                    <a:pt x="426" y="1694"/>
                  </a:lnTo>
                  <a:lnTo>
                    <a:pt x="398" y="1680"/>
                  </a:lnTo>
                  <a:lnTo>
                    <a:pt x="368" y="1661"/>
                  </a:lnTo>
                  <a:lnTo>
                    <a:pt x="335" y="1635"/>
                  </a:lnTo>
                  <a:lnTo>
                    <a:pt x="303" y="1605"/>
                  </a:lnTo>
                  <a:lnTo>
                    <a:pt x="270" y="1571"/>
                  </a:lnTo>
                  <a:lnTo>
                    <a:pt x="237" y="1533"/>
                  </a:lnTo>
                  <a:lnTo>
                    <a:pt x="204" y="1491"/>
                  </a:lnTo>
                  <a:lnTo>
                    <a:pt x="173" y="1448"/>
                  </a:lnTo>
                  <a:lnTo>
                    <a:pt x="143" y="1401"/>
                  </a:lnTo>
                  <a:lnTo>
                    <a:pt x="114" y="1352"/>
                  </a:lnTo>
                  <a:lnTo>
                    <a:pt x="87" y="1302"/>
                  </a:lnTo>
                  <a:lnTo>
                    <a:pt x="65" y="1253"/>
                  </a:lnTo>
                  <a:lnTo>
                    <a:pt x="44" y="1202"/>
                  </a:lnTo>
                  <a:lnTo>
                    <a:pt x="26" y="1151"/>
                  </a:lnTo>
                  <a:lnTo>
                    <a:pt x="12" y="1100"/>
                  </a:lnTo>
                  <a:lnTo>
                    <a:pt x="3" y="1052"/>
                  </a:lnTo>
                  <a:lnTo>
                    <a:pt x="0" y="1004"/>
                  </a:lnTo>
                  <a:lnTo>
                    <a:pt x="0" y="959"/>
                  </a:lnTo>
                  <a:lnTo>
                    <a:pt x="8" y="917"/>
                  </a:lnTo>
                  <a:lnTo>
                    <a:pt x="20" y="876"/>
                  </a:lnTo>
                  <a:lnTo>
                    <a:pt x="39" y="842"/>
                  </a:lnTo>
                  <a:lnTo>
                    <a:pt x="72" y="800"/>
                  </a:lnTo>
                  <a:lnTo>
                    <a:pt x="108" y="759"/>
                  </a:lnTo>
                  <a:lnTo>
                    <a:pt x="150" y="722"/>
                  </a:lnTo>
                  <a:lnTo>
                    <a:pt x="195" y="686"/>
                  </a:lnTo>
                  <a:lnTo>
                    <a:pt x="243" y="653"/>
                  </a:lnTo>
                  <a:lnTo>
                    <a:pt x="293" y="623"/>
                  </a:lnTo>
                  <a:lnTo>
                    <a:pt x="342" y="594"/>
                  </a:lnTo>
                  <a:lnTo>
                    <a:pt x="393" y="567"/>
                  </a:lnTo>
                  <a:lnTo>
                    <a:pt x="443" y="543"/>
                  </a:lnTo>
                  <a:lnTo>
                    <a:pt x="491" y="522"/>
                  </a:lnTo>
                  <a:lnTo>
                    <a:pt x="537" y="503"/>
                  </a:lnTo>
                  <a:lnTo>
                    <a:pt x="579" y="486"/>
                  </a:lnTo>
                  <a:lnTo>
                    <a:pt x="617" y="473"/>
                  </a:lnTo>
                  <a:lnTo>
                    <a:pt x="650" y="461"/>
                  </a:lnTo>
                  <a:lnTo>
                    <a:pt x="678" y="452"/>
                  </a:lnTo>
                  <a:lnTo>
                    <a:pt x="698" y="446"/>
                  </a:lnTo>
                  <a:lnTo>
                    <a:pt x="711" y="443"/>
                  </a:lnTo>
                  <a:lnTo>
                    <a:pt x="716" y="441"/>
                  </a:lnTo>
                  <a:lnTo>
                    <a:pt x="893" y="455"/>
                  </a:lnTo>
                  <a:lnTo>
                    <a:pt x="894" y="455"/>
                  </a:lnTo>
                  <a:lnTo>
                    <a:pt x="900" y="456"/>
                  </a:lnTo>
                  <a:lnTo>
                    <a:pt x="908" y="456"/>
                  </a:lnTo>
                  <a:lnTo>
                    <a:pt x="914" y="455"/>
                  </a:lnTo>
                  <a:lnTo>
                    <a:pt x="918" y="449"/>
                  </a:lnTo>
                  <a:lnTo>
                    <a:pt x="918" y="438"/>
                  </a:lnTo>
                  <a:lnTo>
                    <a:pt x="914" y="425"/>
                  </a:lnTo>
                  <a:lnTo>
                    <a:pt x="905" y="413"/>
                  </a:lnTo>
                  <a:lnTo>
                    <a:pt x="897" y="405"/>
                  </a:lnTo>
                  <a:lnTo>
                    <a:pt x="890" y="401"/>
                  </a:lnTo>
                  <a:lnTo>
                    <a:pt x="888" y="398"/>
                  </a:lnTo>
                  <a:lnTo>
                    <a:pt x="753" y="39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40"/>
            <p:cNvSpPr/>
            <p:nvPr/>
          </p:nvSpPr>
          <p:spPr bwMode="gray">
            <a:xfrm>
              <a:off x="6733378" y="3319500"/>
              <a:ext cx="1310179" cy="1247627"/>
            </a:xfrm>
            <a:custGeom>
              <a:avLst/>
              <a:gdLst/>
              <a:ahLst/>
              <a:cxnLst>
                <a:cxn ang="0">
                  <a:pos x="508" y="813"/>
                </a:cxn>
                <a:cxn ang="0">
                  <a:pos x="487" y="880"/>
                </a:cxn>
                <a:cxn ang="0">
                  <a:pos x="438" y="972"/>
                </a:cxn>
                <a:cxn ang="0">
                  <a:pos x="349" y="1051"/>
                </a:cxn>
                <a:cxn ang="0">
                  <a:pos x="253" y="1092"/>
                </a:cxn>
                <a:cxn ang="0">
                  <a:pos x="154" y="1122"/>
                </a:cxn>
                <a:cxn ang="0">
                  <a:pos x="67" y="1158"/>
                </a:cxn>
                <a:cxn ang="0">
                  <a:pos x="12" y="1212"/>
                </a:cxn>
                <a:cxn ang="0">
                  <a:pos x="3" y="1302"/>
                </a:cxn>
                <a:cxn ang="0">
                  <a:pos x="49" y="1405"/>
                </a:cxn>
                <a:cxn ang="0">
                  <a:pos x="162" y="1498"/>
                </a:cxn>
                <a:cxn ang="0">
                  <a:pos x="345" y="1576"/>
                </a:cxn>
                <a:cxn ang="0">
                  <a:pos x="577" y="1627"/>
                </a:cxn>
                <a:cxn ang="0">
                  <a:pos x="751" y="1626"/>
                </a:cxn>
                <a:cxn ang="0">
                  <a:pos x="886" y="1588"/>
                </a:cxn>
                <a:cxn ang="0">
                  <a:pos x="984" y="1537"/>
                </a:cxn>
                <a:cxn ang="0">
                  <a:pos x="1041" y="1492"/>
                </a:cxn>
                <a:cxn ang="0">
                  <a:pos x="1060" y="1473"/>
                </a:cxn>
                <a:cxn ang="0">
                  <a:pos x="1135" y="1353"/>
                </a:cxn>
                <a:cxn ang="0">
                  <a:pos x="1155" y="1347"/>
                </a:cxn>
                <a:cxn ang="0">
                  <a:pos x="1167" y="1377"/>
                </a:cxn>
                <a:cxn ang="0">
                  <a:pos x="1114" y="1485"/>
                </a:cxn>
                <a:cxn ang="0">
                  <a:pos x="1152" y="1491"/>
                </a:cxn>
                <a:cxn ang="0">
                  <a:pos x="1248" y="1492"/>
                </a:cxn>
                <a:cxn ang="0">
                  <a:pos x="1386" y="1465"/>
                </a:cxn>
                <a:cxn ang="0">
                  <a:pos x="1534" y="1392"/>
                </a:cxn>
                <a:cxn ang="0">
                  <a:pos x="1639" y="1264"/>
                </a:cxn>
                <a:cxn ang="0">
                  <a:pos x="1699" y="1084"/>
                </a:cxn>
                <a:cxn ang="0">
                  <a:pos x="1717" y="876"/>
                </a:cxn>
                <a:cxn ang="0">
                  <a:pos x="1680" y="679"/>
                </a:cxn>
                <a:cxn ang="0">
                  <a:pos x="1597" y="471"/>
                </a:cxn>
                <a:cxn ang="0">
                  <a:pos x="1486" y="277"/>
                </a:cxn>
                <a:cxn ang="0">
                  <a:pos x="1366" y="121"/>
                </a:cxn>
                <a:cxn ang="0">
                  <a:pos x="1263" y="31"/>
                </a:cxn>
                <a:cxn ang="0">
                  <a:pos x="1195" y="0"/>
                </a:cxn>
                <a:cxn ang="0">
                  <a:pos x="1149" y="12"/>
                </a:cxn>
                <a:cxn ang="0">
                  <a:pos x="1119" y="55"/>
                </a:cxn>
                <a:cxn ang="0">
                  <a:pos x="1099" y="118"/>
                </a:cxn>
                <a:cxn ang="0">
                  <a:pos x="1078" y="208"/>
                </a:cxn>
                <a:cxn ang="0">
                  <a:pos x="1039" y="349"/>
                </a:cxn>
                <a:cxn ang="0">
                  <a:pos x="979" y="498"/>
                </a:cxn>
                <a:cxn ang="0">
                  <a:pos x="882" y="628"/>
                </a:cxn>
                <a:cxn ang="0">
                  <a:pos x="768" y="708"/>
                </a:cxn>
                <a:cxn ang="0">
                  <a:pos x="646" y="760"/>
                </a:cxn>
                <a:cxn ang="0">
                  <a:pos x="550" y="789"/>
                </a:cxn>
                <a:cxn ang="0">
                  <a:pos x="511" y="796"/>
                </a:cxn>
              </a:cxnLst>
              <a:rect l="0" t="0" r="r" b="b"/>
              <a:pathLst>
                <a:path w="1717" h="1632">
                  <a:moveTo>
                    <a:pt x="511" y="796"/>
                  </a:moveTo>
                  <a:lnTo>
                    <a:pt x="511" y="801"/>
                  </a:lnTo>
                  <a:lnTo>
                    <a:pt x="508" y="813"/>
                  </a:lnTo>
                  <a:lnTo>
                    <a:pt x="504" y="831"/>
                  </a:lnTo>
                  <a:lnTo>
                    <a:pt x="498" y="855"/>
                  </a:lnTo>
                  <a:lnTo>
                    <a:pt x="487" y="880"/>
                  </a:lnTo>
                  <a:lnTo>
                    <a:pt x="475" y="910"/>
                  </a:lnTo>
                  <a:lnTo>
                    <a:pt x="459" y="942"/>
                  </a:lnTo>
                  <a:lnTo>
                    <a:pt x="438" y="972"/>
                  </a:lnTo>
                  <a:lnTo>
                    <a:pt x="414" y="1002"/>
                  </a:lnTo>
                  <a:lnTo>
                    <a:pt x="384" y="1029"/>
                  </a:lnTo>
                  <a:lnTo>
                    <a:pt x="349" y="1051"/>
                  </a:lnTo>
                  <a:lnTo>
                    <a:pt x="318" y="1068"/>
                  </a:lnTo>
                  <a:lnTo>
                    <a:pt x="286" y="1080"/>
                  </a:lnTo>
                  <a:lnTo>
                    <a:pt x="253" y="1092"/>
                  </a:lnTo>
                  <a:lnTo>
                    <a:pt x="220" y="1102"/>
                  </a:lnTo>
                  <a:lnTo>
                    <a:pt x="186" y="1113"/>
                  </a:lnTo>
                  <a:lnTo>
                    <a:pt x="154" y="1122"/>
                  </a:lnTo>
                  <a:lnTo>
                    <a:pt x="123" y="1132"/>
                  </a:lnTo>
                  <a:lnTo>
                    <a:pt x="94" y="1144"/>
                  </a:lnTo>
                  <a:lnTo>
                    <a:pt x="67" y="1158"/>
                  </a:lnTo>
                  <a:lnTo>
                    <a:pt x="45" y="1173"/>
                  </a:lnTo>
                  <a:lnTo>
                    <a:pt x="27" y="1191"/>
                  </a:lnTo>
                  <a:lnTo>
                    <a:pt x="12" y="1212"/>
                  </a:lnTo>
                  <a:lnTo>
                    <a:pt x="3" y="1236"/>
                  </a:lnTo>
                  <a:lnTo>
                    <a:pt x="0" y="1266"/>
                  </a:lnTo>
                  <a:lnTo>
                    <a:pt x="3" y="1302"/>
                  </a:lnTo>
                  <a:lnTo>
                    <a:pt x="12" y="1338"/>
                  </a:lnTo>
                  <a:lnTo>
                    <a:pt x="27" y="1372"/>
                  </a:lnTo>
                  <a:lnTo>
                    <a:pt x="49" y="1405"/>
                  </a:lnTo>
                  <a:lnTo>
                    <a:pt x="79" y="1438"/>
                  </a:lnTo>
                  <a:lnTo>
                    <a:pt x="117" y="1470"/>
                  </a:lnTo>
                  <a:lnTo>
                    <a:pt x="162" y="1498"/>
                  </a:lnTo>
                  <a:lnTo>
                    <a:pt x="214" y="1527"/>
                  </a:lnTo>
                  <a:lnTo>
                    <a:pt x="276" y="1552"/>
                  </a:lnTo>
                  <a:lnTo>
                    <a:pt x="345" y="1576"/>
                  </a:lnTo>
                  <a:lnTo>
                    <a:pt x="423" y="1599"/>
                  </a:lnTo>
                  <a:lnTo>
                    <a:pt x="511" y="1618"/>
                  </a:lnTo>
                  <a:lnTo>
                    <a:pt x="577" y="1627"/>
                  </a:lnTo>
                  <a:lnTo>
                    <a:pt x="639" y="1632"/>
                  </a:lnTo>
                  <a:lnTo>
                    <a:pt x="697" y="1630"/>
                  </a:lnTo>
                  <a:lnTo>
                    <a:pt x="751" y="1626"/>
                  </a:lnTo>
                  <a:lnTo>
                    <a:pt x="801" y="1615"/>
                  </a:lnTo>
                  <a:lnTo>
                    <a:pt x="846" y="1603"/>
                  </a:lnTo>
                  <a:lnTo>
                    <a:pt x="886" y="1588"/>
                  </a:lnTo>
                  <a:lnTo>
                    <a:pt x="922" y="1572"/>
                  </a:lnTo>
                  <a:lnTo>
                    <a:pt x="955" y="1555"/>
                  </a:lnTo>
                  <a:lnTo>
                    <a:pt x="984" y="1537"/>
                  </a:lnTo>
                  <a:lnTo>
                    <a:pt x="1006" y="1521"/>
                  </a:lnTo>
                  <a:lnTo>
                    <a:pt x="1026" y="1506"/>
                  </a:lnTo>
                  <a:lnTo>
                    <a:pt x="1041" y="1492"/>
                  </a:lnTo>
                  <a:lnTo>
                    <a:pt x="1051" y="1482"/>
                  </a:lnTo>
                  <a:lnTo>
                    <a:pt x="1059" y="1476"/>
                  </a:lnTo>
                  <a:lnTo>
                    <a:pt x="1060" y="1473"/>
                  </a:lnTo>
                  <a:lnTo>
                    <a:pt x="1129" y="1359"/>
                  </a:lnTo>
                  <a:lnTo>
                    <a:pt x="1131" y="1357"/>
                  </a:lnTo>
                  <a:lnTo>
                    <a:pt x="1135" y="1353"/>
                  </a:lnTo>
                  <a:lnTo>
                    <a:pt x="1141" y="1350"/>
                  </a:lnTo>
                  <a:lnTo>
                    <a:pt x="1149" y="1347"/>
                  </a:lnTo>
                  <a:lnTo>
                    <a:pt x="1155" y="1347"/>
                  </a:lnTo>
                  <a:lnTo>
                    <a:pt x="1161" y="1353"/>
                  </a:lnTo>
                  <a:lnTo>
                    <a:pt x="1165" y="1365"/>
                  </a:lnTo>
                  <a:lnTo>
                    <a:pt x="1167" y="1377"/>
                  </a:lnTo>
                  <a:lnTo>
                    <a:pt x="1165" y="1386"/>
                  </a:lnTo>
                  <a:lnTo>
                    <a:pt x="1165" y="1389"/>
                  </a:lnTo>
                  <a:lnTo>
                    <a:pt x="1114" y="1485"/>
                  </a:lnTo>
                  <a:lnTo>
                    <a:pt x="1119" y="1485"/>
                  </a:lnTo>
                  <a:lnTo>
                    <a:pt x="1132" y="1488"/>
                  </a:lnTo>
                  <a:lnTo>
                    <a:pt x="1152" y="1491"/>
                  </a:lnTo>
                  <a:lnTo>
                    <a:pt x="1177" y="1492"/>
                  </a:lnTo>
                  <a:lnTo>
                    <a:pt x="1210" y="1494"/>
                  </a:lnTo>
                  <a:lnTo>
                    <a:pt x="1248" y="1492"/>
                  </a:lnTo>
                  <a:lnTo>
                    <a:pt x="1290" y="1488"/>
                  </a:lnTo>
                  <a:lnTo>
                    <a:pt x="1336" y="1479"/>
                  </a:lnTo>
                  <a:lnTo>
                    <a:pt x="1386" y="1465"/>
                  </a:lnTo>
                  <a:lnTo>
                    <a:pt x="1438" y="1447"/>
                  </a:lnTo>
                  <a:lnTo>
                    <a:pt x="1489" y="1422"/>
                  </a:lnTo>
                  <a:lnTo>
                    <a:pt x="1534" y="1392"/>
                  </a:lnTo>
                  <a:lnTo>
                    <a:pt x="1575" y="1356"/>
                  </a:lnTo>
                  <a:lnTo>
                    <a:pt x="1609" y="1312"/>
                  </a:lnTo>
                  <a:lnTo>
                    <a:pt x="1639" y="1264"/>
                  </a:lnTo>
                  <a:lnTo>
                    <a:pt x="1663" y="1210"/>
                  </a:lnTo>
                  <a:lnTo>
                    <a:pt x="1684" y="1150"/>
                  </a:lnTo>
                  <a:lnTo>
                    <a:pt x="1699" y="1084"/>
                  </a:lnTo>
                  <a:lnTo>
                    <a:pt x="1711" y="1014"/>
                  </a:lnTo>
                  <a:lnTo>
                    <a:pt x="1717" y="936"/>
                  </a:lnTo>
                  <a:lnTo>
                    <a:pt x="1717" y="876"/>
                  </a:lnTo>
                  <a:lnTo>
                    <a:pt x="1711" y="813"/>
                  </a:lnTo>
                  <a:lnTo>
                    <a:pt x="1698" y="747"/>
                  </a:lnTo>
                  <a:lnTo>
                    <a:pt x="1680" y="679"/>
                  </a:lnTo>
                  <a:lnTo>
                    <a:pt x="1656" y="609"/>
                  </a:lnTo>
                  <a:lnTo>
                    <a:pt x="1629" y="540"/>
                  </a:lnTo>
                  <a:lnTo>
                    <a:pt x="1597" y="471"/>
                  </a:lnTo>
                  <a:lnTo>
                    <a:pt x="1563" y="403"/>
                  </a:lnTo>
                  <a:lnTo>
                    <a:pt x="1525" y="339"/>
                  </a:lnTo>
                  <a:lnTo>
                    <a:pt x="1486" y="277"/>
                  </a:lnTo>
                  <a:lnTo>
                    <a:pt x="1447" y="219"/>
                  </a:lnTo>
                  <a:lnTo>
                    <a:pt x="1407" y="166"/>
                  </a:lnTo>
                  <a:lnTo>
                    <a:pt x="1366" y="121"/>
                  </a:lnTo>
                  <a:lnTo>
                    <a:pt x="1326" y="81"/>
                  </a:lnTo>
                  <a:lnTo>
                    <a:pt x="1293" y="52"/>
                  </a:lnTo>
                  <a:lnTo>
                    <a:pt x="1263" y="31"/>
                  </a:lnTo>
                  <a:lnTo>
                    <a:pt x="1237" y="15"/>
                  </a:lnTo>
                  <a:lnTo>
                    <a:pt x="1215" y="6"/>
                  </a:lnTo>
                  <a:lnTo>
                    <a:pt x="1195" y="0"/>
                  </a:lnTo>
                  <a:lnTo>
                    <a:pt x="1177" y="0"/>
                  </a:lnTo>
                  <a:lnTo>
                    <a:pt x="1162" y="4"/>
                  </a:lnTo>
                  <a:lnTo>
                    <a:pt x="1149" y="12"/>
                  </a:lnTo>
                  <a:lnTo>
                    <a:pt x="1137" y="24"/>
                  </a:lnTo>
                  <a:lnTo>
                    <a:pt x="1128" y="39"/>
                  </a:lnTo>
                  <a:lnTo>
                    <a:pt x="1119" y="55"/>
                  </a:lnTo>
                  <a:lnTo>
                    <a:pt x="1111" y="75"/>
                  </a:lnTo>
                  <a:lnTo>
                    <a:pt x="1105" y="96"/>
                  </a:lnTo>
                  <a:lnTo>
                    <a:pt x="1099" y="118"/>
                  </a:lnTo>
                  <a:lnTo>
                    <a:pt x="1093" y="142"/>
                  </a:lnTo>
                  <a:lnTo>
                    <a:pt x="1087" y="166"/>
                  </a:lnTo>
                  <a:lnTo>
                    <a:pt x="1078" y="208"/>
                  </a:lnTo>
                  <a:lnTo>
                    <a:pt x="1066" y="253"/>
                  </a:lnTo>
                  <a:lnTo>
                    <a:pt x="1054" y="300"/>
                  </a:lnTo>
                  <a:lnTo>
                    <a:pt x="1039" y="349"/>
                  </a:lnTo>
                  <a:lnTo>
                    <a:pt x="1023" y="399"/>
                  </a:lnTo>
                  <a:lnTo>
                    <a:pt x="1003" y="448"/>
                  </a:lnTo>
                  <a:lnTo>
                    <a:pt x="979" y="498"/>
                  </a:lnTo>
                  <a:lnTo>
                    <a:pt x="951" y="544"/>
                  </a:lnTo>
                  <a:lnTo>
                    <a:pt x="919" y="588"/>
                  </a:lnTo>
                  <a:lnTo>
                    <a:pt x="882" y="628"/>
                  </a:lnTo>
                  <a:lnTo>
                    <a:pt x="846" y="658"/>
                  </a:lnTo>
                  <a:lnTo>
                    <a:pt x="808" y="684"/>
                  </a:lnTo>
                  <a:lnTo>
                    <a:pt x="768" y="708"/>
                  </a:lnTo>
                  <a:lnTo>
                    <a:pt x="726" y="727"/>
                  </a:lnTo>
                  <a:lnTo>
                    <a:pt x="685" y="745"/>
                  </a:lnTo>
                  <a:lnTo>
                    <a:pt x="646" y="760"/>
                  </a:lnTo>
                  <a:lnTo>
                    <a:pt x="610" y="772"/>
                  </a:lnTo>
                  <a:lnTo>
                    <a:pt x="579" y="781"/>
                  </a:lnTo>
                  <a:lnTo>
                    <a:pt x="550" y="789"/>
                  </a:lnTo>
                  <a:lnTo>
                    <a:pt x="531" y="793"/>
                  </a:lnTo>
                  <a:lnTo>
                    <a:pt x="517" y="796"/>
                  </a:lnTo>
                  <a:lnTo>
                    <a:pt x="511" y="796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TextBox 44"/>
            <p:cNvSpPr txBox="1"/>
            <p:nvPr/>
          </p:nvSpPr>
          <p:spPr>
            <a:xfrm>
              <a:off x="8151476" y="2469852"/>
              <a:ext cx="2312659" cy="66944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37" y="0"/>
            <a:ext cx="6943114" cy="69431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1" y="349313"/>
            <a:ext cx="3325605" cy="65938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33" y="751952"/>
            <a:ext cx="3337700" cy="1824053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3261946" y="2553442"/>
            <a:ext cx="8930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 谢 您 的 观 看！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95006" y="3583909"/>
            <a:ext cx="5863771" cy="57767"/>
            <a:chOff x="5280505" y="3963496"/>
            <a:chExt cx="5863771" cy="57767"/>
          </a:xfrm>
          <a:solidFill>
            <a:schemeClr val="tx1"/>
          </a:solidFill>
        </p:grpSpPr>
        <p:sp>
          <p:nvSpPr>
            <p:cNvPr id="8" name="任意多边形 16"/>
            <p:cNvSpPr/>
            <p:nvPr/>
          </p:nvSpPr>
          <p:spPr>
            <a:xfrm>
              <a:off x="5280505" y="3992380"/>
              <a:ext cx="5863771" cy="0"/>
            </a:xfrm>
            <a:custGeom>
              <a:avLst/>
              <a:gdLst>
                <a:gd name="connsiteX0" fmla="*/ 0 w 5863771"/>
                <a:gd name="connsiteY0" fmla="*/ 0 h 0"/>
                <a:gd name="connsiteX1" fmla="*/ 58057 w 5863771"/>
                <a:gd name="connsiteY1" fmla="*/ 0 h 0"/>
                <a:gd name="connsiteX2" fmla="*/ 5863771 w 5863771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3771">
                  <a:moveTo>
                    <a:pt x="0" y="0"/>
                  </a:moveTo>
                  <a:lnTo>
                    <a:pt x="58057" y="0"/>
                  </a:lnTo>
                  <a:lnTo>
                    <a:pt x="5863771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圆角矩形 17"/>
            <p:cNvSpPr/>
            <p:nvPr/>
          </p:nvSpPr>
          <p:spPr>
            <a:xfrm>
              <a:off x="7456740" y="3963496"/>
              <a:ext cx="1511300" cy="577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87011" y="3914076"/>
            <a:ext cx="542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适合吉他社团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音乐社团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活动安排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风采展示等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515808" y="4615468"/>
            <a:ext cx="412709" cy="333006"/>
            <a:chOff x="0" y="0"/>
            <a:chExt cx="1088225" cy="869861"/>
          </a:xfrm>
          <a:solidFill>
            <a:srgbClr val="404040"/>
          </a:solidFill>
        </p:grpSpPr>
        <p:sp>
          <p:nvSpPr>
            <p:cNvPr id="12" name="Freeform 17"/>
            <p:cNvSpPr>
              <a:spLocks noEditPoints="1" noChangeArrowheads="1"/>
            </p:cNvSpPr>
            <p:nvPr/>
          </p:nvSpPr>
          <p:spPr bwMode="auto">
            <a:xfrm>
              <a:off x="0" y="237562"/>
              <a:ext cx="824268" cy="632299"/>
            </a:xfrm>
            <a:custGeom>
              <a:avLst/>
              <a:gdLst>
                <a:gd name="T0" fmla="*/ 274 w 291"/>
                <a:gd name="T1" fmla="*/ 0 h 223"/>
                <a:gd name="T2" fmla="*/ 17 w 291"/>
                <a:gd name="T3" fmla="*/ 0 h 223"/>
                <a:gd name="T4" fmla="*/ 0 w 291"/>
                <a:gd name="T5" fmla="*/ 16 h 223"/>
                <a:gd name="T6" fmla="*/ 0 w 291"/>
                <a:gd name="T7" fmla="*/ 207 h 223"/>
                <a:gd name="T8" fmla="*/ 17 w 291"/>
                <a:gd name="T9" fmla="*/ 223 h 223"/>
                <a:gd name="T10" fmla="*/ 274 w 291"/>
                <a:gd name="T11" fmla="*/ 223 h 223"/>
                <a:gd name="T12" fmla="*/ 291 w 291"/>
                <a:gd name="T13" fmla="*/ 207 h 223"/>
                <a:gd name="T14" fmla="*/ 291 w 291"/>
                <a:gd name="T15" fmla="*/ 16 h 223"/>
                <a:gd name="T16" fmla="*/ 274 w 291"/>
                <a:gd name="T17" fmla="*/ 0 h 223"/>
                <a:gd name="T18" fmla="*/ 270 w 291"/>
                <a:gd name="T19" fmla="*/ 193 h 223"/>
                <a:gd name="T20" fmla="*/ 256 w 291"/>
                <a:gd name="T21" fmla="*/ 207 h 223"/>
                <a:gd name="T22" fmla="*/ 35 w 291"/>
                <a:gd name="T23" fmla="*/ 207 h 223"/>
                <a:gd name="T24" fmla="*/ 21 w 291"/>
                <a:gd name="T25" fmla="*/ 193 h 223"/>
                <a:gd name="T26" fmla="*/ 21 w 291"/>
                <a:gd name="T27" fmla="*/ 30 h 223"/>
                <a:gd name="T28" fmla="*/ 35 w 291"/>
                <a:gd name="T29" fmla="*/ 16 h 223"/>
                <a:gd name="T30" fmla="*/ 256 w 291"/>
                <a:gd name="T31" fmla="*/ 16 h 223"/>
                <a:gd name="T32" fmla="*/ 270 w 291"/>
                <a:gd name="T33" fmla="*/ 30 h 223"/>
                <a:gd name="T34" fmla="*/ 270 w 291"/>
                <a:gd name="T35" fmla="*/ 193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1"/>
                <a:gd name="T55" fmla="*/ 0 h 223"/>
                <a:gd name="T56" fmla="*/ 291 w 291"/>
                <a:gd name="T57" fmla="*/ 223 h 2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1" h="223">
                  <a:moveTo>
                    <a:pt x="27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8" y="223"/>
                    <a:pt x="17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1" y="215"/>
                    <a:pt x="291" y="207"/>
                  </a:cubicBezTo>
                  <a:cubicBezTo>
                    <a:pt x="291" y="16"/>
                    <a:pt x="291" y="16"/>
                    <a:pt x="291" y="16"/>
                  </a:cubicBezTo>
                  <a:cubicBezTo>
                    <a:pt x="291" y="7"/>
                    <a:pt x="283" y="0"/>
                    <a:pt x="274" y="0"/>
                  </a:cubicBezTo>
                  <a:moveTo>
                    <a:pt x="270" y="193"/>
                  </a:moveTo>
                  <a:cubicBezTo>
                    <a:pt x="270" y="201"/>
                    <a:pt x="264" y="207"/>
                    <a:pt x="256" y="207"/>
                  </a:cubicBezTo>
                  <a:cubicBezTo>
                    <a:pt x="35" y="207"/>
                    <a:pt x="35" y="207"/>
                    <a:pt x="35" y="207"/>
                  </a:cubicBezTo>
                  <a:cubicBezTo>
                    <a:pt x="27" y="207"/>
                    <a:pt x="21" y="201"/>
                    <a:pt x="21" y="19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2"/>
                    <a:pt x="27" y="16"/>
                    <a:pt x="35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4" y="16"/>
                    <a:pt x="270" y="22"/>
                    <a:pt x="270" y="30"/>
                  </a:cubicBezTo>
                  <a:lnTo>
                    <a:pt x="27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3" name="Freeform 18"/>
            <p:cNvSpPr>
              <a:spLocks noChangeArrowheads="1"/>
            </p:cNvSpPr>
            <p:nvPr/>
          </p:nvSpPr>
          <p:spPr bwMode="auto">
            <a:xfrm>
              <a:off x="137978" y="110382"/>
              <a:ext cx="821868" cy="632299"/>
            </a:xfrm>
            <a:custGeom>
              <a:avLst/>
              <a:gdLst>
                <a:gd name="T0" fmla="*/ 274 w 290"/>
                <a:gd name="T1" fmla="*/ 0 h 223"/>
                <a:gd name="T2" fmla="*/ 16 w 290"/>
                <a:gd name="T3" fmla="*/ 0 h 223"/>
                <a:gd name="T4" fmla="*/ 0 w 290"/>
                <a:gd name="T5" fmla="*/ 16 h 223"/>
                <a:gd name="T6" fmla="*/ 0 w 290"/>
                <a:gd name="T7" fmla="*/ 25 h 223"/>
                <a:gd name="T8" fmla="*/ 249 w 290"/>
                <a:gd name="T9" fmla="*/ 25 h 223"/>
                <a:gd name="T10" fmla="*/ 265 w 290"/>
                <a:gd name="T11" fmla="*/ 42 h 223"/>
                <a:gd name="T12" fmla="*/ 265 w 290"/>
                <a:gd name="T13" fmla="*/ 223 h 223"/>
                <a:gd name="T14" fmla="*/ 274 w 290"/>
                <a:gd name="T15" fmla="*/ 223 h 223"/>
                <a:gd name="T16" fmla="*/ 290 w 290"/>
                <a:gd name="T17" fmla="*/ 207 h 223"/>
                <a:gd name="T18" fmla="*/ 290 w 290"/>
                <a:gd name="T19" fmla="*/ 16 h 223"/>
                <a:gd name="T20" fmla="*/ 274 w 290"/>
                <a:gd name="T21" fmla="*/ 0 h 2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3"/>
                <a:gd name="T35" fmla="*/ 290 w 290"/>
                <a:gd name="T36" fmla="*/ 223 h 2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3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3"/>
                    <a:pt x="265" y="42"/>
                  </a:cubicBezTo>
                  <a:cubicBezTo>
                    <a:pt x="265" y="223"/>
                    <a:pt x="265" y="223"/>
                    <a:pt x="265" y="223"/>
                  </a:cubicBezTo>
                  <a:cubicBezTo>
                    <a:pt x="274" y="223"/>
                    <a:pt x="274" y="223"/>
                    <a:pt x="274" y="223"/>
                  </a:cubicBezTo>
                  <a:cubicBezTo>
                    <a:pt x="283" y="223"/>
                    <a:pt x="290" y="216"/>
                    <a:pt x="290" y="207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4" name="Freeform 19"/>
            <p:cNvSpPr>
              <a:spLocks noChangeArrowheads="1"/>
            </p:cNvSpPr>
            <p:nvPr/>
          </p:nvSpPr>
          <p:spPr bwMode="auto">
            <a:xfrm>
              <a:off x="266357" y="0"/>
              <a:ext cx="821868" cy="628699"/>
            </a:xfrm>
            <a:custGeom>
              <a:avLst/>
              <a:gdLst>
                <a:gd name="T0" fmla="*/ 274 w 290"/>
                <a:gd name="T1" fmla="*/ 0 h 222"/>
                <a:gd name="T2" fmla="*/ 16 w 290"/>
                <a:gd name="T3" fmla="*/ 0 h 222"/>
                <a:gd name="T4" fmla="*/ 0 w 290"/>
                <a:gd name="T5" fmla="*/ 16 h 222"/>
                <a:gd name="T6" fmla="*/ 0 w 290"/>
                <a:gd name="T7" fmla="*/ 25 h 222"/>
                <a:gd name="T8" fmla="*/ 249 w 290"/>
                <a:gd name="T9" fmla="*/ 25 h 222"/>
                <a:gd name="T10" fmla="*/ 265 w 290"/>
                <a:gd name="T11" fmla="*/ 41 h 222"/>
                <a:gd name="T12" fmla="*/ 265 w 290"/>
                <a:gd name="T13" fmla="*/ 222 h 222"/>
                <a:gd name="T14" fmla="*/ 274 w 290"/>
                <a:gd name="T15" fmla="*/ 222 h 222"/>
                <a:gd name="T16" fmla="*/ 290 w 290"/>
                <a:gd name="T17" fmla="*/ 206 h 222"/>
                <a:gd name="T18" fmla="*/ 290 w 290"/>
                <a:gd name="T19" fmla="*/ 16 h 222"/>
                <a:gd name="T20" fmla="*/ 274 w 290"/>
                <a:gd name="T21" fmla="*/ 0 h 2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0"/>
                <a:gd name="T34" fmla="*/ 0 h 222"/>
                <a:gd name="T35" fmla="*/ 290 w 290"/>
                <a:gd name="T36" fmla="*/ 222 h 2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0" h="222">
                  <a:moveTo>
                    <a:pt x="27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8" y="25"/>
                    <a:pt x="265" y="32"/>
                    <a:pt x="265" y="41"/>
                  </a:cubicBezTo>
                  <a:cubicBezTo>
                    <a:pt x="265" y="222"/>
                    <a:pt x="265" y="222"/>
                    <a:pt x="265" y="222"/>
                  </a:cubicBezTo>
                  <a:cubicBezTo>
                    <a:pt x="274" y="222"/>
                    <a:pt x="274" y="222"/>
                    <a:pt x="274" y="222"/>
                  </a:cubicBezTo>
                  <a:cubicBezTo>
                    <a:pt x="283" y="222"/>
                    <a:pt x="290" y="215"/>
                    <a:pt x="290" y="206"/>
                  </a:cubicBezTo>
                  <a:cubicBezTo>
                    <a:pt x="290" y="16"/>
                    <a:pt x="290" y="16"/>
                    <a:pt x="290" y="16"/>
                  </a:cubicBezTo>
                  <a:cubicBezTo>
                    <a:pt x="290" y="7"/>
                    <a:pt x="283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5" name="Freeform 20"/>
            <p:cNvSpPr>
              <a:spLocks noChangeArrowheads="1"/>
            </p:cNvSpPr>
            <p:nvPr/>
          </p:nvSpPr>
          <p:spPr bwMode="auto">
            <a:xfrm>
              <a:off x="110382" y="422332"/>
              <a:ext cx="569909" cy="353943"/>
            </a:xfrm>
            <a:custGeom>
              <a:avLst/>
              <a:gdLst>
                <a:gd name="T0" fmla="*/ 71 w 201"/>
                <a:gd name="T1" fmla="*/ 5 h 125"/>
                <a:gd name="T2" fmla="*/ 11 w 201"/>
                <a:gd name="T3" fmla="*/ 109 h 125"/>
                <a:gd name="T4" fmla="*/ 11 w 201"/>
                <a:gd name="T5" fmla="*/ 124 h 125"/>
                <a:gd name="T6" fmla="*/ 192 w 201"/>
                <a:gd name="T7" fmla="*/ 124 h 125"/>
                <a:gd name="T8" fmla="*/ 192 w 201"/>
                <a:gd name="T9" fmla="*/ 108 h 125"/>
                <a:gd name="T10" fmla="*/ 151 w 201"/>
                <a:gd name="T11" fmla="*/ 47 h 125"/>
                <a:gd name="T12" fmla="*/ 117 w 201"/>
                <a:gd name="T13" fmla="*/ 86 h 125"/>
                <a:gd name="T14" fmla="*/ 110 w 201"/>
                <a:gd name="T15" fmla="*/ 81 h 125"/>
                <a:gd name="T16" fmla="*/ 122 w 201"/>
                <a:gd name="T17" fmla="*/ 65 h 125"/>
                <a:gd name="T18" fmla="*/ 81 w 201"/>
                <a:gd name="T19" fmla="*/ 5 h 125"/>
                <a:gd name="T20" fmla="*/ 71 w 201"/>
                <a:gd name="T21" fmla="*/ 5 h 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1"/>
                <a:gd name="T34" fmla="*/ 0 h 125"/>
                <a:gd name="T35" fmla="*/ 201 w 201"/>
                <a:gd name="T36" fmla="*/ 125 h 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1" h="125">
                  <a:moveTo>
                    <a:pt x="71" y="5"/>
                  </a:moveTo>
                  <a:cubicBezTo>
                    <a:pt x="11" y="109"/>
                    <a:pt x="11" y="109"/>
                    <a:pt x="11" y="109"/>
                  </a:cubicBezTo>
                  <a:cubicBezTo>
                    <a:pt x="11" y="109"/>
                    <a:pt x="0" y="124"/>
                    <a:pt x="11" y="124"/>
                  </a:cubicBezTo>
                  <a:cubicBezTo>
                    <a:pt x="25" y="125"/>
                    <a:pt x="192" y="124"/>
                    <a:pt x="192" y="124"/>
                  </a:cubicBezTo>
                  <a:cubicBezTo>
                    <a:pt x="192" y="124"/>
                    <a:pt x="201" y="121"/>
                    <a:pt x="192" y="108"/>
                  </a:cubicBezTo>
                  <a:cubicBezTo>
                    <a:pt x="182" y="94"/>
                    <a:pt x="158" y="46"/>
                    <a:pt x="151" y="47"/>
                  </a:cubicBezTo>
                  <a:cubicBezTo>
                    <a:pt x="144" y="47"/>
                    <a:pt x="120" y="83"/>
                    <a:pt x="117" y="86"/>
                  </a:cubicBezTo>
                  <a:cubicBezTo>
                    <a:pt x="115" y="89"/>
                    <a:pt x="108" y="84"/>
                    <a:pt x="110" y="81"/>
                  </a:cubicBezTo>
                  <a:cubicBezTo>
                    <a:pt x="116" y="74"/>
                    <a:pt x="122" y="65"/>
                    <a:pt x="122" y="65"/>
                  </a:cubicBezTo>
                  <a:cubicBezTo>
                    <a:pt x="122" y="65"/>
                    <a:pt x="84" y="9"/>
                    <a:pt x="81" y="5"/>
                  </a:cubicBezTo>
                  <a:cubicBezTo>
                    <a:pt x="78" y="0"/>
                    <a:pt x="73" y="1"/>
                    <a:pt x="7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563909" y="331147"/>
              <a:ext cx="101984" cy="995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524785" y="4615468"/>
            <a:ext cx="329894" cy="333006"/>
            <a:chOff x="0" y="0"/>
            <a:chExt cx="881859" cy="881859"/>
          </a:xfrm>
          <a:solidFill>
            <a:srgbClr val="404040"/>
          </a:solidFill>
        </p:grpSpPr>
        <p:sp>
          <p:nvSpPr>
            <p:cNvPr id="18" name="Freeform 22"/>
            <p:cNvSpPr>
              <a:spLocks noEditPoints="1" noChangeArrowheads="1"/>
            </p:cNvSpPr>
            <p:nvPr/>
          </p:nvSpPr>
          <p:spPr bwMode="auto">
            <a:xfrm>
              <a:off x="0" y="0"/>
              <a:ext cx="881859" cy="881859"/>
            </a:xfrm>
            <a:custGeom>
              <a:avLst/>
              <a:gdLst>
                <a:gd name="T0" fmla="*/ 155 w 311"/>
                <a:gd name="T1" fmla="*/ 0 h 311"/>
                <a:gd name="T2" fmla="*/ 0 w 311"/>
                <a:gd name="T3" fmla="*/ 155 h 311"/>
                <a:gd name="T4" fmla="*/ 155 w 311"/>
                <a:gd name="T5" fmla="*/ 311 h 311"/>
                <a:gd name="T6" fmla="*/ 311 w 311"/>
                <a:gd name="T7" fmla="*/ 155 h 311"/>
                <a:gd name="T8" fmla="*/ 155 w 311"/>
                <a:gd name="T9" fmla="*/ 0 h 311"/>
                <a:gd name="T10" fmla="*/ 155 w 311"/>
                <a:gd name="T11" fmla="*/ 289 h 311"/>
                <a:gd name="T12" fmla="*/ 21 w 311"/>
                <a:gd name="T13" fmla="*/ 155 h 311"/>
                <a:gd name="T14" fmla="*/ 155 w 311"/>
                <a:gd name="T15" fmla="*/ 21 h 311"/>
                <a:gd name="T16" fmla="*/ 289 w 311"/>
                <a:gd name="T17" fmla="*/ 155 h 311"/>
                <a:gd name="T18" fmla="*/ 155 w 311"/>
                <a:gd name="T19" fmla="*/ 289 h 3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1"/>
                <a:gd name="T31" fmla="*/ 0 h 311"/>
                <a:gd name="T32" fmla="*/ 311 w 311"/>
                <a:gd name="T33" fmla="*/ 311 h 3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1" h="311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1"/>
                    <a:pt x="70" y="311"/>
                    <a:pt x="155" y="311"/>
                  </a:cubicBezTo>
                  <a:cubicBezTo>
                    <a:pt x="241" y="311"/>
                    <a:pt x="311" y="241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moveTo>
                    <a:pt x="155" y="289"/>
                  </a:moveTo>
                  <a:cubicBezTo>
                    <a:pt x="81" y="289"/>
                    <a:pt x="21" y="229"/>
                    <a:pt x="21" y="155"/>
                  </a:cubicBezTo>
                  <a:cubicBezTo>
                    <a:pt x="21" y="81"/>
                    <a:pt x="81" y="21"/>
                    <a:pt x="155" y="21"/>
                  </a:cubicBezTo>
                  <a:cubicBezTo>
                    <a:pt x="229" y="21"/>
                    <a:pt x="289" y="81"/>
                    <a:pt x="289" y="155"/>
                  </a:cubicBezTo>
                  <a:cubicBezTo>
                    <a:pt x="289" y="229"/>
                    <a:pt x="229" y="289"/>
                    <a:pt x="155" y="2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19" name="Freeform 23"/>
            <p:cNvSpPr>
              <a:spLocks noChangeArrowheads="1"/>
            </p:cNvSpPr>
            <p:nvPr/>
          </p:nvSpPr>
          <p:spPr bwMode="auto">
            <a:xfrm>
              <a:off x="235162" y="70789"/>
              <a:ext cx="430731" cy="428331"/>
            </a:xfrm>
            <a:custGeom>
              <a:avLst/>
              <a:gdLst>
                <a:gd name="T0" fmla="*/ 145 w 152"/>
                <a:gd name="T1" fmla="*/ 53 h 151"/>
                <a:gd name="T2" fmla="*/ 144 w 152"/>
                <a:gd name="T3" fmla="*/ 52 h 151"/>
                <a:gd name="T4" fmla="*/ 125 w 152"/>
                <a:gd name="T5" fmla="*/ 52 h 151"/>
                <a:gd name="T6" fmla="*/ 77 w 152"/>
                <a:gd name="T7" fmla="*/ 106 h 151"/>
                <a:gd name="T8" fmla="*/ 31 w 152"/>
                <a:gd name="T9" fmla="*/ 12 h 151"/>
                <a:gd name="T10" fmla="*/ 11 w 152"/>
                <a:gd name="T11" fmla="*/ 4 h 151"/>
                <a:gd name="T12" fmla="*/ 10 w 152"/>
                <a:gd name="T13" fmla="*/ 4 h 151"/>
                <a:gd name="T14" fmla="*/ 4 w 152"/>
                <a:gd name="T15" fmla="*/ 25 h 151"/>
                <a:gd name="T16" fmla="*/ 60 w 152"/>
                <a:gd name="T17" fmla="*/ 140 h 151"/>
                <a:gd name="T18" fmla="*/ 79 w 152"/>
                <a:gd name="T19" fmla="*/ 148 h 151"/>
                <a:gd name="T20" fmla="*/ 79 w 152"/>
                <a:gd name="T21" fmla="*/ 148 h 151"/>
                <a:gd name="T22" fmla="*/ 80 w 152"/>
                <a:gd name="T23" fmla="*/ 148 h 151"/>
                <a:gd name="T24" fmla="*/ 81 w 152"/>
                <a:gd name="T25" fmla="*/ 147 h 151"/>
                <a:gd name="T26" fmla="*/ 87 w 152"/>
                <a:gd name="T27" fmla="*/ 141 h 151"/>
                <a:gd name="T28" fmla="*/ 148 w 152"/>
                <a:gd name="T29" fmla="*/ 72 h 151"/>
                <a:gd name="T30" fmla="*/ 145 w 152"/>
                <a:gd name="T31" fmla="*/ 53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1"/>
                <a:gd name="T50" fmla="*/ 152 w 15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1">
                  <a:moveTo>
                    <a:pt x="145" y="53"/>
                  </a:moveTo>
                  <a:cubicBezTo>
                    <a:pt x="144" y="52"/>
                    <a:pt x="144" y="52"/>
                    <a:pt x="144" y="52"/>
                  </a:cubicBezTo>
                  <a:cubicBezTo>
                    <a:pt x="138" y="47"/>
                    <a:pt x="129" y="47"/>
                    <a:pt x="125" y="52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4"/>
                    <a:pt x="18" y="0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0" y="140"/>
                    <a:pt x="60" y="140"/>
                    <a:pt x="60" y="140"/>
                  </a:cubicBezTo>
                  <a:cubicBezTo>
                    <a:pt x="63" y="148"/>
                    <a:pt x="72" y="151"/>
                    <a:pt x="79" y="148"/>
                  </a:cubicBezTo>
                  <a:cubicBezTo>
                    <a:pt x="79" y="148"/>
                    <a:pt x="79" y="148"/>
                    <a:pt x="79" y="148"/>
                  </a:cubicBezTo>
                  <a:cubicBezTo>
                    <a:pt x="79" y="148"/>
                    <a:pt x="80" y="148"/>
                    <a:pt x="80" y="148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46"/>
                    <a:pt x="86" y="144"/>
                    <a:pt x="87" y="14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2" y="67"/>
                    <a:pt x="151" y="59"/>
                    <a:pt x="14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207324" y="4615468"/>
            <a:ext cx="397959" cy="333006"/>
            <a:chOff x="0" y="0"/>
            <a:chExt cx="961046" cy="796672"/>
          </a:xfrm>
          <a:solidFill>
            <a:srgbClr val="404040"/>
          </a:solidFill>
        </p:grpSpPr>
        <p:sp>
          <p:nvSpPr>
            <p:cNvPr id="21" name="Freeform 24"/>
            <p:cNvSpPr>
              <a:spLocks noEditPoints="1" noChangeArrowheads="1"/>
            </p:cNvSpPr>
            <p:nvPr/>
          </p:nvSpPr>
          <p:spPr bwMode="auto">
            <a:xfrm>
              <a:off x="0" y="0"/>
              <a:ext cx="961046" cy="796672"/>
            </a:xfrm>
            <a:custGeom>
              <a:avLst/>
              <a:gdLst>
                <a:gd name="T0" fmla="*/ 321 w 339"/>
                <a:gd name="T1" fmla="*/ 0 h 281"/>
                <a:gd name="T2" fmla="*/ 18 w 339"/>
                <a:gd name="T3" fmla="*/ 0 h 281"/>
                <a:gd name="T4" fmla="*/ 0 w 339"/>
                <a:gd name="T5" fmla="*/ 18 h 281"/>
                <a:gd name="T6" fmla="*/ 0 w 339"/>
                <a:gd name="T7" fmla="*/ 263 h 281"/>
                <a:gd name="T8" fmla="*/ 18 w 339"/>
                <a:gd name="T9" fmla="*/ 281 h 281"/>
                <a:gd name="T10" fmla="*/ 321 w 339"/>
                <a:gd name="T11" fmla="*/ 281 h 281"/>
                <a:gd name="T12" fmla="*/ 339 w 339"/>
                <a:gd name="T13" fmla="*/ 263 h 281"/>
                <a:gd name="T14" fmla="*/ 339 w 339"/>
                <a:gd name="T15" fmla="*/ 18 h 281"/>
                <a:gd name="T16" fmla="*/ 321 w 339"/>
                <a:gd name="T17" fmla="*/ 0 h 281"/>
                <a:gd name="T18" fmla="*/ 316 w 339"/>
                <a:gd name="T19" fmla="*/ 246 h 281"/>
                <a:gd name="T20" fmla="*/ 301 w 339"/>
                <a:gd name="T21" fmla="*/ 262 h 281"/>
                <a:gd name="T22" fmla="*/ 38 w 339"/>
                <a:gd name="T23" fmla="*/ 262 h 281"/>
                <a:gd name="T24" fmla="*/ 23 w 339"/>
                <a:gd name="T25" fmla="*/ 246 h 281"/>
                <a:gd name="T26" fmla="*/ 23 w 339"/>
                <a:gd name="T27" fmla="*/ 35 h 281"/>
                <a:gd name="T28" fmla="*/ 38 w 339"/>
                <a:gd name="T29" fmla="*/ 19 h 281"/>
                <a:gd name="T30" fmla="*/ 301 w 339"/>
                <a:gd name="T31" fmla="*/ 19 h 281"/>
                <a:gd name="T32" fmla="*/ 316 w 339"/>
                <a:gd name="T33" fmla="*/ 35 h 281"/>
                <a:gd name="T34" fmla="*/ 316 w 339"/>
                <a:gd name="T35" fmla="*/ 246 h 2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281"/>
                <a:gd name="T56" fmla="*/ 339 w 339"/>
                <a:gd name="T57" fmla="*/ 281 h 2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281">
                  <a:moveTo>
                    <a:pt x="3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273"/>
                    <a:pt x="8" y="281"/>
                    <a:pt x="18" y="281"/>
                  </a:cubicBezTo>
                  <a:cubicBezTo>
                    <a:pt x="321" y="281"/>
                    <a:pt x="321" y="281"/>
                    <a:pt x="321" y="281"/>
                  </a:cubicBezTo>
                  <a:cubicBezTo>
                    <a:pt x="331" y="281"/>
                    <a:pt x="339" y="273"/>
                    <a:pt x="339" y="263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8"/>
                    <a:pt x="331" y="0"/>
                    <a:pt x="321" y="0"/>
                  </a:cubicBezTo>
                  <a:moveTo>
                    <a:pt x="316" y="246"/>
                  </a:moveTo>
                  <a:cubicBezTo>
                    <a:pt x="316" y="255"/>
                    <a:pt x="309" y="262"/>
                    <a:pt x="301" y="262"/>
                  </a:cubicBezTo>
                  <a:cubicBezTo>
                    <a:pt x="38" y="262"/>
                    <a:pt x="38" y="262"/>
                    <a:pt x="38" y="262"/>
                  </a:cubicBezTo>
                  <a:cubicBezTo>
                    <a:pt x="30" y="262"/>
                    <a:pt x="23" y="255"/>
                    <a:pt x="23" y="24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26"/>
                    <a:pt x="30" y="19"/>
                    <a:pt x="38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9" y="19"/>
                    <a:pt x="316" y="26"/>
                    <a:pt x="316" y="35"/>
                  </a:cubicBezTo>
                  <a:lnTo>
                    <a:pt x="316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2" name="Freeform 25"/>
            <p:cNvSpPr>
              <a:spLocks noChangeArrowheads="1"/>
            </p:cNvSpPr>
            <p:nvPr/>
          </p:nvSpPr>
          <p:spPr bwMode="auto">
            <a:xfrm>
              <a:off x="176371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3" name="Freeform 26"/>
            <p:cNvSpPr>
              <a:spLocks noChangeArrowheads="1"/>
            </p:cNvSpPr>
            <p:nvPr/>
          </p:nvSpPr>
          <p:spPr bwMode="auto">
            <a:xfrm>
              <a:off x="176371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4" name="Freeform 27"/>
            <p:cNvSpPr>
              <a:spLocks noChangeArrowheads="1"/>
            </p:cNvSpPr>
            <p:nvPr/>
          </p:nvSpPr>
          <p:spPr bwMode="auto">
            <a:xfrm>
              <a:off x="346744" y="116382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5" name="Freeform 28"/>
            <p:cNvSpPr>
              <a:spLocks noChangeArrowheads="1"/>
            </p:cNvSpPr>
            <p:nvPr/>
          </p:nvSpPr>
          <p:spPr bwMode="auto">
            <a:xfrm>
              <a:off x="346744" y="274756"/>
              <a:ext cx="87586" cy="88786"/>
            </a:xfrm>
            <a:custGeom>
              <a:avLst/>
              <a:gdLst>
                <a:gd name="T0" fmla="*/ 31 w 31"/>
                <a:gd name="T1" fmla="*/ 24 h 31"/>
                <a:gd name="T2" fmla="*/ 24 w 31"/>
                <a:gd name="T3" fmla="*/ 31 h 31"/>
                <a:gd name="T4" fmla="*/ 8 w 31"/>
                <a:gd name="T5" fmla="*/ 31 h 31"/>
                <a:gd name="T6" fmla="*/ 0 w 31"/>
                <a:gd name="T7" fmla="*/ 24 h 31"/>
                <a:gd name="T8" fmla="*/ 0 w 31"/>
                <a:gd name="T9" fmla="*/ 8 h 31"/>
                <a:gd name="T10" fmla="*/ 8 w 31"/>
                <a:gd name="T11" fmla="*/ 0 h 31"/>
                <a:gd name="T12" fmla="*/ 24 w 31"/>
                <a:gd name="T13" fmla="*/ 0 h 31"/>
                <a:gd name="T14" fmla="*/ 31 w 31"/>
                <a:gd name="T15" fmla="*/ 8 h 31"/>
                <a:gd name="T16" fmla="*/ 31 w 31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1"/>
                <a:gd name="T29" fmla="*/ 31 w 31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1">
                  <a:moveTo>
                    <a:pt x="31" y="24"/>
                  </a:moveTo>
                  <a:cubicBezTo>
                    <a:pt x="31" y="28"/>
                    <a:pt x="28" y="31"/>
                    <a:pt x="2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4"/>
                    <a:pt x="31" y="8"/>
                  </a:cubicBezTo>
                  <a:lnTo>
                    <a:pt x="3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6" name="Freeform 29"/>
            <p:cNvSpPr>
              <a:spLocks noChangeArrowheads="1"/>
            </p:cNvSpPr>
            <p:nvPr/>
          </p:nvSpPr>
          <p:spPr bwMode="auto">
            <a:xfrm>
              <a:off x="346744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7" name="Freeform 30"/>
            <p:cNvSpPr>
              <a:spLocks noChangeArrowheads="1"/>
            </p:cNvSpPr>
            <p:nvPr/>
          </p:nvSpPr>
          <p:spPr bwMode="auto">
            <a:xfrm>
              <a:off x="519516" y="116382"/>
              <a:ext cx="83987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8" name="Freeform 31"/>
            <p:cNvSpPr>
              <a:spLocks noChangeArrowheads="1"/>
            </p:cNvSpPr>
            <p:nvPr/>
          </p:nvSpPr>
          <p:spPr bwMode="auto">
            <a:xfrm>
              <a:off x="519516" y="274756"/>
              <a:ext cx="83987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29" name="Freeform 32"/>
            <p:cNvSpPr>
              <a:spLocks noChangeArrowheads="1"/>
            </p:cNvSpPr>
            <p:nvPr/>
          </p:nvSpPr>
          <p:spPr bwMode="auto">
            <a:xfrm>
              <a:off x="688689" y="116382"/>
              <a:ext cx="85186" cy="85186"/>
            </a:xfrm>
            <a:custGeom>
              <a:avLst/>
              <a:gdLst>
                <a:gd name="T0" fmla="*/ 30 w 30"/>
                <a:gd name="T1" fmla="*/ 23 h 30"/>
                <a:gd name="T2" fmla="*/ 23 w 30"/>
                <a:gd name="T3" fmla="*/ 30 h 30"/>
                <a:gd name="T4" fmla="*/ 7 w 30"/>
                <a:gd name="T5" fmla="*/ 30 h 30"/>
                <a:gd name="T6" fmla="*/ 0 w 30"/>
                <a:gd name="T7" fmla="*/ 23 h 30"/>
                <a:gd name="T8" fmla="*/ 0 w 30"/>
                <a:gd name="T9" fmla="*/ 7 h 30"/>
                <a:gd name="T10" fmla="*/ 7 w 30"/>
                <a:gd name="T11" fmla="*/ 0 h 30"/>
                <a:gd name="T12" fmla="*/ 23 w 30"/>
                <a:gd name="T13" fmla="*/ 0 h 30"/>
                <a:gd name="T14" fmla="*/ 30 w 30"/>
                <a:gd name="T15" fmla="*/ 7 h 30"/>
                <a:gd name="T16" fmla="*/ 30 w 30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0"/>
                <a:gd name="T29" fmla="*/ 30 w 3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0">
                  <a:moveTo>
                    <a:pt x="30" y="23"/>
                  </a:moveTo>
                  <a:cubicBezTo>
                    <a:pt x="30" y="27"/>
                    <a:pt x="27" y="30"/>
                    <a:pt x="23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3"/>
                    <a:pt x="30" y="7"/>
                  </a:cubicBezTo>
                  <a:lnTo>
                    <a:pt x="3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0" name="Freeform 33"/>
            <p:cNvSpPr>
              <a:spLocks noChangeArrowheads="1"/>
            </p:cNvSpPr>
            <p:nvPr/>
          </p:nvSpPr>
          <p:spPr bwMode="auto">
            <a:xfrm>
              <a:off x="688689" y="274756"/>
              <a:ext cx="85186" cy="88786"/>
            </a:xfrm>
            <a:custGeom>
              <a:avLst/>
              <a:gdLst>
                <a:gd name="T0" fmla="*/ 30 w 30"/>
                <a:gd name="T1" fmla="*/ 24 h 31"/>
                <a:gd name="T2" fmla="*/ 23 w 30"/>
                <a:gd name="T3" fmla="*/ 31 h 31"/>
                <a:gd name="T4" fmla="*/ 7 w 30"/>
                <a:gd name="T5" fmla="*/ 31 h 31"/>
                <a:gd name="T6" fmla="*/ 0 w 30"/>
                <a:gd name="T7" fmla="*/ 24 h 31"/>
                <a:gd name="T8" fmla="*/ 0 w 30"/>
                <a:gd name="T9" fmla="*/ 8 h 31"/>
                <a:gd name="T10" fmla="*/ 7 w 30"/>
                <a:gd name="T11" fmla="*/ 0 h 31"/>
                <a:gd name="T12" fmla="*/ 23 w 30"/>
                <a:gd name="T13" fmla="*/ 0 h 31"/>
                <a:gd name="T14" fmla="*/ 30 w 30"/>
                <a:gd name="T15" fmla="*/ 8 h 31"/>
                <a:gd name="T16" fmla="*/ 30 w 30"/>
                <a:gd name="T17" fmla="*/ 24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31"/>
                <a:gd name="T29" fmla="*/ 30 w 3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31">
                  <a:moveTo>
                    <a:pt x="30" y="24"/>
                  </a:moveTo>
                  <a:cubicBezTo>
                    <a:pt x="30" y="28"/>
                    <a:pt x="27" y="31"/>
                    <a:pt x="23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28"/>
                    <a:pt x="0" y="2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0" y="4"/>
                    <a:pt x="30" y="8"/>
                  </a:cubicBezTo>
                  <a:lnTo>
                    <a:pt x="3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1" name="Freeform 34"/>
            <p:cNvSpPr>
              <a:spLocks noChangeArrowheads="1"/>
            </p:cNvSpPr>
            <p:nvPr/>
          </p:nvSpPr>
          <p:spPr bwMode="auto">
            <a:xfrm>
              <a:off x="176371" y="436730"/>
              <a:ext cx="87586" cy="85186"/>
            </a:xfrm>
            <a:custGeom>
              <a:avLst/>
              <a:gdLst>
                <a:gd name="T0" fmla="*/ 31 w 31"/>
                <a:gd name="T1" fmla="*/ 23 h 30"/>
                <a:gd name="T2" fmla="*/ 24 w 31"/>
                <a:gd name="T3" fmla="*/ 30 h 30"/>
                <a:gd name="T4" fmla="*/ 8 w 31"/>
                <a:gd name="T5" fmla="*/ 30 h 30"/>
                <a:gd name="T6" fmla="*/ 0 w 31"/>
                <a:gd name="T7" fmla="*/ 23 h 30"/>
                <a:gd name="T8" fmla="*/ 0 w 31"/>
                <a:gd name="T9" fmla="*/ 7 h 30"/>
                <a:gd name="T10" fmla="*/ 8 w 31"/>
                <a:gd name="T11" fmla="*/ 0 h 30"/>
                <a:gd name="T12" fmla="*/ 24 w 31"/>
                <a:gd name="T13" fmla="*/ 0 h 30"/>
                <a:gd name="T14" fmla="*/ 31 w 31"/>
                <a:gd name="T15" fmla="*/ 7 h 30"/>
                <a:gd name="T16" fmla="*/ 31 w 31"/>
                <a:gd name="T17" fmla="*/ 2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30"/>
                <a:gd name="T29" fmla="*/ 31 w 3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30">
                  <a:moveTo>
                    <a:pt x="31" y="23"/>
                  </a:moveTo>
                  <a:cubicBezTo>
                    <a:pt x="31" y="27"/>
                    <a:pt x="28" y="30"/>
                    <a:pt x="24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4" y="30"/>
                    <a:pt x="0" y="27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31" y="3"/>
                    <a:pt x="31" y="7"/>
                  </a:cubicBezTo>
                  <a:lnTo>
                    <a:pt x="3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32" name="Freeform 84"/>
          <p:cNvSpPr>
            <a:spLocks noChangeAspect="1" noEditPoints="1" noChangeArrowheads="1"/>
          </p:cNvSpPr>
          <p:nvPr/>
        </p:nvSpPr>
        <p:spPr bwMode="auto">
          <a:xfrm>
            <a:off x="5903179" y="4615467"/>
            <a:ext cx="333822" cy="333006"/>
          </a:xfrm>
          <a:custGeom>
            <a:avLst/>
            <a:gdLst>
              <a:gd name="T0" fmla="*/ 170 w 170"/>
              <a:gd name="T1" fmla="*/ 0 h 168"/>
              <a:gd name="T2" fmla="*/ 162 w 170"/>
              <a:gd name="T3" fmla="*/ 16 h 168"/>
              <a:gd name="T4" fmla="*/ 170 w 170"/>
              <a:gd name="T5" fmla="*/ 103 h 168"/>
              <a:gd name="T6" fmla="*/ 93 w 170"/>
              <a:gd name="T7" fmla="*/ 119 h 168"/>
              <a:gd name="T8" fmla="*/ 128 w 170"/>
              <a:gd name="T9" fmla="*/ 152 h 168"/>
              <a:gd name="T10" fmla="*/ 42 w 170"/>
              <a:gd name="T11" fmla="*/ 168 h 168"/>
              <a:gd name="T12" fmla="*/ 77 w 170"/>
              <a:gd name="T13" fmla="*/ 152 h 168"/>
              <a:gd name="T14" fmla="*/ 0 w 170"/>
              <a:gd name="T15" fmla="*/ 119 h 168"/>
              <a:gd name="T16" fmla="*/ 6 w 170"/>
              <a:gd name="T17" fmla="*/ 103 h 168"/>
              <a:gd name="T18" fmla="*/ 0 w 170"/>
              <a:gd name="T19" fmla="*/ 16 h 168"/>
              <a:gd name="T20" fmla="*/ 0 w 170"/>
              <a:gd name="T21" fmla="*/ 0 h 168"/>
              <a:gd name="T22" fmla="*/ 122 w 170"/>
              <a:gd name="T23" fmla="*/ 40 h 168"/>
              <a:gd name="T24" fmla="*/ 115 w 170"/>
              <a:gd name="T25" fmla="*/ 44 h 168"/>
              <a:gd name="T26" fmla="*/ 75 w 170"/>
              <a:gd name="T27" fmla="*/ 52 h 168"/>
              <a:gd name="T28" fmla="*/ 73 w 170"/>
              <a:gd name="T29" fmla="*/ 50 h 168"/>
              <a:gd name="T30" fmla="*/ 50 w 170"/>
              <a:gd name="T31" fmla="*/ 67 h 168"/>
              <a:gd name="T32" fmla="*/ 85 w 170"/>
              <a:gd name="T33" fmla="*/ 65 h 168"/>
              <a:gd name="T34" fmla="*/ 89 w 170"/>
              <a:gd name="T35" fmla="*/ 67 h 168"/>
              <a:gd name="T36" fmla="*/ 120 w 170"/>
              <a:gd name="T37" fmla="*/ 52 h 168"/>
              <a:gd name="T38" fmla="*/ 128 w 170"/>
              <a:gd name="T39" fmla="*/ 40 h 168"/>
              <a:gd name="T40" fmla="*/ 113 w 170"/>
              <a:gd name="T41" fmla="*/ 58 h 168"/>
              <a:gd name="T42" fmla="*/ 122 w 170"/>
              <a:gd name="T43" fmla="*/ 85 h 168"/>
              <a:gd name="T44" fmla="*/ 113 w 170"/>
              <a:gd name="T45" fmla="*/ 58 h 168"/>
              <a:gd name="T46" fmla="*/ 101 w 170"/>
              <a:gd name="T47" fmla="*/ 67 h 168"/>
              <a:gd name="T48" fmla="*/ 109 w 170"/>
              <a:gd name="T49" fmla="*/ 85 h 168"/>
              <a:gd name="T50" fmla="*/ 101 w 170"/>
              <a:gd name="T51" fmla="*/ 67 h 168"/>
              <a:gd name="T52" fmla="*/ 87 w 170"/>
              <a:gd name="T53" fmla="*/ 77 h 168"/>
              <a:gd name="T54" fmla="*/ 95 w 170"/>
              <a:gd name="T55" fmla="*/ 85 h 168"/>
              <a:gd name="T56" fmla="*/ 87 w 170"/>
              <a:gd name="T57" fmla="*/ 77 h 168"/>
              <a:gd name="T58" fmla="*/ 75 w 170"/>
              <a:gd name="T59" fmla="*/ 69 h 168"/>
              <a:gd name="T60" fmla="*/ 83 w 170"/>
              <a:gd name="T61" fmla="*/ 85 h 168"/>
              <a:gd name="T62" fmla="*/ 75 w 170"/>
              <a:gd name="T63" fmla="*/ 69 h 168"/>
              <a:gd name="T64" fmla="*/ 63 w 170"/>
              <a:gd name="T65" fmla="*/ 69 h 168"/>
              <a:gd name="T66" fmla="*/ 71 w 170"/>
              <a:gd name="T67" fmla="*/ 85 h 168"/>
              <a:gd name="T68" fmla="*/ 63 w 170"/>
              <a:gd name="T69" fmla="*/ 69 h 168"/>
              <a:gd name="T70" fmla="*/ 48 w 170"/>
              <a:gd name="T71" fmla="*/ 73 h 168"/>
              <a:gd name="T72" fmla="*/ 56 w 170"/>
              <a:gd name="T73" fmla="*/ 85 h 168"/>
              <a:gd name="T74" fmla="*/ 48 w 170"/>
              <a:gd name="T75" fmla="*/ 73 h 168"/>
              <a:gd name="T76" fmla="*/ 146 w 170"/>
              <a:gd name="T77" fmla="*/ 18 h 168"/>
              <a:gd name="T78" fmla="*/ 24 w 170"/>
              <a:gd name="T79" fmla="*/ 101 h 168"/>
              <a:gd name="T80" fmla="*/ 146 w 170"/>
              <a:gd name="T81" fmla="*/ 18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0"/>
              <a:gd name="T124" fmla="*/ 0 h 168"/>
              <a:gd name="T125" fmla="*/ 170 w 170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0" h="168">
                <a:moveTo>
                  <a:pt x="0" y="0"/>
                </a:moveTo>
                <a:lnTo>
                  <a:pt x="170" y="0"/>
                </a:lnTo>
                <a:lnTo>
                  <a:pt x="170" y="16"/>
                </a:lnTo>
                <a:lnTo>
                  <a:pt x="162" y="16"/>
                </a:lnTo>
                <a:lnTo>
                  <a:pt x="162" y="103"/>
                </a:lnTo>
                <a:lnTo>
                  <a:pt x="170" y="103"/>
                </a:lnTo>
                <a:lnTo>
                  <a:pt x="170" y="119"/>
                </a:lnTo>
                <a:lnTo>
                  <a:pt x="93" y="119"/>
                </a:lnTo>
                <a:lnTo>
                  <a:pt x="93" y="152"/>
                </a:lnTo>
                <a:lnTo>
                  <a:pt x="128" y="152"/>
                </a:lnTo>
                <a:lnTo>
                  <a:pt x="128" y="168"/>
                </a:lnTo>
                <a:lnTo>
                  <a:pt x="42" y="168"/>
                </a:lnTo>
                <a:lnTo>
                  <a:pt x="42" y="152"/>
                </a:lnTo>
                <a:lnTo>
                  <a:pt x="77" y="152"/>
                </a:lnTo>
                <a:lnTo>
                  <a:pt x="77" y="119"/>
                </a:lnTo>
                <a:lnTo>
                  <a:pt x="0" y="119"/>
                </a:lnTo>
                <a:lnTo>
                  <a:pt x="0" y="103"/>
                </a:lnTo>
                <a:lnTo>
                  <a:pt x="6" y="103"/>
                </a:lnTo>
                <a:lnTo>
                  <a:pt x="6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28" y="40"/>
                </a:moveTo>
                <a:lnTo>
                  <a:pt x="122" y="40"/>
                </a:lnTo>
                <a:lnTo>
                  <a:pt x="113" y="40"/>
                </a:lnTo>
                <a:lnTo>
                  <a:pt x="115" y="44"/>
                </a:lnTo>
                <a:lnTo>
                  <a:pt x="87" y="61"/>
                </a:lnTo>
                <a:lnTo>
                  <a:pt x="75" y="52"/>
                </a:lnTo>
                <a:lnTo>
                  <a:pt x="75" y="50"/>
                </a:lnTo>
                <a:lnTo>
                  <a:pt x="73" y="50"/>
                </a:lnTo>
                <a:lnTo>
                  <a:pt x="48" y="61"/>
                </a:lnTo>
                <a:lnTo>
                  <a:pt x="50" y="67"/>
                </a:lnTo>
                <a:lnTo>
                  <a:pt x="73" y="56"/>
                </a:lnTo>
                <a:lnTo>
                  <a:pt x="85" y="65"/>
                </a:lnTo>
                <a:lnTo>
                  <a:pt x="87" y="67"/>
                </a:lnTo>
                <a:lnTo>
                  <a:pt x="89" y="67"/>
                </a:lnTo>
                <a:lnTo>
                  <a:pt x="117" y="48"/>
                </a:lnTo>
                <a:lnTo>
                  <a:pt x="120" y="52"/>
                </a:lnTo>
                <a:lnTo>
                  <a:pt x="124" y="46"/>
                </a:lnTo>
                <a:lnTo>
                  <a:pt x="128" y="40"/>
                </a:lnTo>
                <a:lnTo>
                  <a:pt x="128" y="40"/>
                </a:lnTo>
                <a:close/>
                <a:moveTo>
                  <a:pt x="113" y="58"/>
                </a:moveTo>
                <a:lnTo>
                  <a:pt x="113" y="85"/>
                </a:lnTo>
                <a:lnTo>
                  <a:pt x="122" y="85"/>
                </a:lnTo>
                <a:lnTo>
                  <a:pt x="122" y="58"/>
                </a:lnTo>
                <a:lnTo>
                  <a:pt x="113" y="58"/>
                </a:lnTo>
                <a:lnTo>
                  <a:pt x="113" y="58"/>
                </a:lnTo>
                <a:close/>
                <a:moveTo>
                  <a:pt x="101" y="67"/>
                </a:moveTo>
                <a:lnTo>
                  <a:pt x="101" y="85"/>
                </a:lnTo>
                <a:lnTo>
                  <a:pt x="109" y="85"/>
                </a:lnTo>
                <a:lnTo>
                  <a:pt x="109" y="67"/>
                </a:lnTo>
                <a:lnTo>
                  <a:pt x="101" y="67"/>
                </a:lnTo>
                <a:lnTo>
                  <a:pt x="101" y="67"/>
                </a:lnTo>
                <a:close/>
                <a:moveTo>
                  <a:pt x="87" y="77"/>
                </a:moveTo>
                <a:lnTo>
                  <a:pt x="87" y="85"/>
                </a:lnTo>
                <a:lnTo>
                  <a:pt x="95" y="85"/>
                </a:lnTo>
                <a:lnTo>
                  <a:pt x="95" y="77"/>
                </a:lnTo>
                <a:lnTo>
                  <a:pt x="87" y="77"/>
                </a:lnTo>
                <a:lnTo>
                  <a:pt x="87" y="77"/>
                </a:lnTo>
                <a:close/>
                <a:moveTo>
                  <a:pt x="75" y="69"/>
                </a:moveTo>
                <a:lnTo>
                  <a:pt x="75" y="85"/>
                </a:lnTo>
                <a:lnTo>
                  <a:pt x="83" y="85"/>
                </a:lnTo>
                <a:lnTo>
                  <a:pt x="83" y="69"/>
                </a:lnTo>
                <a:lnTo>
                  <a:pt x="75" y="69"/>
                </a:lnTo>
                <a:lnTo>
                  <a:pt x="75" y="69"/>
                </a:lnTo>
                <a:close/>
                <a:moveTo>
                  <a:pt x="63" y="69"/>
                </a:moveTo>
                <a:lnTo>
                  <a:pt x="63" y="85"/>
                </a:lnTo>
                <a:lnTo>
                  <a:pt x="71" y="85"/>
                </a:lnTo>
                <a:lnTo>
                  <a:pt x="71" y="69"/>
                </a:lnTo>
                <a:lnTo>
                  <a:pt x="63" y="69"/>
                </a:lnTo>
                <a:lnTo>
                  <a:pt x="63" y="69"/>
                </a:lnTo>
                <a:close/>
                <a:moveTo>
                  <a:pt x="48" y="73"/>
                </a:moveTo>
                <a:lnTo>
                  <a:pt x="48" y="85"/>
                </a:lnTo>
                <a:lnTo>
                  <a:pt x="56" y="85"/>
                </a:lnTo>
                <a:lnTo>
                  <a:pt x="56" y="73"/>
                </a:lnTo>
                <a:lnTo>
                  <a:pt x="48" y="73"/>
                </a:lnTo>
                <a:lnTo>
                  <a:pt x="48" y="73"/>
                </a:lnTo>
                <a:close/>
                <a:moveTo>
                  <a:pt x="146" y="18"/>
                </a:moveTo>
                <a:lnTo>
                  <a:pt x="24" y="18"/>
                </a:lnTo>
                <a:lnTo>
                  <a:pt x="24" y="101"/>
                </a:lnTo>
                <a:lnTo>
                  <a:pt x="146" y="101"/>
                </a:lnTo>
                <a:lnTo>
                  <a:pt x="146" y="1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3" name="Freeform 9"/>
          <p:cNvSpPr>
            <a:spLocks noChangeAspect="1" noEditPoints="1" noChangeArrowheads="1"/>
          </p:cNvSpPr>
          <p:nvPr/>
        </p:nvSpPr>
        <p:spPr bwMode="auto">
          <a:xfrm>
            <a:off x="7884090" y="4615466"/>
            <a:ext cx="361886" cy="333007"/>
          </a:xfrm>
          <a:custGeom>
            <a:avLst/>
            <a:gdLst>
              <a:gd name="T0" fmla="*/ 141 w 181"/>
              <a:gd name="T1" fmla="*/ 0 h 165"/>
              <a:gd name="T2" fmla="*/ 149 w 181"/>
              <a:gd name="T3" fmla="*/ 8 h 165"/>
              <a:gd name="T4" fmla="*/ 134 w 181"/>
              <a:gd name="T5" fmla="*/ 47 h 165"/>
              <a:gd name="T6" fmla="*/ 33 w 181"/>
              <a:gd name="T7" fmla="*/ 14 h 165"/>
              <a:gd name="T8" fmla="*/ 39 w 181"/>
              <a:gd name="T9" fmla="*/ 20 h 165"/>
              <a:gd name="T10" fmla="*/ 51 w 181"/>
              <a:gd name="T11" fmla="*/ 31 h 165"/>
              <a:gd name="T12" fmla="*/ 33 w 181"/>
              <a:gd name="T13" fmla="*/ 39 h 165"/>
              <a:gd name="T14" fmla="*/ 39 w 181"/>
              <a:gd name="T15" fmla="*/ 45 h 165"/>
              <a:gd name="T16" fmla="*/ 51 w 181"/>
              <a:gd name="T17" fmla="*/ 55 h 165"/>
              <a:gd name="T18" fmla="*/ 33 w 181"/>
              <a:gd name="T19" fmla="*/ 63 h 165"/>
              <a:gd name="T20" fmla="*/ 39 w 181"/>
              <a:gd name="T21" fmla="*/ 67 h 165"/>
              <a:gd name="T22" fmla="*/ 51 w 181"/>
              <a:gd name="T23" fmla="*/ 77 h 165"/>
              <a:gd name="T24" fmla="*/ 33 w 181"/>
              <a:gd name="T25" fmla="*/ 86 h 165"/>
              <a:gd name="T26" fmla="*/ 39 w 181"/>
              <a:gd name="T27" fmla="*/ 90 h 165"/>
              <a:gd name="T28" fmla="*/ 51 w 181"/>
              <a:gd name="T29" fmla="*/ 100 h 165"/>
              <a:gd name="T30" fmla="*/ 33 w 181"/>
              <a:gd name="T31" fmla="*/ 110 h 165"/>
              <a:gd name="T32" fmla="*/ 39 w 181"/>
              <a:gd name="T33" fmla="*/ 116 h 165"/>
              <a:gd name="T34" fmla="*/ 51 w 181"/>
              <a:gd name="T35" fmla="*/ 126 h 165"/>
              <a:gd name="T36" fmla="*/ 33 w 181"/>
              <a:gd name="T37" fmla="*/ 134 h 165"/>
              <a:gd name="T38" fmla="*/ 33 w 181"/>
              <a:gd name="T39" fmla="*/ 151 h 165"/>
              <a:gd name="T40" fmla="*/ 134 w 181"/>
              <a:gd name="T41" fmla="*/ 118 h 165"/>
              <a:gd name="T42" fmla="*/ 149 w 181"/>
              <a:gd name="T43" fmla="*/ 157 h 165"/>
              <a:gd name="T44" fmla="*/ 141 w 181"/>
              <a:gd name="T45" fmla="*/ 165 h 165"/>
              <a:gd name="T46" fmla="*/ 19 w 181"/>
              <a:gd name="T47" fmla="*/ 165 h 165"/>
              <a:gd name="T48" fmla="*/ 19 w 181"/>
              <a:gd name="T49" fmla="*/ 146 h 165"/>
              <a:gd name="T50" fmla="*/ 0 w 181"/>
              <a:gd name="T51" fmla="*/ 132 h 165"/>
              <a:gd name="T52" fmla="*/ 19 w 181"/>
              <a:gd name="T53" fmla="*/ 120 h 165"/>
              <a:gd name="T54" fmla="*/ 0 w 181"/>
              <a:gd name="T55" fmla="*/ 108 h 165"/>
              <a:gd name="T56" fmla="*/ 19 w 181"/>
              <a:gd name="T57" fmla="*/ 98 h 165"/>
              <a:gd name="T58" fmla="*/ 0 w 181"/>
              <a:gd name="T59" fmla="*/ 83 h 165"/>
              <a:gd name="T60" fmla="*/ 19 w 181"/>
              <a:gd name="T61" fmla="*/ 75 h 165"/>
              <a:gd name="T62" fmla="*/ 0 w 181"/>
              <a:gd name="T63" fmla="*/ 61 h 165"/>
              <a:gd name="T64" fmla="*/ 19 w 181"/>
              <a:gd name="T65" fmla="*/ 51 h 165"/>
              <a:gd name="T66" fmla="*/ 0 w 181"/>
              <a:gd name="T67" fmla="*/ 39 h 165"/>
              <a:gd name="T68" fmla="*/ 19 w 181"/>
              <a:gd name="T69" fmla="*/ 8 h 165"/>
              <a:gd name="T70" fmla="*/ 27 w 181"/>
              <a:gd name="T71" fmla="*/ 0 h 165"/>
              <a:gd name="T72" fmla="*/ 63 w 181"/>
              <a:gd name="T73" fmla="*/ 79 h 165"/>
              <a:gd name="T74" fmla="*/ 84 w 181"/>
              <a:gd name="T75" fmla="*/ 88 h 165"/>
              <a:gd name="T76" fmla="*/ 63 w 181"/>
              <a:gd name="T77" fmla="*/ 79 h 165"/>
              <a:gd name="T78" fmla="*/ 63 w 181"/>
              <a:gd name="T79" fmla="*/ 61 h 165"/>
              <a:gd name="T80" fmla="*/ 100 w 181"/>
              <a:gd name="T81" fmla="*/ 69 h 165"/>
              <a:gd name="T82" fmla="*/ 63 w 181"/>
              <a:gd name="T83" fmla="*/ 61 h 165"/>
              <a:gd name="T84" fmla="*/ 63 w 181"/>
              <a:gd name="T85" fmla="*/ 45 h 165"/>
              <a:gd name="T86" fmla="*/ 116 w 181"/>
              <a:gd name="T87" fmla="*/ 53 h 165"/>
              <a:gd name="T88" fmla="*/ 63 w 181"/>
              <a:gd name="T89" fmla="*/ 45 h 165"/>
              <a:gd name="T90" fmla="*/ 63 w 181"/>
              <a:gd name="T91" fmla="*/ 29 h 165"/>
              <a:gd name="T92" fmla="*/ 116 w 181"/>
              <a:gd name="T93" fmla="*/ 35 h 165"/>
              <a:gd name="T94" fmla="*/ 63 w 181"/>
              <a:gd name="T95" fmla="*/ 29 h 165"/>
              <a:gd name="T96" fmla="*/ 84 w 181"/>
              <a:gd name="T97" fmla="*/ 130 h 165"/>
              <a:gd name="T98" fmla="*/ 106 w 181"/>
              <a:gd name="T99" fmla="*/ 130 h 165"/>
              <a:gd name="T100" fmla="*/ 86 w 181"/>
              <a:gd name="T101" fmla="*/ 108 h 165"/>
              <a:gd name="T102" fmla="*/ 84 w 181"/>
              <a:gd name="T103" fmla="*/ 130 h 165"/>
              <a:gd name="T104" fmla="*/ 161 w 181"/>
              <a:gd name="T105" fmla="*/ 37 h 165"/>
              <a:gd name="T106" fmla="*/ 116 w 181"/>
              <a:gd name="T107" fmla="*/ 120 h 165"/>
              <a:gd name="T108" fmla="*/ 161 w 181"/>
              <a:gd name="T109" fmla="*/ 37 h 16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1"/>
              <a:gd name="T166" fmla="*/ 0 h 165"/>
              <a:gd name="T167" fmla="*/ 181 w 181"/>
              <a:gd name="T168" fmla="*/ 165 h 16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1" h="165">
                <a:moveTo>
                  <a:pt x="27" y="0"/>
                </a:moveTo>
                <a:lnTo>
                  <a:pt x="141" y="0"/>
                </a:lnTo>
                <a:lnTo>
                  <a:pt x="149" y="0"/>
                </a:lnTo>
                <a:lnTo>
                  <a:pt x="149" y="8"/>
                </a:lnTo>
                <a:lnTo>
                  <a:pt x="149" y="35"/>
                </a:lnTo>
                <a:lnTo>
                  <a:pt x="134" y="47"/>
                </a:lnTo>
                <a:lnTo>
                  <a:pt x="134" y="14"/>
                </a:lnTo>
                <a:lnTo>
                  <a:pt x="33" y="14"/>
                </a:lnTo>
                <a:lnTo>
                  <a:pt x="33" y="25"/>
                </a:lnTo>
                <a:lnTo>
                  <a:pt x="39" y="20"/>
                </a:lnTo>
                <a:lnTo>
                  <a:pt x="47" y="18"/>
                </a:lnTo>
                <a:lnTo>
                  <a:pt x="51" y="31"/>
                </a:lnTo>
                <a:lnTo>
                  <a:pt x="45" y="35"/>
                </a:lnTo>
                <a:lnTo>
                  <a:pt x="33" y="39"/>
                </a:lnTo>
                <a:lnTo>
                  <a:pt x="33" y="47"/>
                </a:lnTo>
                <a:lnTo>
                  <a:pt x="39" y="45"/>
                </a:lnTo>
                <a:lnTo>
                  <a:pt x="47" y="41"/>
                </a:lnTo>
                <a:lnTo>
                  <a:pt x="51" y="55"/>
                </a:lnTo>
                <a:lnTo>
                  <a:pt x="45" y="57"/>
                </a:lnTo>
                <a:lnTo>
                  <a:pt x="33" y="63"/>
                </a:lnTo>
                <a:lnTo>
                  <a:pt x="33" y="71"/>
                </a:lnTo>
                <a:lnTo>
                  <a:pt x="39" y="67"/>
                </a:lnTo>
                <a:lnTo>
                  <a:pt x="47" y="65"/>
                </a:lnTo>
                <a:lnTo>
                  <a:pt x="51" y="77"/>
                </a:lnTo>
                <a:lnTo>
                  <a:pt x="45" y="81"/>
                </a:lnTo>
                <a:lnTo>
                  <a:pt x="33" y="86"/>
                </a:lnTo>
                <a:lnTo>
                  <a:pt x="33" y="94"/>
                </a:lnTo>
                <a:lnTo>
                  <a:pt x="39" y="90"/>
                </a:lnTo>
                <a:lnTo>
                  <a:pt x="47" y="88"/>
                </a:lnTo>
                <a:lnTo>
                  <a:pt x="51" y="100"/>
                </a:lnTo>
                <a:lnTo>
                  <a:pt x="45" y="104"/>
                </a:lnTo>
                <a:lnTo>
                  <a:pt x="33" y="110"/>
                </a:lnTo>
                <a:lnTo>
                  <a:pt x="33" y="118"/>
                </a:lnTo>
                <a:lnTo>
                  <a:pt x="39" y="116"/>
                </a:lnTo>
                <a:lnTo>
                  <a:pt x="47" y="112"/>
                </a:lnTo>
                <a:lnTo>
                  <a:pt x="51" y="126"/>
                </a:lnTo>
                <a:lnTo>
                  <a:pt x="45" y="128"/>
                </a:lnTo>
                <a:lnTo>
                  <a:pt x="33" y="134"/>
                </a:lnTo>
                <a:lnTo>
                  <a:pt x="33" y="146"/>
                </a:lnTo>
                <a:lnTo>
                  <a:pt x="33" y="151"/>
                </a:lnTo>
                <a:lnTo>
                  <a:pt x="134" y="151"/>
                </a:lnTo>
                <a:lnTo>
                  <a:pt x="134" y="118"/>
                </a:lnTo>
                <a:lnTo>
                  <a:pt x="149" y="106"/>
                </a:lnTo>
                <a:lnTo>
                  <a:pt x="149" y="157"/>
                </a:lnTo>
                <a:lnTo>
                  <a:pt x="149" y="165"/>
                </a:lnTo>
                <a:lnTo>
                  <a:pt x="141" y="165"/>
                </a:lnTo>
                <a:lnTo>
                  <a:pt x="27" y="165"/>
                </a:lnTo>
                <a:lnTo>
                  <a:pt x="19" y="165"/>
                </a:lnTo>
                <a:lnTo>
                  <a:pt x="19" y="157"/>
                </a:lnTo>
                <a:lnTo>
                  <a:pt x="19" y="146"/>
                </a:lnTo>
                <a:lnTo>
                  <a:pt x="4" y="146"/>
                </a:lnTo>
                <a:lnTo>
                  <a:pt x="0" y="132"/>
                </a:lnTo>
                <a:lnTo>
                  <a:pt x="19" y="124"/>
                </a:lnTo>
                <a:lnTo>
                  <a:pt x="19" y="120"/>
                </a:lnTo>
                <a:lnTo>
                  <a:pt x="4" y="120"/>
                </a:lnTo>
                <a:lnTo>
                  <a:pt x="0" y="108"/>
                </a:lnTo>
                <a:lnTo>
                  <a:pt x="19" y="100"/>
                </a:lnTo>
                <a:lnTo>
                  <a:pt x="19" y="98"/>
                </a:lnTo>
                <a:lnTo>
                  <a:pt x="4" y="98"/>
                </a:lnTo>
                <a:lnTo>
                  <a:pt x="0" y="83"/>
                </a:lnTo>
                <a:lnTo>
                  <a:pt x="19" y="77"/>
                </a:lnTo>
                <a:lnTo>
                  <a:pt x="19" y="75"/>
                </a:lnTo>
                <a:lnTo>
                  <a:pt x="4" y="75"/>
                </a:lnTo>
                <a:lnTo>
                  <a:pt x="0" y="61"/>
                </a:lnTo>
                <a:lnTo>
                  <a:pt x="19" y="53"/>
                </a:lnTo>
                <a:lnTo>
                  <a:pt x="19" y="51"/>
                </a:lnTo>
                <a:lnTo>
                  <a:pt x="4" y="51"/>
                </a:lnTo>
                <a:lnTo>
                  <a:pt x="0" y="39"/>
                </a:lnTo>
                <a:lnTo>
                  <a:pt x="19" y="31"/>
                </a:lnTo>
                <a:lnTo>
                  <a:pt x="19" y="8"/>
                </a:lnTo>
                <a:lnTo>
                  <a:pt x="19" y="0"/>
                </a:lnTo>
                <a:lnTo>
                  <a:pt x="27" y="0"/>
                </a:lnTo>
                <a:lnTo>
                  <a:pt x="27" y="0"/>
                </a:lnTo>
                <a:close/>
                <a:moveTo>
                  <a:pt x="63" y="79"/>
                </a:moveTo>
                <a:lnTo>
                  <a:pt x="63" y="88"/>
                </a:lnTo>
                <a:lnTo>
                  <a:pt x="84" y="88"/>
                </a:lnTo>
                <a:lnTo>
                  <a:pt x="84" y="79"/>
                </a:lnTo>
                <a:lnTo>
                  <a:pt x="63" y="79"/>
                </a:lnTo>
                <a:lnTo>
                  <a:pt x="63" y="79"/>
                </a:lnTo>
                <a:close/>
                <a:moveTo>
                  <a:pt x="63" y="61"/>
                </a:moveTo>
                <a:lnTo>
                  <a:pt x="63" y="69"/>
                </a:lnTo>
                <a:lnTo>
                  <a:pt x="100" y="69"/>
                </a:lnTo>
                <a:lnTo>
                  <a:pt x="100" y="61"/>
                </a:lnTo>
                <a:lnTo>
                  <a:pt x="63" y="61"/>
                </a:lnTo>
                <a:lnTo>
                  <a:pt x="63" y="61"/>
                </a:lnTo>
                <a:close/>
                <a:moveTo>
                  <a:pt x="63" y="45"/>
                </a:moveTo>
                <a:lnTo>
                  <a:pt x="63" y="53"/>
                </a:lnTo>
                <a:lnTo>
                  <a:pt x="116" y="53"/>
                </a:lnTo>
                <a:lnTo>
                  <a:pt x="116" y="45"/>
                </a:lnTo>
                <a:lnTo>
                  <a:pt x="63" y="45"/>
                </a:lnTo>
                <a:lnTo>
                  <a:pt x="63" y="45"/>
                </a:lnTo>
                <a:close/>
                <a:moveTo>
                  <a:pt x="63" y="29"/>
                </a:moveTo>
                <a:lnTo>
                  <a:pt x="63" y="35"/>
                </a:lnTo>
                <a:lnTo>
                  <a:pt x="116" y="35"/>
                </a:lnTo>
                <a:lnTo>
                  <a:pt x="116" y="29"/>
                </a:lnTo>
                <a:lnTo>
                  <a:pt x="63" y="29"/>
                </a:lnTo>
                <a:lnTo>
                  <a:pt x="63" y="29"/>
                </a:lnTo>
                <a:close/>
                <a:moveTo>
                  <a:pt x="84" y="130"/>
                </a:moveTo>
                <a:lnTo>
                  <a:pt x="96" y="130"/>
                </a:lnTo>
                <a:lnTo>
                  <a:pt x="106" y="130"/>
                </a:lnTo>
                <a:lnTo>
                  <a:pt x="96" y="118"/>
                </a:lnTo>
                <a:lnTo>
                  <a:pt x="86" y="108"/>
                </a:lnTo>
                <a:lnTo>
                  <a:pt x="86" y="120"/>
                </a:lnTo>
                <a:lnTo>
                  <a:pt x="84" y="130"/>
                </a:lnTo>
                <a:lnTo>
                  <a:pt x="84" y="130"/>
                </a:lnTo>
                <a:close/>
                <a:moveTo>
                  <a:pt x="161" y="37"/>
                </a:moveTo>
                <a:lnTo>
                  <a:pt x="96" y="100"/>
                </a:lnTo>
                <a:lnTo>
                  <a:pt x="116" y="120"/>
                </a:lnTo>
                <a:lnTo>
                  <a:pt x="181" y="57"/>
                </a:lnTo>
                <a:lnTo>
                  <a:pt x="161" y="3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4" name="TextBox 84"/>
          <p:cNvSpPr txBox="1"/>
          <p:nvPr/>
        </p:nvSpPr>
        <p:spPr>
          <a:xfrm>
            <a:off x="5642146" y="5292012"/>
            <a:ext cx="31902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社长：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日期：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1400" b="1" dirty="0" smtClean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4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4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89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89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32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289">
            <a:off x="1779281" y="431968"/>
            <a:ext cx="2116226" cy="628582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83178" y="2290284"/>
            <a:ext cx="3498073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 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64436" y="3552346"/>
            <a:ext cx="5028941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6299" y="290024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9059" y="2425461"/>
            <a:ext cx="1535377" cy="1343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01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1"/>
          <p:cNvSpPr/>
          <p:nvPr>
            <p:custDataLst>
              <p:tags r:id="rId1"/>
            </p:custDataLst>
          </p:nvPr>
        </p:nvSpPr>
        <p:spPr>
          <a:xfrm rot="5400000">
            <a:off x="5491162" y="-1404231"/>
            <a:ext cx="1209675" cy="121920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1622641" y="1884399"/>
            <a:ext cx="8871273" cy="1592768"/>
            <a:chOff x="2355850" y="1637680"/>
            <a:chExt cx="7418388" cy="1331913"/>
          </a:xfrm>
        </p:grpSpPr>
        <p:sp>
          <p:nvSpPr>
            <p:cNvPr id="26" name="Rectangle 2"/>
            <p:cNvSpPr/>
            <p:nvPr/>
          </p:nvSpPr>
          <p:spPr>
            <a:xfrm>
              <a:off x="2763838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Rectangle 3"/>
            <p:cNvSpPr/>
            <p:nvPr/>
          </p:nvSpPr>
          <p:spPr>
            <a:xfrm>
              <a:off x="773271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Rectangle 4"/>
            <p:cNvSpPr/>
            <p:nvPr/>
          </p:nvSpPr>
          <p:spPr>
            <a:xfrm>
              <a:off x="607536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Rectangle 5"/>
            <p:cNvSpPr/>
            <p:nvPr/>
          </p:nvSpPr>
          <p:spPr>
            <a:xfrm>
              <a:off x="4419600" y="2348880"/>
              <a:ext cx="1614488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Oval 7"/>
            <p:cNvSpPr/>
            <p:nvPr/>
          </p:nvSpPr>
          <p:spPr bwMode="auto">
            <a:xfrm>
              <a:off x="2355850" y="2158380"/>
              <a:ext cx="804863" cy="804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Oval 10"/>
            <p:cNvSpPr/>
            <p:nvPr/>
          </p:nvSpPr>
          <p:spPr bwMode="auto">
            <a:xfrm>
              <a:off x="3956050" y="2158380"/>
              <a:ext cx="804863" cy="8048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Oval 13"/>
            <p:cNvSpPr/>
            <p:nvPr/>
          </p:nvSpPr>
          <p:spPr bwMode="auto">
            <a:xfrm>
              <a:off x="7323138" y="2158380"/>
              <a:ext cx="804862" cy="804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19"/>
            <p:cNvSpPr/>
            <p:nvPr/>
          </p:nvSpPr>
          <p:spPr bwMode="auto">
            <a:xfrm>
              <a:off x="5626100" y="2164730"/>
              <a:ext cx="804863" cy="804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Oval 24"/>
            <p:cNvSpPr/>
            <p:nvPr/>
          </p:nvSpPr>
          <p:spPr bwMode="auto">
            <a:xfrm>
              <a:off x="8969375" y="2164730"/>
              <a:ext cx="804863" cy="8048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TextBox 26"/>
            <p:cNvSpPr txBox="1"/>
            <p:nvPr/>
          </p:nvSpPr>
          <p:spPr bwMode="auto">
            <a:xfrm>
              <a:off x="2581804" y="1637680"/>
              <a:ext cx="351472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TextBox 27"/>
            <p:cNvSpPr txBox="1"/>
            <p:nvPr/>
          </p:nvSpPr>
          <p:spPr bwMode="auto">
            <a:xfrm>
              <a:off x="4185942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TextBox 28"/>
            <p:cNvSpPr txBox="1"/>
            <p:nvPr/>
          </p:nvSpPr>
          <p:spPr bwMode="auto">
            <a:xfrm>
              <a:off x="5815547" y="1637680"/>
              <a:ext cx="383644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 bwMode="auto">
            <a:xfrm>
              <a:off x="7451855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TextBox 30"/>
            <p:cNvSpPr txBox="1"/>
            <p:nvPr/>
          </p:nvSpPr>
          <p:spPr bwMode="auto">
            <a:xfrm>
              <a:off x="9081459" y="1637680"/>
              <a:ext cx="580693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GOAL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Freeform: Shape 43"/>
            <p:cNvSpPr/>
            <p:nvPr/>
          </p:nvSpPr>
          <p:spPr bwMode="auto">
            <a:xfrm>
              <a:off x="7491413" y="2326832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4"/>
            <p:cNvSpPr/>
            <p:nvPr/>
          </p:nvSpPr>
          <p:spPr bwMode="auto">
            <a:xfrm>
              <a:off x="5799190" y="2315701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2514705" y="2309351"/>
              <a:ext cx="485670" cy="48567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46"/>
            <p:cNvSpPr/>
            <p:nvPr/>
          </p:nvSpPr>
          <p:spPr bwMode="auto">
            <a:xfrm>
              <a:off x="4106174" y="2324326"/>
              <a:ext cx="485670" cy="485670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48"/>
            <p:cNvSpPr/>
            <p:nvPr/>
          </p:nvSpPr>
          <p:spPr bwMode="auto">
            <a:xfrm>
              <a:off x="9111905" y="2291746"/>
              <a:ext cx="556315" cy="556315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11"/>
          <p:cNvGrpSpPr/>
          <p:nvPr>
            <p:custDataLst>
              <p:tags r:id="rId3"/>
            </p:custDataLst>
          </p:nvPr>
        </p:nvGrpSpPr>
        <p:grpSpPr>
          <a:xfrm>
            <a:off x="1018610" y="4302664"/>
            <a:ext cx="2845142" cy="793295"/>
            <a:chOff x="1018610" y="4302665"/>
            <a:chExt cx="2845142" cy="793295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1018610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1"/>
                  </a:solidFill>
                </a:rPr>
                <a:t>01</a:t>
              </a:r>
              <a:endParaRPr lang="en-US" altLang="zh-CN" sz="2800" b="1">
                <a:solidFill>
                  <a:schemeClr val="accent1"/>
                </a:solidFill>
              </a:endParaRPr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1616851" y="4388074"/>
              <a:ext cx="2246901" cy="707886"/>
              <a:chOff x="1523492" y="2821689"/>
              <a:chExt cx="2327662" cy="707886"/>
            </a:xfrm>
          </p:grpSpPr>
          <p:sp>
            <p:nvSpPr>
              <p:cNvPr id="24" name="TextBox 36"/>
              <p:cNvSpPr txBox="1"/>
              <p:nvPr/>
            </p:nvSpPr>
            <p:spPr bwMode="auto">
              <a:xfrm>
                <a:off x="1523492" y="2821689"/>
                <a:ext cx="163640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38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7" name="千图PPT彼岸天：ID 8661124库_组合 9"/>
          <p:cNvGrpSpPr/>
          <p:nvPr>
            <p:custDataLst>
              <p:tags r:id="rId4"/>
            </p:custDataLst>
          </p:nvPr>
        </p:nvGrpSpPr>
        <p:grpSpPr>
          <a:xfrm>
            <a:off x="3569292" y="4329835"/>
            <a:ext cx="2861671" cy="738953"/>
            <a:chOff x="3569292" y="4302665"/>
            <a:chExt cx="2861671" cy="738953"/>
          </a:xfrm>
        </p:grpSpPr>
        <p:sp>
          <p:nvSpPr>
            <p:cNvPr id="18" name="TextBox 34"/>
            <p:cNvSpPr txBox="1"/>
            <p:nvPr/>
          </p:nvSpPr>
          <p:spPr bwMode="auto">
            <a:xfrm>
              <a:off x="356929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2"/>
                  </a:solidFill>
                </a:rPr>
                <a:t>02</a:t>
              </a:r>
              <a:endParaRPr lang="en-US" altLang="zh-CN" sz="2800" b="1">
                <a:solidFill>
                  <a:schemeClr val="accent2"/>
                </a:solidFill>
              </a:endParaRP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4167533" y="4333732"/>
              <a:ext cx="2263430" cy="707886"/>
              <a:chOff x="1523492" y="2821689"/>
              <a:chExt cx="2327662" cy="707886"/>
            </a:xfrm>
          </p:grpSpPr>
          <p:sp>
            <p:nvSpPr>
              <p:cNvPr id="20" name="TextBox 41"/>
              <p:cNvSpPr txBox="1"/>
              <p:nvPr/>
            </p:nvSpPr>
            <p:spPr bwMode="auto">
              <a:xfrm>
                <a:off x="1523492" y="2821689"/>
                <a:ext cx="16244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42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8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6176314" y="4330777"/>
            <a:ext cx="2793061" cy="737069"/>
            <a:chOff x="6176314" y="4302665"/>
            <a:chExt cx="2793061" cy="737069"/>
          </a:xfrm>
        </p:grpSpPr>
        <p:sp>
          <p:nvSpPr>
            <p:cNvPr id="14" name="TextBox 37"/>
            <p:cNvSpPr txBox="1"/>
            <p:nvPr/>
          </p:nvSpPr>
          <p:spPr bwMode="auto">
            <a:xfrm>
              <a:off x="6176314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3"/>
                  </a:solidFill>
                </a:rPr>
                <a:t>03</a:t>
              </a:r>
              <a:endParaRPr lang="en-US" altLang="zh-CN" sz="2800" b="1">
                <a:solidFill>
                  <a:schemeClr val="accent3"/>
                </a:solidFill>
              </a:endParaRP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6774555" y="4331848"/>
              <a:ext cx="2194820" cy="707886"/>
              <a:chOff x="1523492" y="2821689"/>
              <a:chExt cx="2327662" cy="707886"/>
            </a:xfrm>
          </p:grpSpPr>
          <p:sp>
            <p:nvSpPr>
              <p:cNvPr id="16" name="TextBox 58"/>
              <p:cNvSpPr txBox="1"/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59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9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8760952" y="4330777"/>
            <a:ext cx="2793061" cy="737069"/>
            <a:chOff x="8760952" y="4302665"/>
            <a:chExt cx="2793061" cy="737069"/>
          </a:xfrm>
        </p:grpSpPr>
        <p:sp>
          <p:nvSpPr>
            <p:cNvPr id="10" name="TextBox 40"/>
            <p:cNvSpPr txBox="1"/>
            <p:nvPr/>
          </p:nvSpPr>
          <p:spPr bwMode="auto">
            <a:xfrm>
              <a:off x="876095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4"/>
                  </a:solidFill>
                </a:rPr>
                <a:t>04</a:t>
              </a:r>
              <a:endParaRPr lang="en-US" altLang="zh-CN" sz="2800" b="1">
                <a:solidFill>
                  <a:schemeClr val="accent4"/>
                </a:solidFill>
              </a:endParaRPr>
            </a:p>
          </p:txBody>
        </p:sp>
        <p:grpSp>
          <p:nvGrpSpPr>
            <p:cNvPr id="11" name="Group 60"/>
            <p:cNvGrpSpPr/>
            <p:nvPr/>
          </p:nvGrpSpPr>
          <p:grpSpPr>
            <a:xfrm>
              <a:off x="9359193" y="4331848"/>
              <a:ext cx="2194820" cy="707886"/>
              <a:chOff x="1523492" y="2821689"/>
              <a:chExt cx="2327662" cy="707886"/>
            </a:xfrm>
          </p:grpSpPr>
          <p:sp>
            <p:nvSpPr>
              <p:cNvPr id="12" name="TextBox 61"/>
              <p:cNvSpPr txBox="1"/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TextBox 62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864231" y="2334497"/>
            <a:ext cx="4476748" cy="3612246"/>
            <a:chOff x="4239546" y="3425931"/>
            <a:chExt cx="3743326" cy="3020455"/>
          </a:xfrm>
        </p:grpSpPr>
        <p:grpSp>
          <p:nvGrpSpPr>
            <p:cNvPr id="30" name="Group 4"/>
            <p:cNvGrpSpPr/>
            <p:nvPr/>
          </p:nvGrpSpPr>
          <p:grpSpPr>
            <a:xfrm>
              <a:off x="4239546" y="5018827"/>
              <a:ext cx="3743326" cy="1427559"/>
              <a:chOff x="3597275" y="4287838"/>
              <a:chExt cx="4991101" cy="190341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Freeform: Shape 121"/>
              <p:cNvSpPr/>
              <p:nvPr/>
            </p:nvSpPr>
            <p:spPr bwMode="auto">
              <a:xfrm>
                <a:off x="3635375" y="4692650"/>
                <a:ext cx="4897438" cy="1498600"/>
              </a:xfrm>
              <a:custGeom>
                <a:avLst/>
                <a:gdLst>
                  <a:gd name="T0" fmla="*/ 0 w 1766"/>
                  <a:gd name="T1" fmla="*/ 504 h 539"/>
                  <a:gd name="T2" fmla="*/ 0 w 1766"/>
                  <a:gd name="T3" fmla="*/ 506 h 539"/>
                  <a:gd name="T4" fmla="*/ 0 w 1766"/>
                  <a:gd name="T5" fmla="*/ 506 h 539"/>
                  <a:gd name="T6" fmla="*/ 0 w 1766"/>
                  <a:gd name="T7" fmla="*/ 506 h 539"/>
                  <a:gd name="T8" fmla="*/ 110 w 1766"/>
                  <a:gd name="T9" fmla="*/ 539 h 539"/>
                  <a:gd name="T10" fmla="*/ 1696 w 1766"/>
                  <a:gd name="T11" fmla="*/ 538 h 539"/>
                  <a:gd name="T12" fmla="*/ 1763 w 1766"/>
                  <a:gd name="T13" fmla="*/ 512 h 539"/>
                  <a:gd name="T14" fmla="*/ 1766 w 1766"/>
                  <a:gd name="T15" fmla="*/ 469 h 539"/>
                  <a:gd name="T16" fmla="*/ 1766 w 1766"/>
                  <a:gd name="T17" fmla="*/ 469 h 539"/>
                  <a:gd name="T18" fmla="*/ 1724 w 1766"/>
                  <a:gd name="T19" fmla="*/ 424 h 539"/>
                  <a:gd name="T20" fmla="*/ 1271 w 1766"/>
                  <a:gd name="T21" fmla="*/ 37 h 539"/>
                  <a:gd name="T22" fmla="*/ 1178 w 1766"/>
                  <a:gd name="T23" fmla="*/ 0 h 539"/>
                  <a:gd name="T24" fmla="*/ 546 w 1766"/>
                  <a:gd name="T25" fmla="*/ 0 h 539"/>
                  <a:gd name="T26" fmla="*/ 467 w 1766"/>
                  <a:gd name="T27" fmla="*/ 30 h 539"/>
                  <a:gd name="T28" fmla="*/ 44 w 1766"/>
                  <a:gd name="T29" fmla="*/ 422 h 539"/>
                  <a:gd name="T30" fmla="*/ 3 w 1766"/>
                  <a:gd name="T31" fmla="*/ 465 h 539"/>
                  <a:gd name="T32" fmla="*/ 3 w 1766"/>
                  <a:gd name="T33" fmla="*/ 465 h 539"/>
                  <a:gd name="T34" fmla="*/ 0 w 1766"/>
                  <a:gd name="T35" fmla="*/ 50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66" h="539">
                    <a:moveTo>
                      <a:pt x="0" y="504"/>
                    </a:moveTo>
                    <a:cubicBezTo>
                      <a:pt x="0" y="504"/>
                      <a:pt x="0" y="505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26"/>
                      <a:pt x="26" y="539"/>
                      <a:pt x="110" y="539"/>
                    </a:cubicBezTo>
                    <a:cubicBezTo>
                      <a:pt x="1696" y="538"/>
                      <a:pt x="1696" y="538"/>
                      <a:pt x="1696" y="538"/>
                    </a:cubicBezTo>
                    <a:cubicBezTo>
                      <a:pt x="1747" y="538"/>
                      <a:pt x="1764" y="528"/>
                      <a:pt x="1763" y="512"/>
                    </a:cubicBezTo>
                    <a:cubicBezTo>
                      <a:pt x="1766" y="469"/>
                      <a:pt x="1766" y="469"/>
                      <a:pt x="1766" y="469"/>
                    </a:cubicBezTo>
                    <a:cubicBezTo>
                      <a:pt x="1766" y="469"/>
                      <a:pt x="1766" y="469"/>
                      <a:pt x="1766" y="469"/>
                    </a:cubicBezTo>
                    <a:cubicBezTo>
                      <a:pt x="1763" y="457"/>
                      <a:pt x="1739" y="442"/>
                      <a:pt x="1724" y="424"/>
                    </a:cubicBezTo>
                    <a:cubicBezTo>
                      <a:pt x="1271" y="37"/>
                      <a:pt x="1271" y="37"/>
                      <a:pt x="1271" y="37"/>
                    </a:cubicBezTo>
                    <a:cubicBezTo>
                      <a:pt x="1249" y="18"/>
                      <a:pt x="1235" y="0"/>
                      <a:pt x="1178" y="0"/>
                    </a:cubicBezTo>
                    <a:cubicBezTo>
                      <a:pt x="546" y="0"/>
                      <a:pt x="546" y="0"/>
                      <a:pt x="546" y="0"/>
                    </a:cubicBezTo>
                    <a:cubicBezTo>
                      <a:pt x="501" y="0"/>
                      <a:pt x="485" y="8"/>
                      <a:pt x="467" y="30"/>
                    </a:cubicBezTo>
                    <a:cubicBezTo>
                      <a:pt x="44" y="422"/>
                      <a:pt x="44" y="422"/>
                      <a:pt x="44" y="422"/>
                    </a:cubicBezTo>
                    <a:cubicBezTo>
                      <a:pt x="33" y="433"/>
                      <a:pt x="10" y="452"/>
                      <a:pt x="3" y="465"/>
                    </a:cubicBezTo>
                    <a:cubicBezTo>
                      <a:pt x="3" y="465"/>
                      <a:pt x="3" y="465"/>
                      <a:pt x="3" y="465"/>
                    </a:cubicBezTo>
                    <a:lnTo>
                      <a:pt x="0" y="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Freeform: Shape 122"/>
              <p:cNvSpPr/>
              <p:nvPr/>
            </p:nvSpPr>
            <p:spPr bwMode="auto">
              <a:xfrm>
                <a:off x="3597275" y="4287838"/>
                <a:ext cx="4991101" cy="1792287"/>
              </a:xfrm>
              <a:custGeom>
                <a:avLst/>
                <a:gdLst>
                  <a:gd name="T0" fmla="*/ 1202 w 1800"/>
                  <a:gd name="T1" fmla="*/ 0 h 645"/>
                  <a:gd name="T2" fmla="*/ 570 w 1800"/>
                  <a:gd name="T3" fmla="*/ 0 h 645"/>
                  <a:gd name="T4" fmla="*/ 491 w 1800"/>
                  <a:gd name="T5" fmla="*/ 30 h 645"/>
                  <a:gd name="T6" fmla="*/ 34 w 1800"/>
                  <a:gd name="T7" fmla="*/ 578 h 645"/>
                  <a:gd name="T8" fmla="*/ 126 w 1800"/>
                  <a:gd name="T9" fmla="*/ 645 h 645"/>
                  <a:gd name="T10" fmla="*/ 1712 w 1800"/>
                  <a:gd name="T11" fmla="*/ 644 h 645"/>
                  <a:gd name="T12" fmla="*/ 1757 w 1800"/>
                  <a:gd name="T13" fmla="*/ 577 h 645"/>
                  <a:gd name="T14" fmla="*/ 1295 w 1800"/>
                  <a:gd name="T15" fmla="*/ 37 h 645"/>
                  <a:gd name="T16" fmla="*/ 1202 w 1800"/>
                  <a:gd name="T17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645">
                    <a:moveTo>
                      <a:pt x="1202" y="0"/>
                    </a:moveTo>
                    <a:cubicBezTo>
                      <a:pt x="570" y="0"/>
                      <a:pt x="570" y="0"/>
                      <a:pt x="570" y="0"/>
                    </a:cubicBezTo>
                    <a:cubicBezTo>
                      <a:pt x="525" y="0"/>
                      <a:pt x="509" y="8"/>
                      <a:pt x="491" y="30"/>
                    </a:cubicBezTo>
                    <a:cubicBezTo>
                      <a:pt x="34" y="578"/>
                      <a:pt x="34" y="578"/>
                      <a:pt x="34" y="578"/>
                    </a:cubicBezTo>
                    <a:cubicBezTo>
                      <a:pt x="4" y="614"/>
                      <a:pt x="0" y="645"/>
                      <a:pt x="126" y="645"/>
                    </a:cubicBezTo>
                    <a:cubicBezTo>
                      <a:pt x="1712" y="644"/>
                      <a:pt x="1712" y="644"/>
                      <a:pt x="1712" y="644"/>
                    </a:cubicBezTo>
                    <a:cubicBezTo>
                      <a:pt x="1800" y="644"/>
                      <a:pt x="1788" y="613"/>
                      <a:pt x="1757" y="577"/>
                    </a:cubicBezTo>
                    <a:cubicBezTo>
                      <a:pt x="1295" y="37"/>
                      <a:pt x="1295" y="37"/>
                      <a:pt x="1295" y="37"/>
                    </a:cubicBezTo>
                    <a:cubicBezTo>
                      <a:pt x="1276" y="15"/>
                      <a:pt x="1259" y="0"/>
                      <a:pt x="120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Freeform: Shape 123"/>
              <p:cNvSpPr/>
              <p:nvPr/>
            </p:nvSpPr>
            <p:spPr bwMode="auto">
              <a:xfrm>
                <a:off x="3910013" y="4381500"/>
                <a:ext cx="4352925" cy="1535112"/>
              </a:xfrm>
              <a:custGeom>
                <a:avLst/>
                <a:gdLst>
                  <a:gd name="T0" fmla="*/ 0 w 2742"/>
                  <a:gd name="T1" fmla="*/ 967 h 967"/>
                  <a:gd name="T2" fmla="*/ 2742 w 2742"/>
                  <a:gd name="T3" fmla="*/ 963 h 967"/>
                  <a:gd name="T4" fmla="*/ 1998 w 2742"/>
                  <a:gd name="T5" fmla="*/ 0 h 967"/>
                  <a:gd name="T6" fmla="*/ 728 w 2742"/>
                  <a:gd name="T7" fmla="*/ 2 h 967"/>
                  <a:gd name="T8" fmla="*/ 0 w 2742"/>
                  <a:gd name="T9" fmla="*/ 967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2" h="967">
                    <a:moveTo>
                      <a:pt x="0" y="967"/>
                    </a:moveTo>
                    <a:lnTo>
                      <a:pt x="2742" y="963"/>
                    </a:lnTo>
                    <a:lnTo>
                      <a:pt x="1998" y="0"/>
                    </a:lnTo>
                    <a:lnTo>
                      <a:pt x="728" y="2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Freeform: Shape 124"/>
              <p:cNvSpPr/>
              <p:nvPr/>
            </p:nvSpPr>
            <p:spPr bwMode="auto">
              <a:xfrm>
                <a:off x="5684838" y="4321175"/>
                <a:ext cx="757238" cy="26987"/>
              </a:xfrm>
              <a:custGeom>
                <a:avLst/>
                <a:gdLst>
                  <a:gd name="T0" fmla="*/ 259 w 273"/>
                  <a:gd name="T1" fmla="*/ 0 h 10"/>
                  <a:gd name="T2" fmla="*/ 136 w 273"/>
                  <a:gd name="T3" fmla="*/ 1 h 10"/>
                  <a:gd name="T4" fmla="*/ 14 w 273"/>
                  <a:gd name="T5" fmla="*/ 1 h 10"/>
                  <a:gd name="T6" fmla="*/ 0 w 273"/>
                  <a:gd name="T7" fmla="*/ 6 h 10"/>
                  <a:gd name="T8" fmla="*/ 0 w 273"/>
                  <a:gd name="T9" fmla="*/ 6 h 10"/>
                  <a:gd name="T10" fmla="*/ 11 w 273"/>
                  <a:gd name="T11" fmla="*/ 10 h 10"/>
                  <a:gd name="T12" fmla="*/ 136 w 273"/>
                  <a:gd name="T13" fmla="*/ 10 h 10"/>
                  <a:gd name="T14" fmla="*/ 261 w 273"/>
                  <a:gd name="T15" fmla="*/ 10 h 10"/>
                  <a:gd name="T16" fmla="*/ 272 w 273"/>
                  <a:gd name="T17" fmla="*/ 5 h 10"/>
                  <a:gd name="T18" fmla="*/ 272 w 273"/>
                  <a:gd name="T19" fmla="*/ 5 h 10"/>
                  <a:gd name="T20" fmla="*/ 259 w 273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3" h="10">
                    <a:moveTo>
                      <a:pt x="259" y="0"/>
                    </a:moveTo>
                    <a:cubicBezTo>
                      <a:pt x="218" y="0"/>
                      <a:pt x="177" y="1"/>
                      <a:pt x="136" y="1"/>
                    </a:cubicBezTo>
                    <a:cubicBezTo>
                      <a:pt x="95" y="1"/>
                      <a:pt x="54" y="1"/>
                      <a:pt x="14" y="1"/>
                    </a:cubicBezTo>
                    <a:cubicBezTo>
                      <a:pt x="7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4" y="10"/>
                      <a:pt x="11" y="10"/>
                    </a:cubicBezTo>
                    <a:cubicBezTo>
                      <a:pt x="53" y="10"/>
                      <a:pt x="95" y="10"/>
                      <a:pt x="136" y="10"/>
                    </a:cubicBezTo>
                    <a:cubicBezTo>
                      <a:pt x="178" y="10"/>
                      <a:pt x="219" y="10"/>
                      <a:pt x="261" y="10"/>
                    </a:cubicBezTo>
                    <a:cubicBezTo>
                      <a:pt x="268" y="10"/>
                      <a:pt x="273" y="8"/>
                      <a:pt x="272" y="5"/>
                    </a:cubicBezTo>
                    <a:cubicBezTo>
                      <a:pt x="272" y="5"/>
                      <a:pt x="272" y="5"/>
                      <a:pt x="272" y="5"/>
                    </a:cubicBezTo>
                    <a:cubicBezTo>
                      <a:pt x="272" y="3"/>
                      <a:pt x="265" y="0"/>
                      <a:pt x="2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Freeform: Shape 125"/>
              <p:cNvSpPr/>
              <p:nvPr/>
            </p:nvSpPr>
            <p:spPr bwMode="auto">
              <a:xfrm>
                <a:off x="5830888" y="5949950"/>
                <a:ext cx="504825" cy="92075"/>
              </a:xfrm>
              <a:custGeom>
                <a:avLst/>
                <a:gdLst>
                  <a:gd name="T0" fmla="*/ 91 w 182"/>
                  <a:gd name="T1" fmla="*/ 6 h 33"/>
                  <a:gd name="T2" fmla="*/ 119 w 182"/>
                  <a:gd name="T3" fmla="*/ 17 h 33"/>
                  <a:gd name="T4" fmla="*/ 119 w 182"/>
                  <a:gd name="T5" fmla="*/ 29 h 33"/>
                  <a:gd name="T6" fmla="*/ 99 w 182"/>
                  <a:gd name="T7" fmla="*/ 29 h 33"/>
                  <a:gd name="T8" fmla="*/ 99 w 182"/>
                  <a:gd name="T9" fmla="*/ 24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6 h 33"/>
                  <a:gd name="T20" fmla="*/ 90 w 182"/>
                  <a:gd name="T21" fmla="*/ 0 h 33"/>
                  <a:gd name="T22" fmla="*/ 90 w 182"/>
                  <a:gd name="T23" fmla="*/ 2 h 33"/>
                  <a:gd name="T24" fmla="*/ 92 w 182"/>
                  <a:gd name="T25" fmla="*/ 2 h 33"/>
                  <a:gd name="T26" fmla="*/ 130 w 182"/>
                  <a:gd name="T27" fmla="*/ 17 h 33"/>
                  <a:gd name="T28" fmla="*/ 126 w 182"/>
                  <a:gd name="T29" fmla="*/ 18 h 33"/>
                  <a:gd name="T30" fmla="*/ 91 w 182"/>
                  <a:gd name="T31" fmla="*/ 5 h 33"/>
                  <a:gd name="T32" fmla="*/ 90 w 182"/>
                  <a:gd name="T33" fmla="*/ 5 h 33"/>
                  <a:gd name="T34" fmla="*/ 90 w 182"/>
                  <a:gd name="T35" fmla="*/ 7 h 33"/>
                  <a:gd name="T36" fmla="*/ 91 w 182"/>
                  <a:gd name="T37" fmla="*/ 6 h 33"/>
                  <a:gd name="T38" fmla="*/ 90 w 182"/>
                  <a:gd name="T39" fmla="*/ 21 h 33"/>
                  <a:gd name="T40" fmla="*/ 82 w 182"/>
                  <a:gd name="T41" fmla="*/ 24 h 33"/>
                  <a:gd name="T42" fmla="*/ 81 w 182"/>
                  <a:gd name="T43" fmla="*/ 29 h 33"/>
                  <a:gd name="T44" fmla="*/ 61 w 182"/>
                  <a:gd name="T45" fmla="*/ 29 h 33"/>
                  <a:gd name="T46" fmla="*/ 62 w 182"/>
                  <a:gd name="T47" fmla="*/ 17 h 33"/>
                  <a:gd name="T48" fmla="*/ 90 w 182"/>
                  <a:gd name="T49" fmla="*/ 7 h 33"/>
                  <a:gd name="T50" fmla="*/ 90 w 182"/>
                  <a:gd name="T51" fmla="*/ 5 h 33"/>
                  <a:gd name="T52" fmla="*/ 55 w 182"/>
                  <a:gd name="T53" fmla="*/ 18 h 33"/>
                  <a:gd name="T54" fmla="*/ 51 w 182"/>
                  <a:gd name="T55" fmla="*/ 17 h 33"/>
                  <a:gd name="T56" fmla="*/ 68 w 182"/>
                  <a:gd name="T57" fmla="*/ 10 h 33"/>
                  <a:gd name="T58" fmla="*/ 69 w 182"/>
                  <a:gd name="T59" fmla="*/ 3 h 33"/>
                  <a:gd name="T60" fmla="*/ 77 w 182"/>
                  <a:gd name="T61" fmla="*/ 3 h 33"/>
                  <a:gd name="T62" fmla="*/ 77 w 182"/>
                  <a:gd name="T63" fmla="*/ 7 h 33"/>
                  <a:gd name="T64" fmla="*/ 90 w 182"/>
                  <a:gd name="T65" fmla="*/ 2 h 33"/>
                  <a:gd name="T66" fmla="*/ 90 w 182"/>
                  <a:gd name="T67" fmla="*/ 0 h 33"/>
                  <a:gd name="T68" fmla="*/ 90 w 182"/>
                  <a:gd name="T69" fmla="*/ 0 h 33"/>
                  <a:gd name="T70" fmla="*/ 1 w 182"/>
                  <a:gd name="T71" fmla="*/ 16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6"/>
                    </a:move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2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2" y="33"/>
                      <a:pt x="182" y="25"/>
                      <a:pt x="181" y="16"/>
                    </a:cubicBezTo>
                    <a:cubicBezTo>
                      <a:pt x="180" y="7"/>
                      <a:pt x="139" y="0"/>
                      <a:pt x="90" y="0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7"/>
                      <a:pt x="90" y="7"/>
                      <a:pt x="90" y="7"/>
                    </a:cubicBezTo>
                    <a:lnTo>
                      <a:pt x="91" y="6"/>
                    </a:lnTo>
                    <a:close/>
                    <a:moveTo>
                      <a:pt x="90" y="21"/>
                    </a:moveTo>
                    <a:cubicBezTo>
                      <a:pt x="86" y="21"/>
                      <a:pt x="82" y="22"/>
                      <a:pt x="82" y="24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7"/>
                      <a:pt x="1" y="16"/>
                    </a:cubicBezTo>
                    <a:cubicBezTo>
                      <a:pt x="0" y="25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1" name="Freeform: Shape 5"/>
            <p:cNvSpPr/>
            <p:nvPr/>
          </p:nvSpPr>
          <p:spPr bwMode="auto">
            <a:xfrm>
              <a:off x="6749357" y="3760496"/>
              <a:ext cx="277416" cy="264319"/>
            </a:xfrm>
            <a:custGeom>
              <a:avLst/>
              <a:gdLst>
                <a:gd name="T0" fmla="*/ 145 w 164"/>
                <a:gd name="T1" fmla="*/ 34 h 156"/>
                <a:gd name="T2" fmla="*/ 147 w 164"/>
                <a:gd name="T3" fmla="*/ 100 h 156"/>
                <a:gd name="T4" fmla="*/ 144 w 164"/>
                <a:gd name="T5" fmla="*/ 103 h 156"/>
                <a:gd name="T6" fmla="*/ 135 w 164"/>
                <a:gd name="T7" fmla="*/ 101 h 156"/>
                <a:gd name="T8" fmla="*/ 117 w 164"/>
                <a:gd name="T9" fmla="*/ 108 h 156"/>
                <a:gd name="T10" fmla="*/ 117 w 164"/>
                <a:gd name="T11" fmla="*/ 143 h 156"/>
                <a:gd name="T12" fmla="*/ 135 w 164"/>
                <a:gd name="T13" fmla="*/ 151 h 156"/>
                <a:gd name="T14" fmla="*/ 160 w 164"/>
                <a:gd name="T15" fmla="*/ 126 h 156"/>
                <a:gd name="T16" fmla="*/ 160 w 164"/>
                <a:gd name="T17" fmla="*/ 37 h 156"/>
                <a:gd name="T18" fmla="*/ 145 w 164"/>
                <a:gd name="T19" fmla="*/ 5 h 156"/>
                <a:gd name="T20" fmla="*/ 82 w 164"/>
                <a:gd name="T21" fmla="*/ 0 h 156"/>
                <a:gd name="T22" fmla="*/ 162 w 164"/>
                <a:gd name="T23" fmla="*/ 0 h 156"/>
                <a:gd name="T24" fmla="*/ 164 w 164"/>
                <a:gd name="T25" fmla="*/ 37 h 156"/>
                <a:gd name="T26" fmla="*/ 164 w 164"/>
                <a:gd name="T27" fmla="*/ 126 h 156"/>
                <a:gd name="T28" fmla="*/ 156 w 164"/>
                <a:gd name="T29" fmla="*/ 147 h 156"/>
                <a:gd name="T30" fmla="*/ 114 w 164"/>
                <a:gd name="T31" fmla="*/ 147 h 156"/>
                <a:gd name="T32" fmla="*/ 105 w 164"/>
                <a:gd name="T33" fmla="*/ 126 h 156"/>
                <a:gd name="T34" fmla="*/ 114 w 164"/>
                <a:gd name="T35" fmla="*/ 105 h 156"/>
                <a:gd name="T36" fmla="*/ 114 w 164"/>
                <a:gd name="T37" fmla="*/ 105 h 156"/>
                <a:gd name="T38" fmla="*/ 140 w 164"/>
                <a:gd name="T39" fmla="*/ 97 h 156"/>
                <a:gd name="T40" fmla="*/ 142 w 164"/>
                <a:gd name="T41" fmla="*/ 39 h 156"/>
                <a:gd name="T42" fmla="*/ 82 w 164"/>
                <a:gd name="T43" fmla="*/ 34 h 156"/>
                <a:gd name="T44" fmla="*/ 47 w 164"/>
                <a:gd name="T45" fmla="*/ 144 h 156"/>
                <a:gd name="T46" fmla="*/ 54 w 164"/>
                <a:gd name="T47" fmla="*/ 126 h 156"/>
                <a:gd name="T48" fmla="*/ 54 w 164"/>
                <a:gd name="T49" fmla="*/ 37 h 156"/>
                <a:gd name="T50" fmla="*/ 82 w 164"/>
                <a:gd name="T51" fmla="*/ 34 h 156"/>
                <a:gd name="T52" fmla="*/ 59 w 164"/>
                <a:gd name="T53" fmla="*/ 39 h 156"/>
                <a:gd name="T54" fmla="*/ 59 w 164"/>
                <a:gd name="T55" fmla="*/ 126 h 156"/>
                <a:gd name="T56" fmla="*/ 50 w 164"/>
                <a:gd name="T57" fmla="*/ 147 h 156"/>
                <a:gd name="T58" fmla="*/ 29 w 164"/>
                <a:gd name="T59" fmla="*/ 156 h 156"/>
                <a:gd name="T60" fmla="*/ 0 w 164"/>
                <a:gd name="T61" fmla="*/ 126 h 156"/>
                <a:gd name="T62" fmla="*/ 29 w 164"/>
                <a:gd name="T63" fmla="*/ 96 h 156"/>
                <a:gd name="T64" fmla="*/ 37 w 164"/>
                <a:gd name="T65" fmla="*/ 97 h 156"/>
                <a:gd name="T66" fmla="*/ 37 w 164"/>
                <a:gd name="T67" fmla="*/ 2 h 156"/>
                <a:gd name="T68" fmla="*/ 57 w 164"/>
                <a:gd name="T69" fmla="*/ 0 h 156"/>
                <a:gd name="T70" fmla="*/ 82 w 164"/>
                <a:gd name="T71" fmla="*/ 5 h 156"/>
                <a:gd name="T72" fmla="*/ 42 w 164"/>
                <a:gd name="T73" fmla="*/ 5 h 156"/>
                <a:gd name="T74" fmla="*/ 42 w 164"/>
                <a:gd name="T75" fmla="*/ 100 h 156"/>
                <a:gd name="T76" fmla="*/ 39 w 164"/>
                <a:gd name="T77" fmla="*/ 103 h 156"/>
                <a:gd name="T78" fmla="*/ 29 w 164"/>
                <a:gd name="T79" fmla="*/ 101 h 156"/>
                <a:gd name="T80" fmla="*/ 4 w 164"/>
                <a:gd name="T81" fmla="*/ 126 h 156"/>
                <a:gd name="T82" fmla="*/ 29 w 164"/>
                <a:gd name="T83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56">
                  <a:moveTo>
                    <a:pt x="82" y="34"/>
                  </a:moveTo>
                  <a:cubicBezTo>
                    <a:pt x="145" y="34"/>
                    <a:pt x="145" y="34"/>
                    <a:pt x="145" y="34"/>
                  </a:cubicBezTo>
                  <a:cubicBezTo>
                    <a:pt x="146" y="34"/>
                    <a:pt x="147" y="36"/>
                    <a:pt x="147" y="37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2"/>
                    <a:pt x="146" y="103"/>
                    <a:pt x="145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2" y="102"/>
                    <a:pt x="141" y="102"/>
                    <a:pt x="139" y="101"/>
                  </a:cubicBezTo>
                  <a:cubicBezTo>
                    <a:pt x="138" y="101"/>
                    <a:pt x="136" y="101"/>
                    <a:pt x="135" y="101"/>
                  </a:cubicBezTo>
                  <a:cubicBezTo>
                    <a:pt x="128" y="101"/>
                    <a:pt x="121" y="104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2" y="113"/>
                    <a:pt x="110" y="119"/>
                    <a:pt x="110" y="126"/>
                  </a:cubicBezTo>
                  <a:cubicBezTo>
                    <a:pt x="110" y="133"/>
                    <a:pt x="112" y="139"/>
                    <a:pt x="117" y="143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22" y="148"/>
                    <a:pt x="128" y="151"/>
                    <a:pt x="135" y="151"/>
                  </a:cubicBezTo>
                  <a:cubicBezTo>
                    <a:pt x="142" y="151"/>
                    <a:pt x="148" y="148"/>
                    <a:pt x="152" y="143"/>
                  </a:cubicBezTo>
                  <a:cubicBezTo>
                    <a:pt x="157" y="139"/>
                    <a:pt x="160" y="133"/>
                    <a:pt x="160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0"/>
                    <a:pt x="164" y="1"/>
                    <a:pt x="164" y="2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34"/>
                    <a:pt x="161" y="141"/>
                    <a:pt x="156" y="147"/>
                  </a:cubicBezTo>
                  <a:cubicBezTo>
                    <a:pt x="150" y="152"/>
                    <a:pt x="143" y="156"/>
                    <a:pt x="135" y="156"/>
                  </a:cubicBezTo>
                  <a:cubicBezTo>
                    <a:pt x="126" y="156"/>
                    <a:pt x="119" y="152"/>
                    <a:pt x="114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8" y="141"/>
                    <a:pt x="105" y="134"/>
                    <a:pt x="105" y="126"/>
                  </a:cubicBezTo>
                  <a:cubicBezTo>
                    <a:pt x="105" y="118"/>
                    <a:pt x="108" y="110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9" y="99"/>
                    <a:pt x="126" y="96"/>
                    <a:pt x="135" y="96"/>
                  </a:cubicBezTo>
                  <a:cubicBezTo>
                    <a:pt x="137" y="96"/>
                    <a:pt x="138" y="96"/>
                    <a:pt x="140" y="97"/>
                  </a:cubicBezTo>
                  <a:cubicBezTo>
                    <a:pt x="141" y="97"/>
                    <a:pt x="142" y="97"/>
                    <a:pt x="142" y="9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2" y="34"/>
                  </a:lnTo>
                  <a:close/>
                  <a:moveTo>
                    <a:pt x="29" y="151"/>
                  </a:moveTo>
                  <a:cubicBezTo>
                    <a:pt x="36" y="151"/>
                    <a:pt x="43" y="148"/>
                    <a:pt x="47" y="144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2" y="139"/>
                    <a:pt x="54" y="133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5" y="34"/>
                    <a:pt x="57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34"/>
                    <a:pt x="56" y="141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5" y="152"/>
                    <a:pt x="38" y="156"/>
                    <a:pt x="29" y="156"/>
                  </a:cubicBezTo>
                  <a:cubicBezTo>
                    <a:pt x="21" y="156"/>
                    <a:pt x="14" y="152"/>
                    <a:pt x="8" y="147"/>
                  </a:cubicBezTo>
                  <a:cubicBezTo>
                    <a:pt x="3" y="141"/>
                    <a:pt x="0" y="134"/>
                    <a:pt x="0" y="126"/>
                  </a:cubicBezTo>
                  <a:cubicBezTo>
                    <a:pt x="0" y="118"/>
                    <a:pt x="3" y="110"/>
                    <a:pt x="8" y="105"/>
                  </a:cubicBezTo>
                  <a:cubicBezTo>
                    <a:pt x="14" y="99"/>
                    <a:pt x="21" y="96"/>
                    <a:pt x="29" y="96"/>
                  </a:cubicBezTo>
                  <a:cubicBezTo>
                    <a:pt x="31" y="96"/>
                    <a:pt x="33" y="96"/>
                    <a:pt x="35" y="97"/>
                  </a:cubicBezTo>
                  <a:cubicBezTo>
                    <a:pt x="36" y="97"/>
                    <a:pt x="36" y="97"/>
                    <a:pt x="37" y="9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8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2"/>
                    <a:pt x="41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2"/>
                    <a:pt x="36" y="102"/>
                    <a:pt x="34" y="101"/>
                  </a:cubicBezTo>
                  <a:cubicBezTo>
                    <a:pt x="33" y="101"/>
                    <a:pt x="31" y="101"/>
                    <a:pt x="29" y="101"/>
                  </a:cubicBezTo>
                  <a:cubicBezTo>
                    <a:pt x="23" y="101"/>
                    <a:pt x="16" y="104"/>
                    <a:pt x="12" y="108"/>
                  </a:cubicBezTo>
                  <a:cubicBezTo>
                    <a:pt x="7" y="113"/>
                    <a:pt x="4" y="119"/>
                    <a:pt x="4" y="126"/>
                  </a:cubicBezTo>
                  <a:cubicBezTo>
                    <a:pt x="4" y="133"/>
                    <a:pt x="7" y="139"/>
                    <a:pt x="12" y="143"/>
                  </a:cubicBezTo>
                  <a:cubicBezTo>
                    <a:pt x="16" y="148"/>
                    <a:pt x="23" y="151"/>
                    <a:pt x="29" y="151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6"/>
            <p:cNvSpPr/>
            <p:nvPr/>
          </p:nvSpPr>
          <p:spPr bwMode="auto">
            <a:xfrm>
              <a:off x="5976641" y="3940281"/>
              <a:ext cx="183356" cy="192881"/>
            </a:xfrm>
            <a:custGeom>
              <a:avLst/>
              <a:gdLst>
                <a:gd name="T0" fmla="*/ 54 w 108"/>
                <a:gd name="T1" fmla="*/ 108 h 114"/>
                <a:gd name="T2" fmla="*/ 54 w 108"/>
                <a:gd name="T3" fmla="*/ 108 h 114"/>
                <a:gd name="T4" fmla="*/ 100 w 108"/>
                <a:gd name="T5" fmla="*/ 50 h 114"/>
                <a:gd name="T6" fmla="*/ 87 w 108"/>
                <a:gd name="T7" fmla="*/ 50 h 114"/>
                <a:gd name="T8" fmla="*/ 85 w 108"/>
                <a:gd name="T9" fmla="*/ 48 h 114"/>
                <a:gd name="T10" fmla="*/ 85 w 108"/>
                <a:gd name="T11" fmla="*/ 4 h 114"/>
                <a:gd name="T12" fmla="*/ 54 w 108"/>
                <a:gd name="T13" fmla="*/ 4 h 114"/>
                <a:gd name="T14" fmla="*/ 54 w 108"/>
                <a:gd name="T15" fmla="*/ 0 h 114"/>
                <a:gd name="T16" fmla="*/ 87 w 108"/>
                <a:gd name="T17" fmla="*/ 0 h 114"/>
                <a:gd name="T18" fmla="*/ 90 w 108"/>
                <a:gd name="T19" fmla="*/ 2 h 114"/>
                <a:gd name="T20" fmla="*/ 90 w 108"/>
                <a:gd name="T21" fmla="*/ 45 h 114"/>
                <a:gd name="T22" fmla="*/ 105 w 108"/>
                <a:gd name="T23" fmla="*/ 45 h 114"/>
                <a:gd name="T24" fmla="*/ 105 w 108"/>
                <a:gd name="T25" fmla="*/ 45 h 114"/>
                <a:gd name="T26" fmla="*/ 107 w 108"/>
                <a:gd name="T27" fmla="*/ 46 h 114"/>
                <a:gd name="T28" fmla="*/ 107 w 108"/>
                <a:gd name="T29" fmla="*/ 49 h 114"/>
                <a:gd name="T30" fmla="*/ 56 w 108"/>
                <a:gd name="T31" fmla="*/ 113 h 114"/>
                <a:gd name="T32" fmla="*/ 55 w 108"/>
                <a:gd name="T33" fmla="*/ 113 h 114"/>
                <a:gd name="T34" fmla="*/ 54 w 108"/>
                <a:gd name="T35" fmla="*/ 114 h 114"/>
                <a:gd name="T36" fmla="*/ 54 w 108"/>
                <a:gd name="T37" fmla="*/ 108 h 114"/>
                <a:gd name="T38" fmla="*/ 20 w 108"/>
                <a:gd name="T39" fmla="*/ 50 h 114"/>
                <a:gd name="T40" fmla="*/ 8 w 108"/>
                <a:gd name="T41" fmla="*/ 50 h 114"/>
                <a:gd name="T42" fmla="*/ 54 w 108"/>
                <a:gd name="T43" fmla="*/ 108 h 114"/>
                <a:gd name="T44" fmla="*/ 54 w 108"/>
                <a:gd name="T45" fmla="*/ 114 h 114"/>
                <a:gd name="T46" fmla="*/ 52 w 108"/>
                <a:gd name="T47" fmla="*/ 113 h 114"/>
                <a:gd name="T48" fmla="*/ 1 w 108"/>
                <a:gd name="T49" fmla="*/ 50 h 114"/>
                <a:gd name="T50" fmla="*/ 0 w 108"/>
                <a:gd name="T51" fmla="*/ 48 h 114"/>
                <a:gd name="T52" fmla="*/ 3 w 108"/>
                <a:gd name="T53" fmla="*/ 45 h 114"/>
                <a:gd name="T54" fmla="*/ 18 w 108"/>
                <a:gd name="T55" fmla="*/ 45 h 114"/>
                <a:gd name="T56" fmla="*/ 18 w 108"/>
                <a:gd name="T57" fmla="*/ 2 h 114"/>
                <a:gd name="T58" fmla="*/ 20 w 108"/>
                <a:gd name="T59" fmla="*/ 0 h 114"/>
                <a:gd name="T60" fmla="*/ 54 w 108"/>
                <a:gd name="T61" fmla="*/ 0 h 114"/>
                <a:gd name="T62" fmla="*/ 54 w 108"/>
                <a:gd name="T63" fmla="*/ 4 h 114"/>
                <a:gd name="T64" fmla="*/ 23 w 108"/>
                <a:gd name="T65" fmla="*/ 4 h 114"/>
                <a:gd name="T66" fmla="*/ 23 w 108"/>
                <a:gd name="T67" fmla="*/ 48 h 114"/>
                <a:gd name="T68" fmla="*/ 20 w 108"/>
                <a:gd name="T6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14">
                  <a:moveTo>
                    <a:pt x="54" y="108"/>
                  </a:moveTo>
                  <a:cubicBezTo>
                    <a:pt x="54" y="108"/>
                    <a:pt x="54" y="108"/>
                    <a:pt x="54" y="108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6" y="50"/>
                    <a:pt x="85" y="49"/>
                    <a:pt x="85" y="48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9" y="0"/>
                    <a:pt x="90" y="1"/>
                    <a:pt x="90" y="2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6" y="45"/>
                    <a:pt x="106" y="46"/>
                    <a:pt x="107" y="46"/>
                  </a:cubicBezTo>
                  <a:cubicBezTo>
                    <a:pt x="108" y="47"/>
                    <a:pt x="108" y="48"/>
                    <a:pt x="107" y="49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4"/>
                    <a:pt x="54" y="114"/>
                    <a:pt x="54" y="114"/>
                  </a:cubicBezTo>
                  <a:lnTo>
                    <a:pt x="54" y="108"/>
                  </a:lnTo>
                  <a:close/>
                  <a:moveTo>
                    <a:pt x="20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3" y="114"/>
                    <a:pt x="52" y="114"/>
                    <a:pt x="52" y="113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9"/>
                    <a:pt x="0" y="49"/>
                    <a:pt x="0" y="48"/>
                  </a:cubicBezTo>
                  <a:cubicBezTo>
                    <a:pt x="0" y="47"/>
                    <a:pt x="1" y="45"/>
                    <a:pt x="3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2" y="50"/>
                    <a:pt x="20" y="50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7"/>
            <p:cNvSpPr/>
            <p:nvPr/>
          </p:nvSpPr>
          <p:spPr bwMode="auto">
            <a:xfrm>
              <a:off x="6880325" y="4096253"/>
              <a:ext cx="273844" cy="275035"/>
            </a:xfrm>
            <a:custGeom>
              <a:avLst/>
              <a:gdLst>
                <a:gd name="T0" fmla="*/ 135 w 162"/>
                <a:gd name="T1" fmla="*/ 135 h 162"/>
                <a:gd name="T2" fmla="*/ 135 w 162"/>
                <a:gd name="T3" fmla="*/ 27 h 162"/>
                <a:gd name="T4" fmla="*/ 81 w 162"/>
                <a:gd name="T5" fmla="*/ 0 h 162"/>
                <a:gd name="T6" fmla="*/ 162 w 162"/>
                <a:gd name="T7" fmla="*/ 81 h 162"/>
                <a:gd name="T8" fmla="*/ 81 w 162"/>
                <a:gd name="T9" fmla="*/ 162 h 162"/>
                <a:gd name="T10" fmla="*/ 81 w 162"/>
                <a:gd name="T11" fmla="*/ 147 h 162"/>
                <a:gd name="T12" fmla="*/ 146 w 162"/>
                <a:gd name="T13" fmla="*/ 81 h 162"/>
                <a:gd name="T14" fmla="*/ 111 w 162"/>
                <a:gd name="T15" fmla="*/ 23 h 162"/>
                <a:gd name="T16" fmla="*/ 101 w 162"/>
                <a:gd name="T17" fmla="*/ 36 h 162"/>
                <a:gd name="T18" fmla="*/ 122 w 162"/>
                <a:gd name="T19" fmla="*/ 56 h 162"/>
                <a:gd name="T20" fmla="*/ 115 w 162"/>
                <a:gd name="T21" fmla="*/ 115 h 162"/>
                <a:gd name="T22" fmla="*/ 81 w 162"/>
                <a:gd name="T23" fmla="*/ 134 h 162"/>
                <a:gd name="T24" fmla="*/ 133 w 162"/>
                <a:gd name="T25" fmla="*/ 81 h 162"/>
                <a:gd name="T26" fmla="*/ 107 w 162"/>
                <a:gd name="T27" fmla="*/ 36 h 162"/>
                <a:gd name="T28" fmla="*/ 133 w 162"/>
                <a:gd name="T29" fmla="*/ 49 h 162"/>
                <a:gd name="T30" fmla="*/ 124 w 162"/>
                <a:gd name="T31" fmla="*/ 124 h 162"/>
                <a:gd name="T32" fmla="*/ 81 w 162"/>
                <a:gd name="T33" fmla="*/ 147 h 162"/>
                <a:gd name="T34" fmla="*/ 88 w 162"/>
                <a:gd name="T35" fmla="*/ 83 h 162"/>
                <a:gd name="T36" fmla="*/ 90 w 162"/>
                <a:gd name="T37" fmla="*/ 12 h 162"/>
                <a:gd name="T38" fmla="*/ 81 w 162"/>
                <a:gd name="T39" fmla="*/ 9 h 162"/>
                <a:gd name="T40" fmla="*/ 85 w 162"/>
                <a:gd name="T41" fmla="*/ 14 h 162"/>
                <a:gd name="T42" fmla="*/ 81 w 162"/>
                <a:gd name="T43" fmla="*/ 79 h 162"/>
                <a:gd name="T44" fmla="*/ 81 w 162"/>
                <a:gd name="T45" fmla="*/ 5 h 162"/>
                <a:gd name="T46" fmla="*/ 5 w 162"/>
                <a:gd name="T47" fmla="*/ 81 h 162"/>
                <a:gd name="T48" fmla="*/ 81 w 162"/>
                <a:gd name="T49" fmla="*/ 157 h 162"/>
                <a:gd name="T50" fmla="*/ 24 w 162"/>
                <a:gd name="T51" fmla="*/ 139 h 162"/>
                <a:gd name="T52" fmla="*/ 24 w 162"/>
                <a:gd name="T53" fmla="*/ 24 h 162"/>
                <a:gd name="T54" fmla="*/ 81 w 162"/>
                <a:gd name="T55" fmla="*/ 5 h 162"/>
                <a:gd name="T56" fmla="*/ 74 w 162"/>
                <a:gd name="T57" fmla="*/ 9 h 162"/>
                <a:gd name="T58" fmla="*/ 72 w 162"/>
                <a:gd name="T59" fmla="*/ 81 h 162"/>
                <a:gd name="T60" fmla="*/ 81 w 162"/>
                <a:gd name="T61" fmla="*/ 83 h 162"/>
                <a:gd name="T62" fmla="*/ 77 w 162"/>
                <a:gd name="T63" fmla="*/ 79 h 162"/>
                <a:gd name="T64" fmla="*/ 81 w 162"/>
                <a:gd name="T65" fmla="*/ 14 h 162"/>
                <a:gd name="T66" fmla="*/ 81 w 162"/>
                <a:gd name="T67" fmla="*/ 129 h 162"/>
                <a:gd name="T68" fmla="*/ 33 w 162"/>
                <a:gd name="T69" fmla="*/ 81 h 162"/>
                <a:gd name="T70" fmla="*/ 40 w 162"/>
                <a:gd name="T71" fmla="*/ 56 h 162"/>
                <a:gd name="T72" fmla="*/ 61 w 162"/>
                <a:gd name="T73" fmla="*/ 36 h 162"/>
                <a:gd name="T74" fmla="*/ 51 w 162"/>
                <a:gd name="T75" fmla="*/ 23 h 162"/>
                <a:gd name="T76" fmla="*/ 16 w 162"/>
                <a:gd name="T77" fmla="*/ 81 h 162"/>
                <a:gd name="T78" fmla="*/ 81 w 162"/>
                <a:gd name="T79" fmla="*/ 147 h 162"/>
                <a:gd name="T80" fmla="*/ 38 w 162"/>
                <a:gd name="T81" fmla="*/ 124 h 162"/>
                <a:gd name="T82" fmla="*/ 29 w 162"/>
                <a:gd name="T83" fmla="*/ 49 h 162"/>
                <a:gd name="T84" fmla="*/ 55 w 162"/>
                <a:gd name="T85" fmla="*/ 36 h 162"/>
                <a:gd name="T86" fmla="*/ 36 w 162"/>
                <a:gd name="T87" fmla="*/ 54 h 162"/>
                <a:gd name="T88" fmla="*/ 44 w 162"/>
                <a:gd name="T89" fmla="*/ 118 h 162"/>
                <a:gd name="T90" fmla="*/ 81 w 162"/>
                <a:gd name="T91" fmla="*/ 1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162">
                  <a:moveTo>
                    <a:pt x="81" y="157"/>
                  </a:moveTo>
                  <a:cubicBezTo>
                    <a:pt x="102" y="157"/>
                    <a:pt x="121" y="149"/>
                    <a:pt x="135" y="135"/>
                  </a:cubicBezTo>
                  <a:cubicBezTo>
                    <a:pt x="149" y="121"/>
                    <a:pt x="157" y="102"/>
                    <a:pt x="157" y="81"/>
                  </a:cubicBezTo>
                  <a:cubicBezTo>
                    <a:pt x="157" y="60"/>
                    <a:pt x="149" y="41"/>
                    <a:pt x="135" y="27"/>
                  </a:cubicBezTo>
                  <a:cubicBezTo>
                    <a:pt x="121" y="13"/>
                    <a:pt x="102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3" y="0"/>
                    <a:pt x="124" y="9"/>
                    <a:pt x="138" y="24"/>
                  </a:cubicBezTo>
                  <a:cubicBezTo>
                    <a:pt x="153" y="39"/>
                    <a:pt x="162" y="59"/>
                    <a:pt x="162" y="81"/>
                  </a:cubicBezTo>
                  <a:cubicBezTo>
                    <a:pt x="162" y="104"/>
                    <a:pt x="153" y="124"/>
                    <a:pt x="138" y="139"/>
                  </a:cubicBezTo>
                  <a:cubicBezTo>
                    <a:pt x="124" y="153"/>
                    <a:pt x="103" y="162"/>
                    <a:pt x="81" y="162"/>
                  </a:cubicBezTo>
                  <a:cubicBezTo>
                    <a:pt x="81" y="157"/>
                    <a:pt x="81" y="157"/>
                    <a:pt x="81" y="157"/>
                  </a:cubicBezTo>
                  <a:close/>
                  <a:moveTo>
                    <a:pt x="81" y="147"/>
                  </a:moveTo>
                  <a:cubicBezTo>
                    <a:pt x="99" y="147"/>
                    <a:pt x="115" y="139"/>
                    <a:pt x="127" y="127"/>
                  </a:cubicBezTo>
                  <a:cubicBezTo>
                    <a:pt x="139" y="116"/>
                    <a:pt x="146" y="99"/>
                    <a:pt x="146" y="81"/>
                  </a:cubicBezTo>
                  <a:cubicBezTo>
                    <a:pt x="146" y="69"/>
                    <a:pt x="143" y="57"/>
                    <a:pt x="137" y="47"/>
                  </a:cubicBezTo>
                  <a:cubicBezTo>
                    <a:pt x="131" y="37"/>
                    <a:pt x="122" y="29"/>
                    <a:pt x="111" y="23"/>
                  </a:cubicBezTo>
                  <a:cubicBezTo>
                    <a:pt x="109" y="22"/>
                    <a:pt x="108" y="23"/>
                    <a:pt x="107" y="2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10" y="43"/>
                    <a:pt x="117" y="49"/>
                    <a:pt x="122" y="56"/>
                  </a:cubicBezTo>
                  <a:cubicBezTo>
                    <a:pt x="126" y="64"/>
                    <a:pt x="128" y="72"/>
                    <a:pt x="128" y="81"/>
                  </a:cubicBezTo>
                  <a:cubicBezTo>
                    <a:pt x="128" y="94"/>
                    <a:pt x="123" y="106"/>
                    <a:pt x="115" y="115"/>
                  </a:cubicBezTo>
                  <a:cubicBezTo>
                    <a:pt x="106" y="123"/>
                    <a:pt x="94" y="129"/>
                    <a:pt x="81" y="129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5" y="134"/>
                    <a:pt x="108" y="128"/>
                    <a:pt x="118" y="118"/>
                  </a:cubicBezTo>
                  <a:cubicBezTo>
                    <a:pt x="127" y="109"/>
                    <a:pt x="133" y="96"/>
                    <a:pt x="133" y="81"/>
                  </a:cubicBezTo>
                  <a:cubicBezTo>
                    <a:pt x="133" y="71"/>
                    <a:pt x="131" y="62"/>
                    <a:pt x="126" y="54"/>
                  </a:cubicBezTo>
                  <a:cubicBezTo>
                    <a:pt x="121" y="46"/>
                    <a:pt x="115" y="40"/>
                    <a:pt x="107" y="36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20" y="33"/>
                    <a:pt x="127" y="41"/>
                    <a:pt x="133" y="49"/>
                  </a:cubicBezTo>
                  <a:cubicBezTo>
                    <a:pt x="138" y="59"/>
                    <a:pt x="142" y="70"/>
                    <a:pt x="142" y="81"/>
                  </a:cubicBezTo>
                  <a:cubicBezTo>
                    <a:pt x="142" y="98"/>
                    <a:pt x="135" y="113"/>
                    <a:pt x="124" y="124"/>
                  </a:cubicBezTo>
                  <a:cubicBezTo>
                    <a:pt x="113" y="135"/>
                    <a:pt x="98" y="142"/>
                    <a:pt x="81" y="142"/>
                  </a:cubicBezTo>
                  <a:cubicBezTo>
                    <a:pt x="81" y="147"/>
                    <a:pt x="81" y="147"/>
                    <a:pt x="81" y="147"/>
                  </a:cubicBezTo>
                  <a:close/>
                  <a:moveTo>
                    <a:pt x="81" y="83"/>
                  </a:moveTo>
                  <a:cubicBezTo>
                    <a:pt x="88" y="83"/>
                    <a:pt x="88" y="83"/>
                    <a:pt x="88" y="83"/>
                  </a:cubicBezTo>
                  <a:cubicBezTo>
                    <a:pt x="89" y="83"/>
                    <a:pt x="90" y="82"/>
                    <a:pt x="90" y="81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0"/>
                    <a:pt x="89" y="9"/>
                    <a:pt x="88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81" y="83"/>
                  </a:lnTo>
                  <a:close/>
                  <a:moveTo>
                    <a:pt x="81" y="5"/>
                  </a:moveTo>
                  <a:cubicBezTo>
                    <a:pt x="60" y="5"/>
                    <a:pt x="41" y="13"/>
                    <a:pt x="27" y="27"/>
                  </a:cubicBezTo>
                  <a:cubicBezTo>
                    <a:pt x="13" y="41"/>
                    <a:pt x="5" y="60"/>
                    <a:pt x="5" y="81"/>
                  </a:cubicBezTo>
                  <a:cubicBezTo>
                    <a:pt x="5" y="102"/>
                    <a:pt x="13" y="121"/>
                    <a:pt x="27" y="135"/>
                  </a:cubicBezTo>
                  <a:cubicBezTo>
                    <a:pt x="41" y="149"/>
                    <a:pt x="60" y="157"/>
                    <a:pt x="81" y="157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59" y="162"/>
                    <a:pt x="38" y="153"/>
                    <a:pt x="24" y="139"/>
                  </a:cubicBezTo>
                  <a:cubicBezTo>
                    <a:pt x="9" y="124"/>
                    <a:pt x="0" y="104"/>
                    <a:pt x="0" y="81"/>
                  </a:cubicBezTo>
                  <a:cubicBezTo>
                    <a:pt x="0" y="59"/>
                    <a:pt x="9" y="39"/>
                    <a:pt x="24" y="24"/>
                  </a:cubicBezTo>
                  <a:cubicBezTo>
                    <a:pt x="38" y="9"/>
                    <a:pt x="59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81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3" y="9"/>
                    <a:pt x="72" y="10"/>
                    <a:pt x="72" y="1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2"/>
                    <a:pt x="73" y="83"/>
                    <a:pt x="74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lose/>
                  <a:moveTo>
                    <a:pt x="81" y="129"/>
                  </a:moveTo>
                  <a:cubicBezTo>
                    <a:pt x="68" y="129"/>
                    <a:pt x="56" y="123"/>
                    <a:pt x="47" y="115"/>
                  </a:cubicBezTo>
                  <a:cubicBezTo>
                    <a:pt x="39" y="106"/>
                    <a:pt x="33" y="94"/>
                    <a:pt x="33" y="81"/>
                  </a:cubicBezTo>
                  <a:cubicBezTo>
                    <a:pt x="33" y="72"/>
                    <a:pt x="36" y="64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5" y="49"/>
                    <a:pt x="51" y="43"/>
                    <a:pt x="60" y="39"/>
                  </a:cubicBezTo>
                  <a:cubicBezTo>
                    <a:pt x="61" y="38"/>
                    <a:pt x="61" y="37"/>
                    <a:pt x="61" y="36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3"/>
                    <a:pt x="53" y="22"/>
                    <a:pt x="51" y="23"/>
                  </a:cubicBezTo>
                  <a:cubicBezTo>
                    <a:pt x="40" y="29"/>
                    <a:pt x="31" y="37"/>
                    <a:pt x="25" y="47"/>
                  </a:cubicBezTo>
                  <a:cubicBezTo>
                    <a:pt x="19" y="57"/>
                    <a:pt x="16" y="69"/>
                    <a:pt x="16" y="81"/>
                  </a:cubicBezTo>
                  <a:cubicBezTo>
                    <a:pt x="16" y="99"/>
                    <a:pt x="23" y="116"/>
                    <a:pt x="35" y="127"/>
                  </a:cubicBezTo>
                  <a:cubicBezTo>
                    <a:pt x="47" y="139"/>
                    <a:pt x="63" y="147"/>
                    <a:pt x="81" y="147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64" y="142"/>
                    <a:pt x="49" y="135"/>
                    <a:pt x="38" y="124"/>
                  </a:cubicBezTo>
                  <a:cubicBezTo>
                    <a:pt x="27" y="113"/>
                    <a:pt x="20" y="98"/>
                    <a:pt x="20" y="81"/>
                  </a:cubicBezTo>
                  <a:cubicBezTo>
                    <a:pt x="20" y="70"/>
                    <a:pt x="24" y="59"/>
                    <a:pt x="29" y="49"/>
                  </a:cubicBezTo>
                  <a:cubicBezTo>
                    <a:pt x="35" y="41"/>
                    <a:pt x="42" y="33"/>
                    <a:pt x="52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47" y="40"/>
                    <a:pt x="41" y="46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1" y="62"/>
                    <a:pt x="29" y="71"/>
                    <a:pt x="29" y="81"/>
                  </a:cubicBezTo>
                  <a:cubicBezTo>
                    <a:pt x="29" y="96"/>
                    <a:pt x="35" y="109"/>
                    <a:pt x="44" y="118"/>
                  </a:cubicBezTo>
                  <a:cubicBezTo>
                    <a:pt x="53" y="128"/>
                    <a:pt x="67" y="134"/>
                    <a:pt x="81" y="134"/>
                  </a:cubicBezTo>
                  <a:lnTo>
                    <a:pt x="81" y="129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8"/>
            <p:cNvSpPr/>
            <p:nvPr/>
          </p:nvSpPr>
          <p:spPr bwMode="auto">
            <a:xfrm>
              <a:off x="5700416" y="4049819"/>
              <a:ext cx="308372" cy="378619"/>
            </a:xfrm>
            <a:custGeom>
              <a:avLst/>
              <a:gdLst>
                <a:gd name="T0" fmla="*/ 171 w 182"/>
                <a:gd name="T1" fmla="*/ 218 h 223"/>
                <a:gd name="T2" fmla="*/ 120 w 182"/>
                <a:gd name="T3" fmla="*/ 125 h 223"/>
                <a:gd name="T4" fmla="*/ 104 w 182"/>
                <a:gd name="T5" fmla="*/ 74 h 223"/>
                <a:gd name="T6" fmla="*/ 129 w 182"/>
                <a:gd name="T7" fmla="*/ 127 h 223"/>
                <a:gd name="T8" fmla="*/ 182 w 182"/>
                <a:gd name="T9" fmla="*/ 221 h 223"/>
                <a:gd name="T10" fmla="*/ 125 w 182"/>
                <a:gd name="T11" fmla="*/ 206 h 223"/>
                <a:gd name="T12" fmla="*/ 112 w 182"/>
                <a:gd name="T13" fmla="*/ 190 h 223"/>
                <a:gd name="T14" fmla="*/ 106 w 182"/>
                <a:gd name="T15" fmla="*/ 185 h 223"/>
                <a:gd name="T16" fmla="*/ 107 w 182"/>
                <a:gd name="T17" fmla="*/ 170 h 223"/>
                <a:gd name="T18" fmla="*/ 106 w 182"/>
                <a:gd name="T19" fmla="*/ 151 h 223"/>
                <a:gd name="T20" fmla="*/ 104 w 182"/>
                <a:gd name="T21" fmla="*/ 167 h 223"/>
                <a:gd name="T22" fmla="*/ 91 w 182"/>
                <a:gd name="T23" fmla="*/ 201 h 223"/>
                <a:gd name="T24" fmla="*/ 104 w 182"/>
                <a:gd name="T25" fmla="*/ 74 h 223"/>
                <a:gd name="T26" fmla="*/ 91 w 182"/>
                <a:gd name="T27" fmla="*/ 0 h 223"/>
                <a:gd name="T28" fmla="*/ 102 w 182"/>
                <a:gd name="T29" fmla="*/ 35 h 223"/>
                <a:gd name="T30" fmla="*/ 103 w 182"/>
                <a:gd name="T31" fmla="*/ 141 h 223"/>
                <a:gd name="T32" fmla="*/ 99 w 182"/>
                <a:gd name="T33" fmla="*/ 139 h 223"/>
                <a:gd name="T34" fmla="*/ 102 w 182"/>
                <a:gd name="T35" fmla="*/ 127 h 223"/>
                <a:gd name="T36" fmla="*/ 97 w 182"/>
                <a:gd name="T37" fmla="*/ 157 h 223"/>
                <a:gd name="T38" fmla="*/ 103 w 182"/>
                <a:gd name="T39" fmla="*/ 157 h 223"/>
                <a:gd name="T40" fmla="*/ 91 w 182"/>
                <a:gd name="T41" fmla="*/ 170 h 223"/>
                <a:gd name="T42" fmla="*/ 104 w 182"/>
                <a:gd name="T43" fmla="*/ 176 h 223"/>
                <a:gd name="T44" fmla="*/ 104 w 182"/>
                <a:gd name="T45" fmla="*/ 185 h 223"/>
                <a:gd name="T46" fmla="*/ 97 w 182"/>
                <a:gd name="T47" fmla="*/ 108 h 223"/>
                <a:gd name="T48" fmla="*/ 91 w 182"/>
                <a:gd name="T49" fmla="*/ 100 h 223"/>
                <a:gd name="T50" fmla="*/ 91 w 182"/>
                <a:gd name="T51" fmla="*/ 201 h 223"/>
                <a:gd name="T52" fmla="*/ 78 w 182"/>
                <a:gd name="T53" fmla="*/ 201 h 223"/>
                <a:gd name="T54" fmla="*/ 85 w 182"/>
                <a:gd name="T55" fmla="*/ 38 h 223"/>
                <a:gd name="T56" fmla="*/ 82 w 182"/>
                <a:gd name="T57" fmla="*/ 33 h 223"/>
                <a:gd name="T58" fmla="*/ 91 w 182"/>
                <a:gd name="T59" fmla="*/ 17 h 223"/>
                <a:gd name="T60" fmla="*/ 87 w 182"/>
                <a:gd name="T61" fmla="*/ 111 h 223"/>
                <a:gd name="T62" fmla="*/ 90 w 182"/>
                <a:gd name="T63" fmla="*/ 106 h 223"/>
                <a:gd name="T64" fmla="*/ 91 w 182"/>
                <a:gd name="T65" fmla="*/ 130 h 223"/>
                <a:gd name="T66" fmla="*/ 91 w 182"/>
                <a:gd name="T67" fmla="*/ 153 h 223"/>
                <a:gd name="T68" fmla="*/ 78 w 182"/>
                <a:gd name="T69" fmla="*/ 139 h 223"/>
                <a:gd name="T70" fmla="*/ 91 w 182"/>
                <a:gd name="T71" fmla="*/ 125 h 223"/>
                <a:gd name="T72" fmla="*/ 89 w 182"/>
                <a:gd name="T73" fmla="*/ 165 h 223"/>
                <a:gd name="T74" fmla="*/ 78 w 182"/>
                <a:gd name="T75" fmla="*/ 190 h 223"/>
                <a:gd name="T76" fmla="*/ 85 w 182"/>
                <a:gd name="T77" fmla="*/ 160 h 223"/>
                <a:gd name="T78" fmla="*/ 79 w 182"/>
                <a:gd name="T79" fmla="*/ 151 h 223"/>
                <a:gd name="T80" fmla="*/ 78 w 182"/>
                <a:gd name="T81" fmla="*/ 160 h 223"/>
                <a:gd name="T82" fmla="*/ 56 w 182"/>
                <a:gd name="T83" fmla="*/ 201 h 223"/>
                <a:gd name="T84" fmla="*/ 40 w 182"/>
                <a:gd name="T85" fmla="*/ 222 h 223"/>
                <a:gd name="T86" fmla="*/ 1 w 182"/>
                <a:gd name="T87" fmla="*/ 218 h 223"/>
                <a:gd name="T88" fmla="*/ 53 w 182"/>
                <a:gd name="T89" fmla="*/ 109 h 223"/>
                <a:gd name="T90" fmla="*/ 70 w 182"/>
                <a:gd name="T91" fmla="*/ 109 h 223"/>
                <a:gd name="T92" fmla="*/ 62 w 182"/>
                <a:gd name="T93" fmla="*/ 125 h 223"/>
                <a:gd name="T94" fmla="*/ 78 w 182"/>
                <a:gd name="T95" fmla="*/ 139 h 223"/>
                <a:gd name="T96" fmla="*/ 78 w 182"/>
                <a:gd name="T97" fmla="*/ 151 h 223"/>
                <a:gd name="T98" fmla="*/ 72 w 182"/>
                <a:gd name="T99" fmla="*/ 170 h 223"/>
                <a:gd name="T100" fmla="*/ 78 w 182"/>
                <a:gd name="T101" fmla="*/ 160 h 223"/>
                <a:gd name="T102" fmla="*/ 70 w 182"/>
                <a:gd name="T103" fmla="*/ 190 h 223"/>
                <a:gd name="T104" fmla="*/ 78 w 182"/>
                <a:gd name="T105" fmla="*/ 17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223">
                  <a:moveTo>
                    <a:pt x="104" y="201"/>
                  </a:moveTo>
                  <a:cubicBezTo>
                    <a:pt x="126" y="201"/>
                    <a:pt x="126" y="201"/>
                    <a:pt x="126" y="201"/>
                  </a:cubicBezTo>
                  <a:cubicBezTo>
                    <a:pt x="127" y="201"/>
                    <a:pt x="128" y="201"/>
                    <a:pt x="128" y="202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61" y="211"/>
                    <a:pt x="152" y="201"/>
                    <a:pt x="145" y="189"/>
                  </a:cubicBezTo>
                  <a:cubicBezTo>
                    <a:pt x="133" y="171"/>
                    <a:pt x="125" y="149"/>
                    <a:pt x="118" y="128"/>
                  </a:cubicBezTo>
                  <a:cubicBezTo>
                    <a:pt x="117" y="127"/>
                    <a:pt x="118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13" y="111"/>
                    <a:pt x="113" y="110"/>
                    <a:pt x="112" y="109"/>
                  </a:cubicBezTo>
                  <a:cubicBezTo>
                    <a:pt x="109" y="96"/>
                    <a:pt x="106" y="84"/>
                    <a:pt x="104" y="74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8"/>
                    <a:pt x="110" y="81"/>
                    <a:pt x="116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8" y="106"/>
                    <a:pt x="129" y="107"/>
                    <a:pt x="129" y="109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8"/>
                    <a:pt x="128" y="130"/>
                    <a:pt x="126" y="130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30" y="150"/>
                    <a:pt x="138" y="170"/>
                    <a:pt x="149" y="186"/>
                  </a:cubicBezTo>
                  <a:cubicBezTo>
                    <a:pt x="158" y="200"/>
                    <a:pt x="168" y="212"/>
                    <a:pt x="181" y="218"/>
                  </a:cubicBezTo>
                  <a:cubicBezTo>
                    <a:pt x="181" y="219"/>
                    <a:pt x="182" y="220"/>
                    <a:pt x="182" y="221"/>
                  </a:cubicBezTo>
                  <a:cubicBezTo>
                    <a:pt x="182" y="222"/>
                    <a:pt x="181" y="223"/>
                    <a:pt x="179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4" y="223"/>
                    <a:pt x="143" y="223"/>
                    <a:pt x="143" y="222"/>
                  </a:cubicBezTo>
                  <a:cubicBezTo>
                    <a:pt x="125" y="206"/>
                    <a:pt x="125" y="206"/>
                    <a:pt x="125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01"/>
                    <a:pt x="104" y="201"/>
                    <a:pt x="104" y="201"/>
                  </a:cubicBezTo>
                  <a:close/>
                  <a:moveTo>
                    <a:pt x="104" y="190"/>
                  </a:move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3" y="190"/>
                    <a:pt x="113" y="189"/>
                    <a:pt x="114" y="189"/>
                  </a:cubicBezTo>
                  <a:cubicBezTo>
                    <a:pt x="115" y="188"/>
                    <a:pt x="115" y="187"/>
                    <a:pt x="114" y="18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90"/>
                    <a:pt x="104" y="190"/>
                    <a:pt x="104" y="190"/>
                  </a:cubicBezTo>
                  <a:close/>
                  <a:moveTo>
                    <a:pt x="104" y="167"/>
                  </a:moveTo>
                  <a:cubicBezTo>
                    <a:pt x="107" y="170"/>
                    <a:pt x="107" y="170"/>
                    <a:pt x="107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8" y="170"/>
                    <a:pt x="109" y="170"/>
                    <a:pt x="109" y="170"/>
                  </a:cubicBezTo>
                  <a:cubicBezTo>
                    <a:pt x="111" y="170"/>
                    <a:pt x="111" y="168"/>
                    <a:pt x="111" y="167"/>
                  </a:cubicBezTo>
                  <a:cubicBezTo>
                    <a:pt x="110" y="165"/>
                    <a:pt x="110" y="162"/>
                    <a:pt x="109" y="160"/>
                  </a:cubicBezTo>
                  <a:cubicBezTo>
                    <a:pt x="108" y="157"/>
                    <a:pt x="108" y="155"/>
                    <a:pt x="107" y="152"/>
                  </a:cubicBezTo>
                  <a:cubicBezTo>
                    <a:pt x="107" y="152"/>
                    <a:pt x="107" y="151"/>
                    <a:pt x="106" y="151"/>
                  </a:cubicBezTo>
                  <a:cubicBezTo>
                    <a:pt x="106" y="150"/>
                    <a:pt x="105" y="150"/>
                    <a:pt x="104" y="151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7"/>
                    <a:pt x="104" y="167"/>
                    <a:pt x="104" y="167"/>
                  </a:cubicBezTo>
                  <a:close/>
                  <a:moveTo>
                    <a:pt x="104" y="141"/>
                  </a:moveTo>
                  <a:cubicBezTo>
                    <a:pt x="104" y="140"/>
                    <a:pt x="104" y="140"/>
                    <a:pt x="104" y="139"/>
                  </a:cubicBezTo>
                  <a:cubicBezTo>
                    <a:pt x="104" y="138"/>
                    <a:pt x="104" y="138"/>
                    <a:pt x="104" y="138"/>
                  </a:cubicBezTo>
                  <a:lnTo>
                    <a:pt x="104" y="141"/>
                  </a:lnTo>
                  <a:close/>
                  <a:moveTo>
                    <a:pt x="91" y="201"/>
                  </a:moveTo>
                  <a:cubicBezTo>
                    <a:pt x="104" y="201"/>
                    <a:pt x="104" y="201"/>
                    <a:pt x="104" y="201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1"/>
                    <a:pt x="91" y="201"/>
                    <a:pt x="91" y="201"/>
                  </a:cubicBezTo>
                  <a:close/>
                  <a:moveTo>
                    <a:pt x="104" y="74"/>
                  </a:moveTo>
                  <a:cubicBezTo>
                    <a:pt x="100" y="56"/>
                    <a:pt x="99" y="43"/>
                    <a:pt x="98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4" y="37"/>
                    <a:pt x="94" y="3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1"/>
                    <a:pt x="93" y="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1" y="33"/>
                    <a:pt x="102" y="34"/>
                    <a:pt x="102" y="35"/>
                  </a:cubicBezTo>
                  <a:cubicBezTo>
                    <a:pt x="102" y="35"/>
                    <a:pt x="103" y="39"/>
                    <a:pt x="104" y="46"/>
                  </a:cubicBezTo>
                  <a:cubicBezTo>
                    <a:pt x="104" y="74"/>
                    <a:pt x="104" y="74"/>
                    <a:pt x="104" y="74"/>
                  </a:cubicBezTo>
                  <a:close/>
                  <a:moveTo>
                    <a:pt x="104" y="138"/>
                  </a:moveTo>
                  <a:cubicBezTo>
                    <a:pt x="104" y="141"/>
                    <a:pt x="104" y="141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2" y="152"/>
                    <a:pt x="92" y="153"/>
                    <a:pt x="91" y="153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98" y="135"/>
                    <a:pt x="98" y="132"/>
                    <a:pt x="97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0" y="125"/>
                    <a:pt x="101" y="126"/>
                    <a:pt x="102" y="127"/>
                  </a:cubicBezTo>
                  <a:cubicBezTo>
                    <a:pt x="102" y="127"/>
                    <a:pt x="103" y="132"/>
                    <a:pt x="104" y="138"/>
                  </a:cubicBezTo>
                  <a:close/>
                  <a:moveTo>
                    <a:pt x="104" y="151"/>
                  </a:moveTo>
                  <a:cubicBezTo>
                    <a:pt x="104" y="151"/>
                    <a:pt x="103" y="151"/>
                    <a:pt x="103" y="151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8"/>
                    <a:pt x="96" y="159"/>
                    <a:pt x="97" y="160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51"/>
                    <a:pt x="104" y="151"/>
                    <a:pt x="104" y="151"/>
                  </a:cubicBezTo>
                  <a:close/>
                  <a:moveTo>
                    <a:pt x="104" y="176"/>
                  </a:moveTo>
                  <a:cubicBezTo>
                    <a:pt x="104" y="183"/>
                    <a:pt x="104" y="183"/>
                    <a:pt x="104" y="183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4"/>
                    <a:pt x="92" y="164"/>
                    <a:pt x="93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104" y="185"/>
                  </a:moveTo>
                  <a:cubicBezTo>
                    <a:pt x="104" y="190"/>
                    <a:pt x="104" y="190"/>
                    <a:pt x="104" y="19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04" y="185"/>
                    <a:pt x="104" y="185"/>
                    <a:pt x="104" y="185"/>
                  </a:cubicBezTo>
                  <a:close/>
                  <a:moveTo>
                    <a:pt x="91" y="111"/>
                  </a:move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6" y="111"/>
                    <a:pt x="97" y="110"/>
                    <a:pt x="97" y="108"/>
                  </a:cubicBezTo>
                  <a:cubicBezTo>
                    <a:pt x="95" y="99"/>
                    <a:pt x="93" y="67"/>
                    <a:pt x="93" y="67"/>
                  </a:cubicBezTo>
                  <a:cubicBezTo>
                    <a:pt x="93" y="66"/>
                    <a:pt x="92" y="65"/>
                    <a:pt x="91" y="6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2"/>
                    <a:pt x="92" y="104"/>
                    <a:pt x="92" y="106"/>
                  </a:cubicBezTo>
                  <a:cubicBezTo>
                    <a:pt x="91" y="106"/>
                    <a:pt x="91" y="106"/>
                    <a:pt x="91" y="106"/>
                  </a:cubicBezTo>
                  <a:lnTo>
                    <a:pt x="91" y="111"/>
                  </a:lnTo>
                  <a:close/>
                  <a:moveTo>
                    <a:pt x="78" y="201"/>
                  </a:moveTo>
                  <a:cubicBezTo>
                    <a:pt x="91" y="201"/>
                    <a:pt x="91" y="201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201"/>
                    <a:pt x="78" y="201"/>
                    <a:pt x="78" y="201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7"/>
                    <a:pt x="87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43"/>
                    <a:pt x="82" y="56"/>
                    <a:pt x="78" y="74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9" y="40"/>
                    <a:pt x="80" y="36"/>
                    <a:pt x="80" y="35"/>
                  </a:cubicBezTo>
                  <a:cubicBezTo>
                    <a:pt x="80" y="34"/>
                    <a:pt x="81" y="33"/>
                    <a:pt x="82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90" y="1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17"/>
                    <a:pt x="91" y="17"/>
                    <a:pt x="91" y="17"/>
                  </a:cubicBezTo>
                  <a:close/>
                  <a:moveTo>
                    <a:pt x="91" y="65"/>
                  </a:moveTo>
                  <a:cubicBezTo>
                    <a:pt x="90" y="65"/>
                    <a:pt x="89" y="66"/>
                    <a:pt x="89" y="67"/>
                  </a:cubicBezTo>
                  <a:cubicBezTo>
                    <a:pt x="89" y="67"/>
                    <a:pt x="87" y="98"/>
                    <a:pt x="85" y="108"/>
                  </a:cubicBezTo>
                  <a:cubicBezTo>
                    <a:pt x="85" y="108"/>
                    <a:pt x="85" y="109"/>
                    <a:pt x="85" y="109"/>
                  </a:cubicBezTo>
                  <a:cubicBezTo>
                    <a:pt x="85" y="110"/>
                    <a:pt x="86" y="111"/>
                    <a:pt x="87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1" y="104"/>
                    <a:pt x="91" y="102"/>
                    <a:pt x="91" y="100"/>
                  </a:cubicBezTo>
                  <a:cubicBezTo>
                    <a:pt x="91" y="65"/>
                    <a:pt x="91" y="65"/>
                    <a:pt x="91" y="65"/>
                  </a:cubicBezTo>
                  <a:close/>
                  <a:moveTo>
                    <a:pt x="91" y="125"/>
                  </a:moveTo>
                  <a:cubicBezTo>
                    <a:pt x="91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4" y="132"/>
                    <a:pt x="84" y="135"/>
                    <a:pt x="83" y="139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2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2"/>
                    <a:pt x="80" y="127"/>
                    <a:pt x="80" y="127"/>
                  </a:cubicBezTo>
                  <a:cubicBezTo>
                    <a:pt x="81" y="126"/>
                    <a:pt x="82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125"/>
                    <a:pt x="91" y="125"/>
                    <a:pt x="91" y="125"/>
                  </a:cubicBezTo>
                  <a:close/>
                  <a:moveTo>
                    <a:pt x="91" y="164"/>
                  </a:moveTo>
                  <a:cubicBezTo>
                    <a:pt x="91" y="170"/>
                    <a:pt x="91" y="170"/>
                    <a:pt x="91" y="170"/>
                  </a:cubicBezTo>
                  <a:cubicBezTo>
                    <a:pt x="78" y="183"/>
                    <a:pt x="78" y="183"/>
                    <a:pt x="78" y="183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90" y="164"/>
                    <a:pt x="90" y="164"/>
                    <a:pt x="91" y="164"/>
                  </a:cubicBezTo>
                  <a:close/>
                  <a:moveTo>
                    <a:pt x="91" y="185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85"/>
                    <a:pt x="91" y="185"/>
                    <a:pt x="91" y="185"/>
                  </a:cubicBezTo>
                  <a:close/>
                  <a:moveTo>
                    <a:pt x="78" y="167"/>
                  </a:move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6" y="159"/>
                    <a:pt x="86" y="158"/>
                    <a:pt x="85" y="157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8" y="151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78" y="160"/>
                    <a:pt x="78" y="160"/>
                    <a:pt x="78" y="160"/>
                  </a:cubicBezTo>
                  <a:lnTo>
                    <a:pt x="78" y="167"/>
                  </a:lnTo>
                  <a:close/>
                  <a:moveTo>
                    <a:pt x="11" y="218"/>
                  </a:moveTo>
                  <a:cubicBezTo>
                    <a:pt x="37" y="218"/>
                    <a:pt x="37" y="218"/>
                    <a:pt x="37" y="218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5" y="201"/>
                    <a:pt x="55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39" y="223"/>
                    <a:pt x="39" y="223"/>
                    <a:pt x="38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3"/>
                    <a:pt x="1" y="223"/>
                    <a:pt x="0" y="222"/>
                  </a:cubicBezTo>
                  <a:cubicBezTo>
                    <a:pt x="0" y="221"/>
                    <a:pt x="0" y="219"/>
                    <a:pt x="1" y="218"/>
                  </a:cubicBezTo>
                  <a:cubicBezTo>
                    <a:pt x="15" y="211"/>
                    <a:pt x="27" y="198"/>
                    <a:pt x="36" y="181"/>
                  </a:cubicBezTo>
                  <a:cubicBezTo>
                    <a:pt x="45" y="166"/>
                    <a:pt x="53" y="148"/>
                    <a:pt x="59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4" y="130"/>
                    <a:pt x="53" y="128"/>
                    <a:pt x="53" y="12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4" y="106"/>
                    <a:pt x="5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72" y="81"/>
                    <a:pt x="76" y="59"/>
                    <a:pt x="78" y="4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6" y="84"/>
                    <a:pt x="73" y="97"/>
                    <a:pt x="70" y="109"/>
                  </a:cubicBezTo>
                  <a:cubicBezTo>
                    <a:pt x="69" y="110"/>
                    <a:pt x="69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3" y="125"/>
                    <a:pt x="64" y="126"/>
                    <a:pt x="64" y="127"/>
                  </a:cubicBezTo>
                  <a:cubicBezTo>
                    <a:pt x="64" y="127"/>
                    <a:pt x="64" y="128"/>
                    <a:pt x="64" y="128"/>
                  </a:cubicBezTo>
                  <a:cubicBezTo>
                    <a:pt x="58" y="148"/>
                    <a:pt x="50" y="167"/>
                    <a:pt x="40" y="184"/>
                  </a:cubicBezTo>
                  <a:cubicBezTo>
                    <a:pt x="32" y="198"/>
                    <a:pt x="22" y="210"/>
                    <a:pt x="11" y="218"/>
                  </a:cubicBezTo>
                  <a:close/>
                  <a:moveTo>
                    <a:pt x="78" y="139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40"/>
                    <a:pt x="78" y="140"/>
                    <a:pt x="78" y="141"/>
                  </a:cubicBezTo>
                  <a:cubicBezTo>
                    <a:pt x="78" y="139"/>
                    <a:pt x="78" y="139"/>
                    <a:pt x="78" y="139"/>
                  </a:cubicBezTo>
                  <a:close/>
                  <a:moveTo>
                    <a:pt x="78" y="151"/>
                  </a:move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5" y="151"/>
                    <a:pt x="75" y="152"/>
                  </a:cubicBezTo>
                  <a:cubicBezTo>
                    <a:pt x="74" y="155"/>
                    <a:pt x="74" y="157"/>
                    <a:pt x="73" y="160"/>
                  </a:cubicBezTo>
                  <a:cubicBezTo>
                    <a:pt x="72" y="162"/>
                    <a:pt x="72" y="165"/>
                    <a:pt x="71" y="167"/>
                  </a:cubicBezTo>
                  <a:cubicBezTo>
                    <a:pt x="71" y="168"/>
                    <a:pt x="71" y="169"/>
                    <a:pt x="72" y="170"/>
                  </a:cubicBezTo>
                  <a:cubicBezTo>
                    <a:pt x="73" y="171"/>
                    <a:pt x="74" y="171"/>
                    <a:pt x="75" y="170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51"/>
                    <a:pt x="78" y="151"/>
                    <a:pt x="78" y="151"/>
                  </a:cubicBezTo>
                  <a:close/>
                  <a:moveTo>
                    <a:pt x="78" y="176"/>
                  </a:moveTo>
                  <a:cubicBezTo>
                    <a:pt x="68" y="186"/>
                    <a:pt x="68" y="186"/>
                    <a:pt x="68" y="186"/>
                  </a:cubicBezTo>
                  <a:cubicBezTo>
                    <a:pt x="68" y="186"/>
                    <a:pt x="68" y="187"/>
                    <a:pt x="68" y="187"/>
                  </a:cubicBezTo>
                  <a:cubicBezTo>
                    <a:pt x="68" y="189"/>
                    <a:pt x="69" y="190"/>
                    <a:pt x="70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78" y="183"/>
                    <a:pt x="78" y="183"/>
                    <a:pt x="78" y="183"/>
                  </a:cubicBezTo>
                  <a:lnTo>
                    <a:pt x="78" y="17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9"/>
            <p:cNvSpPr/>
            <p:nvPr/>
          </p:nvSpPr>
          <p:spPr bwMode="auto">
            <a:xfrm>
              <a:off x="5952829" y="3712871"/>
              <a:ext cx="351235" cy="167879"/>
            </a:xfrm>
            <a:custGeom>
              <a:avLst/>
              <a:gdLst>
                <a:gd name="T0" fmla="*/ 205 w 207"/>
                <a:gd name="T1" fmla="*/ 99 h 99"/>
                <a:gd name="T2" fmla="*/ 183 w 207"/>
                <a:gd name="T3" fmla="*/ 18 h 99"/>
                <a:gd name="T4" fmla="*/ 169 w 207"/>
                <a:gd name="T5" fmla="*/ 94 h 99"/>
                <a:gd name="T6" fmla="*/ 176 w 207"/>
                <a:gd name="T7" fmla="*/ 31 h 99"/>
                <a:gd name="T8" fmla="*/ 169 w 207"/>
                <a:gd name="T9" fmla="*/ 68 h 99"/>
                <a:gd name="T10" fmla="*/ 169 w 207"/>
                <a:gd name="T11" fmla="*/ 40 h 99"/>
                <a:gd name="T12" fmla="*/ 156 w 207"/>
                <a:gd name="T13" fmla="*/ 99 h 99"/>
                <a:gd name="T14" fmla="*/ 163 w 207"/>
                <a:gd name="T15" fmla="*/ 45 h 99"/>
                <a:gd name="T16" fmla="*/ 169 w 207"/>
                <a:gd name="T17" fmla="*/ 68 h 99"/>
                <a:gd name="T18" fmla="*/ 156 w 207"/>
                <a:gd name="T19" fmla="*/ 36 h 99"/>
                <a:gd name="T20" fmla="*/ 165 w 207"/>
                <a:gd name="T21" fmla="*/ 36 h 99"/>
                <a:gd name="T22" fmla="*/ 143 w 207"/>
                <a:gd name="T23" fmla="*/ 0 h 99"/>
                <a:gd name="T24" fmla="*/ 147 w 207"/>
                <a:gd name="T25" fmla="*/ 36 h 99"/>
                <a:gd name="T26" fmla="*/ 156 w 207"/>
                <a:gd name="T27" fmla="*/ 68 h 99"/>
                <a:gd name="T28" fmla="*/ 149 w 207"/>
                <a:gd name="T29" fmla="*/ 45 h 99"/>
                <a:gd name="T30" fmla="*/ 143 w 207"/>
                <a:gd name="T31" fmla="*/ 94 h 99"/>
                <a:gd name="T32" fmla="*/ 143 w 207"/>
                <a:gd name="T33" fmla="*/ 40 h 99"/>
                <a:gd name="T34" fmla="*/ 134 w 207"/>
                <a:gd name="T35" fmla="*/ 40 h 99"/>
                <a:gd name="T36" fmla="*/ 129 w 207"/>
                <a:gd name="T37" fmla="*/ 90 h 99"/>
                <a:gd name="T38" fmla="*/ 138 w 207"/>
                <a:gd name="T39" fmla="*/ 14 h 99"/>
                <a:gd name="T40" fmla="*/ 116 w 207"/>
                <a:gd name="T41" fmla="*/ 94 h 99"/>
                <a:gd name="T42" fmla="*/ 123 w 207"/>
                <a:gd name="T43" fmla="*/ 31 h 99"/>
                <a:gd name="T44" fmla="*/ 129 w 207"/>
                <a:gd name="T45" fmla="*/ 72 h 99"/>
                <a:gd name="T46" fmla="*/ 116 w 207"/>
                <a:gd name="T47" fmla="*/ 63 h 99"/>
                <a:gd name="T48" fmla="*/ 125 w 207"/>
                <a:gd name="T49" fmla="*/ 63 h 99"/>
                <a:gd name="T50" fmla="*/ 104 w 207"/>
                <a:gd name="T51" fmla="*/ 0 h 99"/>
                <a:gd name="T52" fmla="*/ 107 w 207"/>
                <a:gd name="T53" fmla="*/ 63 h 99"/>
                <a:gd name="T54" fmla="*/ 116 w 207"/>
                <a:gd name="T55" fmla="*/ 68 h 99"/>
                <a:gd name="T56" fmla="*/ 109 w 207"/>
                <a:gd name="T57" fmla="*/ 18 h 99"/>
                <a:gd name="T58" fmla="*/ 104 w 207"/>
                <a:gd name="T59" fmla="*/ 94 h 99"/>
                <a:gd name="T60" fmla="*/ 104 w 207"/>
                <a:gd name="T61" fmla="*/ 14 h 99"/>
                <a:gd name="T62" fmla="*/ 94 w 207"/>
                <a:gd name="T63" fmla="*/ 14 h 99"/>
                <a:gd name="T64" fmla="*/ 90 w 207"/>
                <a:gd name="T65" fmla="*/ 90 h 99"/>
                <a:gd name="T66" fmla="*/ 99 w 207"/>
                <a:gd name="T67" fmla="*/ 40 h 99"/>
                <a:gd name="T68" fmla="*/ 76 w 207"/>
                <a:gd name="T69" fmla="*/ 94 h 99"/>
                <a:gd name="T70" fmla="*/ 83 w 207"/>
                <a:gd name="T71" fmla="*/ 58 h 99"/>
                <a:gd name="T72" fmla="*/ 90 w 207"/>
                <a:gd name="T73" fmla="*/ 72 h 99"/>
                <a:gd name="T74" fmla="*/ 76 w 207"/>
                <a:gd name="T75" fmla="*/ 36 h 99"/>
                <a:gd name="T76" fmla="*/ 85 w 207"/>
                <a:gd name="T77" fmla="*/ 36 h 99"/>
                <a:gd name="T78" fmla="*/ 63 w 207"/>
                <a:gd name="T79" fmla="*/ 0 h 99"/>
                <a:gd name="T80" fmla="*/ 68 w 207"/>
                <a:gd name="T81" fmla="*/ 36 h 99"/>
                <a:gd name="T82" fmla="*/ 76 w 207"/>
                <a:gd name="T83" fmla="*/ 68 h 99"/>
                <a:gd name="T84" fmla="*/ 70 w 207"/>
                <a:gd name="T85" fmla="*/ 45 h 99"/>
                <a:gd name="T86" fmla="*/ 63 w 207"/>
                <a:gd name="T87" fmla="*/ 94 h 99"/>
                <a:gd name="T88" fmla="*/ 63 w 207"/>
                <a:gd name="T89" fmla="*/ 40 h 99"/>
                <a:gd name="T90" fmla="*/ 54 w 207"/>
                <a:gd name="T91" fmla="*/ 40 h 99"/>
                <a:gd name="T92" fmla="*/ 50 w 207"/>
                <a:gd name="T93" fmla="*/ 90 h 99"/>
                <a:gd name="T94" fmla="*/ 59 w 207"/>
                <a:gd name="T95" fmla="*/ 14 h 99"/>
                <a:gd name="T96" fmla="*/ 37 w 207"/>
                <a:gd name="T97" fmla="*/ 94 h 99"/>
                <a:gd name="T98" fmla="*/ 44 w 207"/>
                <a:gd name="T99" fmla="*/ 31 h 99"/>
                <a:gd name="T100" fmla="*/ 50 w 207"/>
                <a:gd name="T101" fmla="*/ 72 h 99"/>
                <a:gd name="T102" fmla="*/ 37 w 207"/>
                <a:gd name="T103" fmla="*/ 58 h 99"/>
                <a:gd name="T104" fmla="*/ 37 w 207"/>
                <a:gd name="T105" fmla="*/ 63 h 99"/>
                <a:gd name="T106" fmla="*/ 37 w 207"/>
                <a:gd name="T107" fmla="*/ 0 h 99"/>
                <a:gd name="T108" fmla="*/ 25 w 207"/>
                <a:gd name="T109" fmla="*/ 60 h 99"/>
                <a:gd name="T110" fmla="*/ 37 w 207"/>
                <a:gd name="T111" fmla="*/ 68 h 99"/>
                <a:gd name="T112" fmla="*/ 35 w 207"/>
                <a:gd name="T113" fmla="*/ 16 h 99"/>
                <a:gd name="T114" fmla="*/ 0 w 207"/>
                <a:gd name="T115" fmla="*/ 3 h 99"/>
                <a:gd name="T116" fmla="*/ 12 w 207"/>
                <a:gd name="T117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" h="99">
                  <a:moveTo>
                    <a:pt x="183" y="94"/>
                  </a:moveTo>
                  <a:cubicBezTo>
                    <a:pt x="202" y="94"/>
                    <a:pt x="202" y="94"/>
                    <a:pt x="202" y="94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7" y="1"/>
                    <a:pt x="207" y="3"/>
                  </a:cubicBezTo>
                  <a:cubicBezTo>
                    <a:pt x="207" y="97"/>
                    <a:pt x="207" y="97"/>
                    <a:pt x="207" y="97"/>
                  </a:cubicBezTo>
                  <a:cubicBezTo>
                    <a:pt x="207" y="98"/>
                    <a:pt x="206" y="99"/>
                    <a:pt x="205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83" y="36"/>
                  </a:moveTo>
                  <a:cubicBezTo>
                    <a:pt x="191" y="36"/>
                    <a:pt x="191" y="36"/>
                    <a:pt x="191" y="36"/>
                  </a:cubicBezTo>
                  <a:cubicBezTo>
                    <a:pt x="193" y="36"/>
                    <a:pt x="194" y="35"/>
                    <a:pt x="194" y="34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94" y="15"/>
                    <a:pt x="193" y="14"/>
                    <a:pt x="191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3" y="31"/>
                    <a:pt x="183" y="31"/>
                    <a:pt x="183" y="31"/>
                  </a:cubicBezTo>
                  <a:lnTo>
                    <a:pt x="183" y="36"/>
                  </a:lnTo>
                  <a:close/>
                  <a:moveTo>
                    <a:pt x="169" y="94"/>
                  </a:moveTo>
                  <a:cubicBezTo>
                    <a:pt x="183" y="94"/>
                    <a:pt x="183" y="94"/>
                    <a:pt x="183" y="94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4"/>
                    <a:pt x="169" y="94"/>
                    <a:pt x="169" y="94"/>
                  </a:cubicBezTo>
                  <a:close/>
                  <a:moveTo>
                    <a:pt x="183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5"/>
                    <a:pt x="183" y="5"/>
                    <a:pt x="183" y="5"/>
                  </a:cubicBezTo>
                  <a:close/>
                  <a:moveTo>
                    <a:pt x="183" y="14"/>
                  </a:moveTo>
                  <a:cubicBezTo>
                    <a:pt x="183" y="18"/>
                    <a:pt x="183" y="18"/>
                    <a:pt x="183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72" y="36"/>
                    <a:pt x="171" y="35"/>
                    <a:pt x="171" y="3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5"/>
                    <a:pt x="172" y="14"/>
                    <a:pt x="174" y="14"/>
                  </a:cubicBezTo>
                  <a:cubicBezTo>
                    <a:pt x="183" y="14"/>
                    <a:pt x="183" y="14"/>
                    <a:pt x="183" y="14"/>
                  </a:cubicBezTo>
                  <a:close/>
                  <a:moveTo>
                    <a:pt x="169" y="90"/>
                  </a:moveTo>
                  <a:cubicBezTo>
                    <a:pt x="169" y="68"/>
                    <a:pt x="169" y="68"/>
                    <a:pt x="169" y="68"/>
                  </a:cubicBezTo>
                  <a:cubicBezTo>
                    <a:pt x="171" y="68"/>
                    <a:pt x="172" y="69"/>
                    <a:pt x="172" y="70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9"/>
                    <a:pt x="171" y="90"/>
                    <a:pt x="169" y="90"/>
                  </a:cubicBezTo>
                  <a:close/>
                  <a:moveTo>
                    <a:pt x="169" y="63"/>
                  </a:moveTo>
                  <a:cubicBezTo>
                    <a:pt x="169" y="58"/>
                    <a:pt x="169" y="58"/>
                    <a:pt x="169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9" y="40"/>
                    <a:pt x="180" y="41"/>
                    <a:pt x="180" y="42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0" y="61"/>
                    <a:pt x="179" y="63"/>
                    <a:pt x="178" y="63"/>
                  </a:cubicBezTo>
                  <a:lnTo>
                    <a:pt x="169" y="63"/>
                  </a:lnTo>
                  <a:close/>
                  <a:moveTo>
                    <a:pt x="156" y="94"/>
                  </a:moveTo>
                  <a:cubicBezTo>
                    <a:pt x="169" y="94"/>
                    <a:pt x="169" y="94"/>
                    <a:pt x="169" y="94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4"/>
                    <a:pt x="156" y="94"/>
                    <a:pt x="156" y="94"/>
                  </a:cubicBezTo>
                  <a:close/>
                  <a:moveTo>
                    <a:pt x="169" y="5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5"/>
                    <a:pt x="169" y="5"/>
                    <a:pt x="169" y="5"/>
                  </a:cubicBezTo>
                  <a:close/>
                  <a:moveTo>
                    <a:pt x="169" y="40"/>
                  </a:moveTo>
                  <a:cubicBezTo>
                    <a:pt x="169" y="45"/>
                    <a:pt x="169" y="45"/>
                    <a:pt x="169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59" y="63"/>
                    <a:pt x="158" y="61"/>
                    <a:pt x="158" y="60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1"/>
                    <a:pt x="159" y="40"/>
                    <a:pt x="160" y="40"/>
                  </a:cubicBezTo>
                  <a:cubicBezTo>
                    <a:pt x="169" y="40"/>
                    <a:pt x="169" y="40"/>
                    <a:pt x="169" y="40"/>
                  </a:cubicBezTo>
                  <a:close/>
                  <a:moveTo>
                    <a:pt x="169" y="68"/>
                  </a:moveTo>
                  <a:cubicBezTo>
                    <a:pt x="169" y="90"/>
                    <a:pt x="169" y="90"/>
                    <a:pt x="169" y="90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69" y="68"/>
                    <a:pt x="169" y="68"/>
                    <a:pt x="169" y="68"/>
                  </a:cubicBezTo>
                  <a:close/>
                  <a:moveTo>
                    <a:pt x="156" y="36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4"/>
                    <a:pt x="167" y="15"/>
                    <a:pt x="167" y="16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6" y="36"/>
                    <a:pt x="165" y="36"/>
                  </a:cubicBezTo>
                  <a:lnTo>
                    <a:pt x="156" y="36"/>
                  </a:lnTo>
                  <a:close/>
                  <a:moveTo>
                    <a:pt x="143" y="94"/>
                  </a:moveTo>
                  <a:cubicBezTo>
                    <a:pt x="156" y="94"/>
                    <a:pt x="156" y="94"/>
                    <a:pt x="156" y="94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4"/>
                    <a:pt x="143" y="94"/>
                    <a:pt x="143" y="94"/>
                  </a:cubicBezTo>
                  <a:close/>
                  <a:moveTo>
                    <a:pt x="156" y="5"/>
                  </a:moveTo>
                  <a:cubicBezTo>
                    <a:pt x="143" y="5"/>
                    <a:pt x="143" y="5"/>
                    <a:pt x="143" y="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5"/>
                    <a:pt x="156" y="5"/>
                    <a:pt x="156" y="5"/>
                  </a:cubicBezTo>
                  <a:close/>
                  <a:moveTo>
                    <a:pt x="156" y="14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6" y="36"/>
                    <a:pt x="145" y="35"/>
                    <a:pt x="145" y="34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5"/>
                    <a:pt x="146" y="14"/>
                    <a:pt x="147" y="14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6" y="68"/>
                  </a:moveTo>
                  <a:cubicBezTo>
                    <a:pt x="156" y="72"/>
                    <a:pt x="156" y="72"/>
                    <a:pt x="156" y="72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56" y="68"/>
                    <a:pt x="156" y="68"/>
                    <a:pt x="156" y="68"/>
                  </a:cubicBezTo>
                  <a:close/>
                  <a:moveTo>
                    <a:pt x="156" y="85"/>
                  </a:moveTo>
                  <a:cubicBezTo>
                    <a:pt x="156" y="90"/>
                    <a:pt x="156" y="90"/>
                    <a:pt x="156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56" y="85"/>
                    <a:pt x="156" y="85"/>
                    <a:pt x="156" y="85"/>
                  </a:cubicBezTo>
                  <a:close/>
                  <a:moveTo>
                    <a:pt x="143" y="63"/>
                  </a:moveTo>
                  <a:cubicBezTo>
                    <a:pt x="143" y="58"/>
                    <a:pt x="143" y="58"/>
                    <a:pt x="143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3" y="40"/>
                    <a:pt x="154" y="41"/>
                    <a:pt x="154" y="42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1"/>
                    <a:pt x="153" y="63"/>
                    <a:pt x="152" y="63"/>
                  </a:cubicBezTo>
                  <a:lnTo>
                    <a:pt x="143" y="63"/>
                  </a:lnTo>
                  <a:close/>
                  <a:moveTo>
                    <a:pt x="129" y="94"/>
                  </a:moveTo>
                  <a:cubicBezTo>
                    <a:pt x="143" y="94"/>
                    <a:pt x="143" y="94"/>
                    <a:pt x="143" y="94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4"/>
                    <a:pt x="129" y="94"/>
                    <a:pt x="129" y="94"/>
                  </a:cubicBezTo>
                  <a:close/>
                  <a:moveTo>
                    <a:pt x="143" y="5"/>
                  </a:moveTo>
                  <a:cubicBezTo>
                    <a:pt x="129" y="5"/>
                    <a:pt x="129" y="5"/>
                    <a:pt x="129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5"/>
                    <a:pt x="143" y="5"/>
                    <a:pt x="143" y="5"/>
                  </a:cubicBezTo>
                  <a:close/>
                  <a:moveTo>
                    <a:pt x="143" y="40"/>
                  </a:moveTo>
                  <a:cubicBezTo>
                    <a:pt x="143" y="45"/>
                    <a:pt x="143" y="45"/>
                    <a:pt x="143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3" y="63"/>
                    <a:pt x="132" y="61"/>
                    <a:pt x="132" y="6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1"/>
                    <a:pt x="133" y="40"/>
                    <a:pt x="134" y="40"/>
                  </a:cubicBezTo>
                  <a:cubicBezTo>
                    <a:pt x="143" y="40"/>
                    <a:pt x="143" y="40"/>
                    <a:pt x="143" y="40"/>
                  </a:cubicBezTo>
                  <a:close/>
                  <a:moveTo>
                    <a:pt x="143" y="68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43" y="68"/>
                    <a:pt x="143" y="68"/>
                    <a:pt x="143" y="68"/>
                  </a:cubicBezTo>
                  <a:close/>
                  <a:moveTo>
                    <a:pt x="143" y="85"/>
                  </a:moveTo>
                  <a:cubicBezTo>
                    <a:pt x="143" y="90"/>
                    <a:pt x="143" y="90"/>
                    <a:pt x="143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43" y="85"/>
                    <a:pt x="143" y="85"/>
                    <a:pt x="143" y="85"/>
                  </a:cubicBezTo>
                  <a:close/>
                  <a:moveTo>
                    <a:pt x="129" y="36"/>
                  </a:moveTo>
                  <a:cubicBezTo>
                    <a:pt x="129" y="31"/>
                    <a:pt x="129" y="31"/>
                    <a:pt x="129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0" y="14"/>
                    <a:pt x="141" y="15"/>
                    <a:pt x="141" y="16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1" y="35"/>
                    <a:pt x="140" y="36"/>
                    <a:pt x="138" y="36"/>
                  </a:cubicBezTo>
                  <a:lnTo>
                    <a:pt x="129" y="36"/>
                  </a:lnTo>
                  <a:close/>
                  <a:moveTo>
                    <a:pt x="116" y="94"/>
                  </a:moveTo>
                  <a:cubicBezTo>
                    <a:pt x="129" y="94"/>
                    <a:pt x="129" y="94"/>
                    <a:pt x="129" y="94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6" y="94"/>
                    <a:pt x="116" y="94"/>
                    <a:pt x="116" y="94"/>
                  </a:cubicBezTo>
                  <a:close/>
                  <a:moveTo>
                    <a:pt x="129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5"/>
                    <a:pt x="129" y="5"/>
                    <a:pt x="129" y="5"/>
                  </a:cubicBezTo>
                  <a:close/>
                  <a:moveTo>
                    <a:pt x="129" y="14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9" y="36"/>
                    <a:pt x="118" y="35"/>
                    <a:pt x="118" y="34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5"/>
                    <a:pt x="119" y="14"/>
                    <a:pt x="121" y="14"/>
                  </a:cubicBezTo>
                  <a:cubicBezTo>
                    <a:pt x="129" y="14"/>
                    <a:pt x="129" y="14"/>
                    <a:pt x="129" y="14"/>
                  </a:cubicBezTo>
                  <a:close/>
                  <a:moveTo>
                    <a:pt x="129" y="68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  <a:moveTo>
                    <a:pt x="129" y="85"/>
                  </a:moveTo>
                  <a:cubicBezTo>
                    <a:pt x="129" y="90"/>
                    <a:pt x="129" y="90"/>
                    <a:pt x="129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29" y="85"/>
                    <a:pt x="129" y="85"/>
                    <a:pt x="129" y="85"/>
                  </a:cubicBezTo>
                  <a:close/>
                  <a:moveTo>
                    <a:pt x="116" y="63"/>
                  </a:moveTo>
                  <a:cubicBezTo>
                    <a:pt x="116" y="58"/>
                    <a:pt x="116" y="58"/>
                    <a:pt x="116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7" y="41"/>
                    <a:pt x="127" y="4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6" y="63"/>
                    <a:pt x="125" y="63"/>
                  </a:cubicBezTo>
                  <a:lnTo>
                    <a:pt x="116" y="63"/>
                  </a:lnTo>
                  <a:close/>
                  <a:moveTo>
                    <a:pt x="104" y="94"/>
                  </a:moveTo>
                  <a:cubicBezTo>
                    <a:pt x="116" y="94"/>
                    <a:pt x="116" y="94"/>
                    <a:pt x="116" y="94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4"/>
                    <a:pt x="104" y="94"/>
                    <a:pt x="104" y="94"/>
                  </a:cubicBezTo>
                  <a:close/>
                  <a:moveTo>
                    <a:pt x="116" y="5"/>
                  </a:move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40"/>
                  </a:moveTo>
                  <a:cubicBezTo>
                    <a:pt x="116" y="45"/>
                    <a:pt x="116" y="45"/>
                    <a:pt x="116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6" y="63"/>
                    <a:pt x="105" y="61"/>
                    <a:pt x="105" y="6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1"/>
                    <a:pt x="106" y="40"/>
                    <a:pt x="107" y="40"/>
                  </a:cubicBezTo>
                  <a:cubicBezTo>
                    <a:pt x="116" y="40"/>
                    <a:pt x="116" y="40"/>
                    <a:pt x="116" y="40"/>
                  </a:cubicBezTo>
                  <a:close/>
                  <a:moveTo>
                    <a:pt x="116" y="68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16" y="68"/>
                    <a:pt x="116" y="68"/>
                    <a:pt x="116" y="68"/>
                  </a:cubicBezTo>
                  <a:close/>
                  <a:moveTo>
                    <a:pt x="116" y="85"/>
                  </a:moveTo>
                  <a:cubicBezTo>
                    <a:pt x="116" y="90"/>
                    <a:pt x="116" y="90"/>
                    <a:pt x="116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16" y="85"/>
                    <a:pt x="116" y="85"/>
                    <a:pt x="116" y="85"/>
                  </a:cubicBezTo>
                  <a:close/>
                  <a:moveTo>
                    <a:pt x="104" y="36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3" y="14"/>
                    <a:pt x="114" y="15"/>
                    <a:pt x="114" y="16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3" y="36"/>
                    <a:pt x="112" y="36"/>
                  </a:cubicBezTo>
                  <a:lnTo>
                    <a:pt x="104" y="36"/>
                  </a:lnTo>
                  <a:close/>
                  <a:moveTo>
                    <a:pt x="90" y="94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4"/>
                    <a:pt x="90" y="94"/>
                    <a:pt x="90" y="94"/>
                  </a:cubicBezTo>
                  <a:close/>
                  <a:moveTo>
                    <a:pt x="104" y="5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104" y="14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6"/>
                    <a:pt x="92" y="35"/>
                    <a:pt x="92" y="3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5"/>
                    <a:pt x="93" y="14"/>
                    <a:pt x="94" y="14"/>
                  </a:cubicBezTo>
                  <a:cubicBezTo>
                    <a:pt x="104" y="14"/>
                    <a:pt x="104" y="14"/>
                    <a:pt x="104" y="14"/>
                  </a:cubicBezTo>
                  <a:close/>
                  <a:moveTo>
                    <a:pt x="104" y="68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04" y="68"/>
                    <a:pt x="104" y="68"/>
                    <a:pt x="104" y="68"/>
                  </a:cubicBezTo>
                  <a:close/>
                  <a:moveTo>
                    <a:pt x="104" y="85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104" y="85"/>
                    <a:pt x="104" y="85"/>
                    <a:pt x="104" y="85"/>
                  </a:cubicBezTo>
                  <a:close/>
                  <a:moveTo>
                    <a:pt x="90" y="63"/>
                  </a:moveTo>
                  <a:cubicBezTo>
                    <a:pt x="90" y="58"/>
                    <a:pt x="90" y="58"/>
                    <a:pt x="90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0" y="40"/>
                    <a:pt x="101" y="41"/>
                    <a:pt x="101" y="42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0" y="63"/>
                    <a:pt x="99" y="63"/>
                  </a:cubicBezTo>
                  <a:lnTo>
                    <a:pt x="90" y="63"/>
                  </a:lnTo>
                  <a:close/>
                  <a:moveTo>
                    <a:pt x="76" y="94"/>
                  </a:moveTo>
                  <a:cubicBezTo>
                    <a:pt x="90" y="94"/>
                    <a:pt x="90" y="94"/>
                    <a:pt x="90" y="94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94"/>
                    <a:pt x="76" y="94"/>
                    <a:pt x="76" y="94"/>
                  </a:cubicBezTo>
                  <a:close/>
                  <a:moveTo>
                    <a:pt x="90" y="5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5"/>
                    <a:pt x="90" y="5"/>
                    <a:pt x="90" y="5"/>
                  </a:cubicBezTo>
                  <a:close/>
                  <a:moveTo>
                    <a:pt x="90" y="40"/>
                  </a:moveTo>
                  <a:cubicBezTo>
                    <a:pt x="90" y="45"/>
                    <a:pt x="90" y="45"/>
                    <a:pt x="90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3"/>
                    <a:pt x="78" y="61"/>
                    <a:pt x="78" y="6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1"/>
                    <a:pt x="80" y="40"/>
                    <a:pt x="81" y="40"/>
                  </a:cubicBezTo>
                  <a:cubicBezTo>
                    <a:pt x="90" y="40"/>
                    <a:pt x="90" y="40"/>
                    <a:pt x="90" y="40"/>
                  </a:cubicBezTo>
                  <a:close/>
                  <a:moveTo>
                    <a:pt x="90" y="68"/>
                  </a:moveTo>
                  <a:cubicBezTo>
                    <a:pt x="90" y="72"/>
                    <a:pt x="90" y="72"/>
                    <a:pt x="9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90" y="68"/>
                    <a:pt x="90" y="68"/>
                    <a:pt x="90" y="68"/>
                  </a:cubicBezTo>
                  <a:close/>
                  <a:moveTo>
                    <a:pt x="90" y="85"/>
                  </a:moveTo>
                  <a:cubicBezTo>
                    <a:pt x="90" y="90"/>
                    <a:pt x="90" y="90"/>
                    <a:pt x="90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90" y="85"/>
                    <a:pt x="90" y="85"/>
                    <a:pt x="90" y="85"/>
                  </a:cubicBezTo>
                  <a:close/>
                  <a:moveTo>
                    <a:pt x="76" y="36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7" y="14"/>
                    <a:pt x="88" y="15"/>
                    <a:pt x="88" y="1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5"/>
                    <a:pt x="87" y="36"/>
                    <a:pt x="85" y="36"/>
                  </a:cubicBezTo>
                  <a:lnTo>
                    <a:pt x="76" y="36"/>
                  </a:lnTo>
                  <a:close/>
                  <a:moveTo>
                    <a:pt x="63" y="94"/>
                  </a:moveTo>
                  <a:cubicBezTo>
                    <a:pt x="76" y="94"/>
                    <a:pt x="76" y="94"/>
                    <a:pt x="76" y="94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4"/>
                    <a:pt x="63" y="94"/>
                    <a:pt x="63" y="94"/>
                  </a:cubicBezTo>
                  <a:close/>
                  <a:moveTo>
                    <a:pt x="76" y="5"/>
                  </a:moveTo>
                  <a:cubicBezTo>
                    <a:pt x="63" y="5"/>
                    <a:pt x="63" y="5"/>
                    <a:pt x="63" y="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"/>
                    <a:pt x="76" y="5"/>
                    <a:pt x="76" y="5"/>
                  </a:cubicBezTo>
                  <a:close/>
                  <a:moveTo>
                    <a:pt x="76" y="14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6" y="36"/>
                    <a:pt x="65" y="35"/>
                    <a:pt x="65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4"/>
                    <a:pt x="68" y="14"/>
                  </a:cubicBezTo>
                  <a:cubicBezTo>
                    <a:pt x="76" y="14"/>
                    <a:pt x="76" y="14"/>
                    <a:pt x="76" y="14"/>
                  </a:cubicBezTo>
                  <a:close/>
                  <a:moveTo>
                    <a:pt x="76" y="68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76" y="85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76" y="85"/>
                    <a:pt x="76" y="85"/>
                    <a:pt x="76" y="85"/>
                  </a:cubicBezTo>
                  <a:close/>
                  <a:moveTo>
                    <a:pt x="63" y="63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0"/>
                    <a:pt x="74" y="41"/>
                    <a:pt x="74" y="4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3" y="63"/>
                    <a:pt x="72" y="63"/>
                  </a:cubicBezTo>
                  <a:lnTo>
                    <a:pt x="63" y="63"/>
                  </a:lnTo>
                  <a:close/>
                  <a:moveTo>
                    <a:pt x="50" y="94"/>
                  </a:moveTo>
                  <a:cubicBezTo>
                    <a:pt x="63" y="94"/>
                    <a:pt x="63" y="94"/>
                    <a:pt x="63" y="94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4"/>
                    <a:pt x="50" y="94"/>
                    <a:pt x="50" y="94"/>
                  </a:cubicBezTo>
                  <a:close/>
                  <a:moveTo>
                    <a:pt x="63" y="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5"/>
                    <a:pt x="63" y="5"/>
                    <a:pt x="63" y="5"/>
                  </a:cubicBezTo>
                  <a:close/>
                  <a:moveTo>
                    <a:pt x="63" y="40"/>
                  </a:moveTo>
                  <a:cubicBezTo>
                    <a:pt x="63" y="45"/>
                    <a:pt x="63" y="45"/>
                    <a:pt x="63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3"/>
                    <a:pt x="52" y="61"/>
                    <a:pt x="52" y="6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3" y="40"/>
                    <a:pt x="54" y="40"/>
                  </a:cubicBezTo>
                  <a:cubicBezTo>
                    <a:pt x="63" y="40"/>
                    <a:pt x="63" y="40"/>
                    <a:pt x="63" y="40"/>
                  </a:cubicBezTo>
                  <a:close/>
                  <a:moveTo>
                    <a:pt x="63" y="68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63" y="85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63" y="85"/>
                    <a:pt x="63" y="85"/>
                    <a:pt x="63" y="85"/>
                  </a:cubicBezTo>
                  <a:close/>
                  <a:moveTo>
                    <a:pt x="50" y="36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1" y="15"/>
                    <a:pt x="61" y="1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0" y="36"/>
                    <a:pt x="59" y="36"/>
                  </a:cubicBezTo>
                  <a:lnTo>
                    <a:pt x="50" y="36"/>
                  </a:ln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"/>
                    <a:pt x="50" y="5"/>
                    <a:pt x="50" y="5"/>
                  </a:cubicBezTo>
                  <a:close/>
                  <a:moveTo>
                    <a:pt x="50" y="14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39" y="35"/>
                    <a:pt x="39" y="34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40" y="14"/>
                    <a:pt x="41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0" y="68"/>
                  </a:moveTo>
                  <a:cubicBezTo>
                    <a:pt x="50" y="72"/>
                    <a:pt x="50" y="72"/>
                    <a:pt x="5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50" y="68"/>
                    <a:pt x="50" y="68"/>
                    <a:pt x="50" y="68"/>
                  </a:cubicBezTo>
                  <a:close/>
                  <a:moveTo>
                    <a:pt x="37" y="63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8" y="41"/>
                    <a:pt x="48" y="4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1"/>
                    <a:pt x="47" y="63"/>
                    <a:pt x="46" y="63"/>
                  </a:cubicBezTo>
                  <a:lnTo>
                    <a:pt x="37" y="63"/>
                  </a:lnTo>
                  <a:close/>
                  <a:moveTo>
                    <a:pt x="23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4"/>
                    <a:pt x="23" y="94"/>
                    <a:pt x="23" y="94"/>
                  </a:cubicBezTo>
                  <a:close/>
                  <a:moveTo>
                    <a:pt x="37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"/>
                    <a:pt x="37" y="5"/>
                    <a:pt x="37" y="5"/>
                  </a:cubicBezTo>
                  <a:close/>
                  <a:moveTo>
                    <a:pt x="37" y="40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7" y="63"/>
                    <a:pt x="25" y="61"/>
                    <a:pt x="25" y="60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7" y="40"/>
                    <a:pt x="28" y="40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7" y="68"/>
                  </a:moveTo>
                  <a:cubicBezTo>
                    <a:pt x="37" y="90"/>
                    <a:pt x="37" y="90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5" y="90"/>
                    <a:pt x="34" y="89"/>
                    <a:pt x="34" y="88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69"/>
                    <a:pt x="35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lose/>
                  <a:moveTo>
                    <a:pt x="23" y="36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5" y="15"/>
                    <a:pt x="35" y="16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4" y="36"/>
                    <a:pt x="32" y="36"/>
                  </a:cubicBezTo>
                  <a:lnTo>
                    <a:pt x="23" y="36"/>
                  </a:lnTo>
                  <a:close/>
                  <a:moveTo>
                    <a:pt x="5" y="94"/>
                  </a:moveTo>
                  <a:cubicBezTo>
                    <a:pt x="23" y="94"/>
                    <a:pt x="23" y="94"/>
                    <a:pt x="23" y="94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99"/>
                    <a:pt x="0" y="98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94"/>
                    <a:pt x="5" y="94"/>
                    <a:pt x="5" y="94"/>
                  </a:cubicBezTo>
                  <a:close/>
                  <a:moveTo>
                    <a:pt x="23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5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10"/>
            <p:cNvSpPr/>
            <p:nvPr/>
          </p:nvSpPr>
          <p:spPr bwMode="auto">
            <a:xfrm>
              <a:off x="5736135" y="4503446"/>
              <a:ext cx="141685" cy="309563"/>
            </a:xfrm>
            <a:custGeom>
              <a:avLst/>
              <a:gdLst>
                <a:gd name="T0" fmla="*/ 75 w 84"/>
                <a:gd name="T1" fmla="*/ 31 h 183"/>
                <a:gd name="T2" fmla="*/ 55 w 84"/>
                <a:gd name="T3" fmla="*/ 28 h 183"/>
                <a:gd name="T4" fmla="*/ 57 w 84"/>
                <a:gd name="T5" fmla="*/ 18 h 183"/>
                <a:gd name="T6" fmla="*/ 78 w 84"/>
                <a:gd name="T7" fmla="*/ 12 h 183"/>
                <a:gd name="T8" fmla="*/ 77 w 84"/>
                <a:gd name="T9" fmla="*/ 6 h 183"/>
                <a:gd name="T10" fmla="*/ 51 w 84"/>
                <a:gd name="T11" fmla="*/ 10 h 183"/>
                <a:gd name="T12" fmla="*/ 72 w 84"/>
                <a:gd name="T13" fmla="*/ 1 h 183"/>
                <a:gd name="T14" fmla="*/ 83 w 84"/>
                <a:gd name="T15" fmla="*/ 8 h 183"/>
                <a:gd name="T16" fmla="*/ 76 w 84"/>
                <a:gd name="T17" fmla="*/ 19 h 183"/>
                <a:gd name="T18" fmla="*/ 78 w 84"/>
                <a:gd name="T19" fmla="*/ 26 h 183"/>
                <a:gd name="T20" fmla="*/ 78 w 84"/>
                <a:gd name="T21" fmla="*/ 183 h 183"/>
                <a:gd name="T22" fmla="*/ 51 w 84"/>
                <a:gd name="T23" fmla="*/ 167 h 183"/>
                <a:gd name="T24" fmla="*/ 65 w 84"/>
                <a:gd name="T25" fmla="*/ 60 h 183"/>
                <a:gd name="T26" fmla="*/ 57 w 84"/>
                <a:gd name="T27" fmla="*/ 58 h 183"/>
                <a:gd name="T28" fmla="*/ 55 w 84"/>
                <a:gd name="T29" fmla="*/ 95 h 183"/>
                <a:gd name="T30" fmla="*/ 51 w 84"/>
                <a:gd name="T31" fmla="*/ 99 h 183"/>
                <a:gd name="T32" fmla="*/ 51 w 84"/>
                <a:gd name="T33" fmla="*/ 99 h 183"/>
                <a:gd name="T34" fmla="*/ 52 w 84"/>
                <a:gd name="T35" fmla="*/ 104 h 183"/>
                <a:gd name="T36" fmla="*/ 60 w 84"/>
                <a:gd name="T37" fmla="*/ 95 h 183"/>
                <a:gd name="T38" fmla="*/ 60 w 84"/>
                <a:gd name="T39" fmla="*/ 63 h 183"/>
                <a:gd name="T40" fmla="*/ 51 w 84"/>
                <a:gd name="T41" fmla="*/ 167 h 183"/>
                <a:gd name="T42" fmla="*/ 46 w 84"/>
                <a:gd name="T43" fmla="*/ 17 h 183"/>
                <a:gd name="T44" fmla="*/ 44 w 84"/>
                <a:gd name="T45" fmla="*/ 31 h 183"/>
                <a:gd name="T46" fmla="*/ 42 w 84"/>
                <a:gd name="T47" fmla="*/ 12 h 183"/>
                <a:gd name="T48" fmla="*/ 50 w 84"/>
                <a:gd name="T49" fmla="*/ 6 h 183"/>
                <a:gd name="T50" fmla="*/ 51 w 84"/>
                <a:gd name="T51" fmla="*/ 11 h 183"/>
                <a:gd name="T52" fmla="*/ 42 w 84"/>
                <a:gd name="T53" fmla="*/ 178 h 183"/>
                <a:gd name="T54" fmla="*/ 42 w 84"/>
                <a:gd name="T55" fmla="*/ 183 h 183"/>
                <a:gd name="T56" fmla="*/ 51 w 84"/>
                <a:gd name="T57" fmla="*/ 99 h 183"/>
                <a:gd name="T58" fmla="*/ 51 w 84"/>
                <a:gd name="T59" fmla="*/ 104 h 183"/>
                <a:gd name="T60" fmla="*/ 44 w 84"/>
                <a:gd name="T61" fmla="*/ 102 h 183"/>
                <a:gd name="T62" fmla="*/ 44 w 84"/>
                <a:gd name="T63" fmla="*/ 58 h 183"/>
                <a:gd name="T64" fmla="*/ 46 w 84"/>
                <a:gd name="T65" fmla="*/ 84 h 183"/>
                <a:gd name="T66" fmla="*/ 47 w 84"/>
                <a:gd name="T67" fmla="*/ 98 h 183"/>
                <a:gd name="T68" fmla="*/ 51 w 84"/>
                <a:gd name="T69" fmla="*/ 99 h 183"/>
                <a:gd name="T70" fmla="*/ 51 w 84"/>
                <a:gd name="T71" fmla="*/ 162 h 183"/>
                <a:gd name="T72" fmla="*/ 42 w 84"/>
                <a:gd name="T73" fmla="*/ 162 h 183"/>
                <a:gd name="T74" fmla="*/ 5 w 84"/>
                <a:gd name="T75" fmla="*/ 31 h 183"/>
                <a:gd name="T76" fmla="*/ 42 w 84"/>
                <a:gd name="T77" fmla="*/ 183 h 183"/>
                <a:gd name="T78" fmla="*/ 0 w 84"/>
                <a:gd name="T79" fmla="*/ 29 h 183"/>
                <a:gd name="T80" fmla="*/ 41 w 84"/>
                <a:gd name="T81" fmla="*/ 17 h 183"/>
                <a:gd name="T82" fmla="*/ 42 w 84"/>
                <a:gd name="T83" fmla="*/ 12 h 183"/>
                <a:gd name="T84" fmla="*/ 18 w 84"/>
                <a:gd name="T85" fmla="*/ 58 h 183"/>
                <a:gd name="T86" fmla="*/ 18 w 84"/>
                <a:gd name="T87" fmla="*/ 167 h 183"/>
                <a:gd name="T88" fmla="*/ 20 w 84"/>
                <a:gd name="T89" fmla="*/ 162 h 183"/>
                <a:gd name="T90" fmla="*/ 41 w 84"/>
                <a:gd name="T91" fmla="*/ 84 h 183"/>
                <a:gd name="T92" fmla="*/ 42 w 84"/>
                <a:gd name="T93" fmla="*/ 5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" h="183">
                  <a:moveTo>
                    <a:pt x="51" y="178"/>
                  </a:moveTo>
                  <a:cubicBezTo>
                    <a:pt x="75" y="178"/>
                    <a:pt x="75" y="178"/>
                    <a:pt x="75" y="178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1"/>
                    <a:pt x="55" y="30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6" y="19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7" y="13"/>
                    <a:pt x="78" y="12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7"/>
                    <a:pt x="77" y="6"/>
                  </a:cubicBezTo>
                  <a:cubicBezTo>
                    <a:pt x="76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5" y="0"/>
                    <a:pt x="77" y="1"/>
                    <a:pt x="79" y="2"/>
                  </a:cubicBezTo>
                  <a:cubicBezTo>
                    <a:pt x="81" y="3"/>
                    <a:pt x="83" y="5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10"/>
                    <a:pt x="83" y="13"/>
                    <a:pt x="82" y="15"/>
                  </a:cubicBezTo>
                  <a:cubicBezTo>
                    <a:pt x="81" y="17"/>
                    <a:pt x="79" y="18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9" y="26"/>
                    <a:pt x="80" y="27"/>
                    <a:pt x="80" y="29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78"/>
                    <a:pt x="51" y="178"/>
                    <a:pt x="51" y="178"/>
                  </a:cubicBezTo>
                  <a:close/>
                  <a:moveTo>
                    <a:pt x="51" y="167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4" y="167"/>
                    <a:pt x="65" y="166"/>
                    <a:pt x="65" y="16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4" y="58"/>
                    <a:pt x="62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8"/>
                    <a:pt x="55" y="59"/>
                    <a:pt x="55" y="6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6"/>
                    <a:pt x="55" y="97"/>
                    <a:pt x="54" y="98"/>
                  </a:cubicBezTo>
                  <a:cubicBezTo>
                    <a:pt x="53" y="99"/>
                    <a:pt x="53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3" y="104"/>
                  </a:cubicBezTo>
                  <a:cubicBezTo>
                    <a:pt x="55" y="104"/>
                    <a:pt x="57" y="102"/>
                    <a:pt x="58" y="101"/>
                  </a:cubicBezTo>
                  <a:cubicBezTo>
                    <a:pt x="59" y="99"/>
                    <a:pt x="60" y="97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51" y="162"/>
                    <a:pt x="51" y="162"/>
                    <a:pt x="51" y="162"/>
                  </a:cubicBezTo>
                  <a:lnTo>
                    <a:pt x="51" y="167"/>
                  </a:lnTo>
                  <a:close/>
                  <a:moveTo>
                    <a:pt x="47" y="12"/>
                  </a:moveTo>
                  <a:cubicBezTo>
                    <a:pt x="46" y="14"/>
                    <a:pt x="46" y="15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5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3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7" y="6"/>
                    <a:pt x="49" y="6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8" y="12"/>
                    <a:pt x="47" y="12"/>
                    <a:pt x="47" y="12"/>
                  </a:cubicBezTo>
                  <a:close/>
                  <a:moveTo>
                    <a:pt x="42" y="178"/>
                  </a:moveTo>
                  <a:cubicBezTo>
                    <a:pt x="51" y="178"/>
                    <a:pt x="51" y="178"/>
                    <a:pt x="51" y="178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2" y="178"/>
                    <a:pt x="42" y="178"/>
                    <a:pt x="42" y="178"/>
                  </a:cubicBezTo>
                  <a:close/>
                  <a:moveTo>
                    <a:pt x="51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8" y="104"/>
                    <a:pt x="46" y="103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2" y="9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6"/>
                    <a:pt x="46" y="97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9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lose/>
                  <a:moveTo>
                    <a:pt x="51" y="162"/>
                  </a:moveTo>
                  <a:cubicBezTo>
                    <a:pt x="51" y="167"/>
                    <a:pt x="51" y="167"/>
                    <a:pt x="51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2"/>
                    <a:pt x="42" y="162"/>
                    <a:pt x="42" y="162"/>
                  </a:cubicBezTo>
                  <a:lnTo>
                    <a:pt x="51" y="162"/>
                  </a:lnTo>
                  <a:close/>
                  <a:moveTo>
                    <a:pt x="42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42" y="178"/>
                    <a:pt x="42" y="178"/>
                    <a:pt x="42" y="178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1" y="183"/>
                    <a:pt x="0" y="182"/>
                    <a:pt x="0" y="18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5"/>
                    <a:pt x="41" y="14"/>
                    <a:pt x="42" y="12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42" y="5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6" y="59"/>
                    <a:pt x="16" y="60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6"/>
                    <a:pt x="17" y="167"/>
                    <a:pt x="18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6"/>
                    <a:pt x="41" y="97"/>
                    <a:pt x="42" y="98"/>
                  </a:cubicBezTo>
                  <a:lnTo>
                    <a:pt x="42" y="58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1"/>
            <p:cNvSpPr/>
            <p:nvPr/>
          </p:nvSpPr>
          <p:spPr bwMode="auto">
            <a:xfrm>
              <a:off x="4831260" y="3885512"/>
              <a:ext cx="245269" cy="64294"/>
            </a:xfrm>
            <a:custGeom>
              <a:avLst/>
              <a:gdLst>
                <a:gd name="T0" fmla="*/ 130 w 145"/>
                <a:gd name="T1" fmla="*/ 25 h 38"/>
                <a:gd name="T2" fmla="*/ 73 w 145"/>
                <a:gd name="T3" fmla="*/ 25 h 38"/>
                <a:gd name="T4" fmla="*/ 73 w 145"/>
                <a:gd name="T5" fmla="*/ 20 h 38"/>
                <a:gd name="T6" fmla="*/ 128 w 145"/>
                <a:gd name="T7" fmla="*/ 20 h 38"/>
                <a:gd name="T8" fmla="*/ 128 w 145"/>
                <a:gd name="T9" fmla="*/ 2 h 38"/>
                <a:gd name="T10" fmla="*/ 130 w 145"/>
                <a:gd name="T11" fmla="*/ 0 h 38"/>
                <a:gd name="T12" fmla="*/ 143 w 145"/>
                <a:gd name="T13" fmla="*/ 0 h 38"/>
                <a:gd name="T14" fmla="*/ 145 w 145"/>
                <a:gd name="T15" fmla="*/ 2 h 38"/>
                <a:gd name="T16" fmla="*/ 145 w 145"/>
                <a:gd name="T17" fmla="*/ 36 h 38"/>
                <a:gd name="T18" fmla="*/ 143 w 145"/>
                <a:gd name="T19" fmla="*/ 38 h 38"/>
                <a:gd name="T20" fmla="*/ 73 w 145"/>
                <a:gd name="T21" fmla="*/ 38 h 38"/>
                <a:gd name="T22" fmla="*/ 73 w 145"/>
                <a:gd name="T23" fmla="*/ 33 h 38"/>
                <a:gd name="T24" fmla="*/ 141 w 145"/>
                <a:gd name="T25" fmla="*/ 33 h 38"/>
                <a:gd name="T26" fmla="*/ 141 w 145"/>
                <a:gd name="T27" fmla="*/ 4 h 38"/>
                <a:gd name="T28" fmla="*/ 132 w 145"/>
                <a:gd name="T29" fmla="*/ 4 h 38"/>
                <a:gd name="T30" fmla="*/ 132 w 145"/>
                <a:gd name="T31" fmla="*/ 23 h 38"/>
                <a:gd name="T32" fmla="*/ 130 w 145"/>
                <a:gd name="T33" fmla="*/ 25 h 38"/>
                <a:gd name="T34" fmla="*/ 73 w 145"/>
                <a:gd name="T35" fmla="*/ 25 h 38"/>
                <a:gd name="T36" fmla="*/ 15 w 145"/>
                <a:gd name="T37" fmla="*/ 25 h 38"/>
                <a:gd name="T38" fmla="*/ 13 w 145"/>
                <a:gd name="T39" fmla="*/ 23 h 38"/>
                <a:gd name="T40" fmla="*/ 13 w 145"/>
                <a:gd name="T41" fmla="*/ 5 h 38"/>
                <a:gd name="T42" fmla="*/ 4 w 145"/>
                <a:gd name="T43" fmla="*/ 5 h 38"/>
                <a:gd name="T44" fmla="*/ 4 w 145"/>
                <a:gd name="T45" fmla="*/ 33 h 38"/>
                <a:gd name="T46" fmla="*/ 73 w 145"/>
                <a:gd name="T47" fmla="*/ 33 h 38"/>
                <a:gd name="T48" fmla="*/ 73 w 145"/>
                <a:gd name="T49" fmla="*/ 38 h 38"/>
                <a:gd name="T50" fmla="*/ 2 w 145"/>
                <a:gd name="T51" fmla="*/ 38 h 38"/>
                <a:gd name="T52" fmla="*/ 0 w 145"/>
                <a:gd name="T53" fmla="*/ 36 h 38"/>
                <a:gd name="T54" fmla="*/ 0 w 145"/>
                <a:gd name="T55" fmla="*/ 2 h 38"/>
                <a:gd name="T56" fmla="*/ 2 w 145"/>
                <a:gd name="T57" fmla="*/ 0 h 38"/>
                <a:gd name="T58" fmla="*/ 15 w 145"/>
                <a:gd name="T59" fmla="*/ 0 h 38"/>
                <a:gd name="T60" fmla="*/ 17 w 145"/>
                <a:gd name="T61" fmla="*/ 2 h 38"/>
                <a:gd name="T62" fmla="*/ 17 w 145"/>
                <a:gd name="T63" fmla="*/ 20 h 38"/>
                <a:gd name="T64" fmla="*/ 73 w 145"/>
                <a:gd name="T65" fmla="*/ 20 h 38"/>
                <a:gd name="T66" fmla="*/ 73 w 145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38">
                  <a:moveTo>
                    <a:pt x="130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8" y="1"/>
                    <a:pt x="129" y="0"/>
                    <a:pt x="13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5" y="1"/>
                    <a:pt x="145" y="2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7"/>
                    <a:pt x="144" y="38"/>
                    <a:pt x="14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4"/>
                    <a:pt x="131" y="25"/>
                    <a:pt x="130" y="25"/>
                  </a:cubicBezTo>
                  <a:close/>
                  <a:moveTo>
                    <a:pt x="73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4"/>
                    <a:pt x="13" y="2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3" y="25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12"/>
            <p:cNvSpPr/>
            <p:nvPr/>
          </p:nvSpPr>
          <p:spPr bwMode="auto">
            <a:xfrm>
              <a:off x="4863407" y="3716444"/>
              <a:ext cx="184547" cy="196454"/>
            </a:xfrm>
            <a:custGeom>
              <a:avLst/>
              <a:gdLst>
                <a:gd name="T0" fmla="*/ 55 w 109"/>
                <a:gd name="T1" fmla="*/ 111 h 116"/>
                <a:gd name="T2" fmla="*/ 86 w 109"/>
                <a:gd name="T3" fmla="*/ 111 h 116"/>
                <a:gd name="T4" fmla="*/ 86 w 109"/>
                <a:gd name="T5" fmla="*/ 67 h 116"/>
                <a:gd name="T6" fmla="*/ 89 w 109"/>
                <a:gd name="T7" fmla="*/ 64 h 116"/>
                <a:gd name="T8" fmla="*/ 102 w 109"/>
                <a:gd name="T9" fmla="*/ 64 h 116"/>
                <a:gd name="T10" fmla="*/ 55 w 109"/>
                <a:gd name="T11" fmla="*/ 6 h 116"/>
                <a:gd name="T12" fmla="*/ 55 w 109"/>
                <a:gd name="T13" fmla="*/ 6 h 116"/>
                <a:gd name="T14" fmla="*/ 55 w 109"/>
                <a:gd name="T15" fmla="*/ 0 h 116"/>
                <a:gd name="T16" fmla="*/ 57 w 109"/>
                <a:gd name="T17" fmla="*/ 1 h 116"/>
                <a:gd name="T18" fmla="*/ 109 w 109"/>
                <a:gd name="T19" fmla="*/ 65 h 116"/>
                <a:gd name="T20" fmla="*/ 109 w 109"/>
                <a:gd name="T21" fmla="*/ 67 h 116"/>
                <a:gd name="T22" fmla="*/ 107 w 109"/>
                <a:gd name="T23" fmla="*/ 69 h 116"/>
                <a:gd name="T24" fmla="*/ 91 w 109"/>
                <a:gd name="T25" fmla="*/ 69 h 116"/>
                <a:gd name="T26" fmla="*/ 91 w 109"/>
                <a:gd name="T27" fmla="*/ 113 h 116"/>
                <a:gd name="T28" fmla="*/ 89 w 109"/>
                <a:gd name="T29" fmla="*/ 116 h 116"/>
                <a:gd name="T30" fmla="*/ 55 w 109"/>
                <a:gd name="T31" fmla="*/ 116 h 116"/>
                <a:gd name="T32" fmla="*/ 55 w 109"/>
                <a:gd name="T33" fmla="*/ 111 h 116"/>
                <a:gd name="T34" fmla="*/ 23 w 109"/>
                <a:gd name="T35" fmla="*/ 67 h 116"/>
                <a:gd name="T36" fmla="*/ 23 w 109"/>
                <a:gd name="T37" fmla="*/ 111 h 116"/>
                <a:gd name="T38" fmla="*/ 55 w 109"/>
                <a:gd name="T39" fmla="*/ 111 h 116"/>
                <a:gd name="T40" fmla="*/ 55 w 109"/>
                <a:gd name="T41" fmla="*/ 116 h 116"/>
                <a:gd name="T42" fmla="*/ 21 w 109"/>
                <a:gd name="T43" fmla="*/ 116 h 116"/>
                <a:gd name="T44" fmla="*/ 19 w 109"/>
                <a:gd name="T45" fmla="*/ 113 h 116"/>
                <a:gd name="T46" fmla="*/ 19 w 109"/>
                <a:gd name="T47" fmla="*/ 69 h 116"/>
                <a:gd name="T48" fmla="*/ 3 w 109"/>
                <a:gd name="T49" fmla="*/ 69 h 116"/>
                <a:gd name="T50" fmla="*/ 3 w 109"/>
                <a:gd name="T51" fmla="*/ 69 h 116"/>
                <a:gd name="T52" fmla="*/ 1 w 109"/>
                <a:gd name="T53" fmla="*/ 69 h 116"/>
                <a:gd name="T54" fmla="*/ 1 w 109"/>
                <a:gd name="T55" fmla="*/ 65 h 116"/>
                <a:gd name="T56" fmla="*/ 53 w 109"/>
                <a:gd name="T57" fmla="*/ 1 h 116"/>
                <a:gd name="T58" fmla="*/ 53 w 109"/>
                <a:gd name="T59" fmla="*/ 0 h 116"/>
                <a:gd name="T60" fmla="*/ 55 w 109"/>
                <a:gd name="T61" fmla="*/ 0 h 116"/>
                <a:gd name="T62" fmla="*/ 55 w 109"/>
                <a:gd name="T63" fmla="*/ 6 h 116"/>
                <a:gd name="T64" fmla="*/ 8 w 109"/>
                <a:gd name="T65" fmla="*/ 64 h 116"/>
                <a:gd name="T66" fmla="*/ 21 w 109"/>
                <a:gd name="T67" fmla="*/ 64 h 116"/>
                <a:gd name="T68" fmla="*/ 23 w 109"/>
                <a:gd name="T69" fmla="*/ 6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16">
                  <a:moveTo>
                    <a:pt x="55" y="111"/>
                  </a:moveTo>
                  <a:cubicBezTo>
                    <a:pt x="86" y="111"/>
                    <a:pt x="86" y="111"/>
                    <a:pt x="86" y="111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5"/>
                    <a:pt x="88" y="64"/>
                    <a:pt x="89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5"/>
                    <a:pt x="109" y="66"/>
                    <a:pt x="109" y="67"/>
                  </a:cubicBezTo>
                  <a:cubicBezTo>
                    <a:pt x="109" y="68"/>
                    <a:pt x="108" y="69"/>
                    <a:pt x="107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5"/>
                    <a:pt x="90" y="116"/>
                    <a:pt x="89" y="116"/>
                  </a:cubicBezTo>
                  <a:cubicBezTo>
                    <a:pt x="55" y="116"/>
                    <a:pt x="55" y="116"/>
                    <a:pt x="55" y="116"/>
                  </a:cubicBezTo>
                  <a:lnTo>
                    <a:pt x="55" y="111"/>
                  </a:lnTo>
                  <a:close/>
                  <a:moveTo>
                    <a:pt x="23" y="67"/>
                  </a:moveTo>
                  <a:cubicBezTo>
                    <a:pt x="23" y="111"/>
                    <a:pt x="23" y="111"/>
                    <a:pt x="23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0" y="116"/>
                    <a:pt x="19" y="115"/>
                    <a:pt x="19" y="113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3" y="65"/>
                    <a:pt x="23" y="67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3"/>
            <p:cNvSpPr/>
            <p:nvPr/>
          </p:nvSpPr>
          <p:spPr bwMode="auto">
            <a:xfrm>
              <a:off x="5457529" y="3623575"/>
              <a:ext cx="159544" cy="447675"/>
            </a:xfrm>
            <a:custGeom>
              <a:avLst/>
              <a:gdLst>
                <a:gd name="T0" fmla="*/ 57 w 94"/>
                <a:gd name="T1" fmla="*/ 260 h 264"/>
                <a:gd name="T2" fmla="*/ 58 w 94"/>
                <a:gd name="T3" fmla="*/ 119 h 264"/>
                <a:gd name="T4" fmla="*/ 82 w 94"/>
                <a:gd name="T5" fmla="*/ 91 h 264"/>
                <a:gd name="T6" fmla="*/ 88 w 94"/>
                <a:gd name="T7" fmla="*/ 79 h 264"/>
                <a:gd name="T8" fmla="*/ 81 w 94"/>
                <a:gd name="T9" fmla="*/ 38 h 264"/>
                <a:gd name="T10" fmla="*/ 78 w 94"/>
                <a:gd name="T11" fmla="*/ 31 h 264"/>
                <a:gd name="T12" fmla="*/ 71 w 94"/>
                <a:gd name="T13" fmla="*/ 63 h 264"/>
                <a:gd name="T14" fmla="*/ 68 w 94"/>
                <a:gd name="T15" fmla="*/ 66 h 264"/>
                <a:gd name="T16" fmla="*/ 60 w 94"/>
                <a:gd name="T17" fmla="*/ 66 h 264"/>
                <a:gd name="T18" fmla="*/ 51 w 94"/>
                <a:gd name="T19" fmla="*/ 5 h 264"/>
                <a:gd name="T20" fmla="*/ 47 w 94"/>
                <a:gd name="T21" fmla="*/ 0 h 264"/>
                <a:gd name="T22" fmla="*/ 53 w 94"/>
                <a:gd name="T23" fmla="*/ 0 h 264"/>
                <a:gd name="T24" fmla="*/ 62 w 94"/>
                <a:gd name="T25" fmla="*/ 61 h 264"/>
                <a:gd name="T26" fmla="*/ 59 w 94"/>
                <a:gd name="T27" fmla="*/ 3 h 264"/>
                <a:gd name="T28" fmla="*/ 62 w 94"/>
                <a:gd name="T29" fmla="*/ 0 h 264"/>
                <a:gd name="T30" fmla="*/ 84 w 94"/>
                <a:gd name="T31" fmla="*/ 32 h 264"/>
                <a:gd name="T32" fmla="*/ 93 w 94"/>
                <a:gd name="T33" fmla="*/ 65 h 264"/>
                <a:gd name="T34" fmla="*/ 87 w 94"/>
                <a:gd name="T35" fmla="*/ 94 h 264"/>
                <a:gd name="T36" fmla="*/ 74 w 94"/>
                <a:gd name="T37" fmla="*/ 112 h 264"/>
                <a:gd name="T38" fmla="*/ 62 w 94"/>
                <a:gd name="T39" fmla="*/ 262 h 264"/>
                <a:gd name="T40" fmla="*/ 47 w 94"/>
                <a:gd name="T41" fmla="*/ 264 h 264"/>
                <a:gd name="T42" fmla="*/ 15 w 94"/>
                <a:gd name="T43" fmla="*/ 34 h 264"/>
                <a:gd name="T44" fmla="*/ 6 w 94"/>
                <a:gd name="T45" fmla="*/ 66 h 264"/>
                <a:gd name="T46" fmla="*/ 12 w 94"/>
                <a:gd name="T47" fmla="*/ 91 h 264"/>
                <a:gd name="T48" fmla="*/ 36 w 94"/>
                <a:gd name="T49" fmla="*/ 119 h 264"/>
                <a:gd name="T50" fmla="*/ 37 w 94"/>
                <a:gd name="T51" fmla="*/ 121 h 264"/>
                <a:gd name="T52" fmla="*/ 47 w 94"/>
                <a:gd name="T53" fmla="*/ 260 h 264"/>
                <a:gd name="T54" fmla="*/ 35 w 94"/>
                <a:gd name="T55" fmla="*/ 264 h 264"/>
                <a:gd name="T56" fmla="*/ 32 w 94"/>
                <a:gd name="T57" fmla="*/ 122 h 264"/>
                <a:gd name="T58" fmla="*/ 7 w 94"/>
                <a:gd name="T59" fmla="*/ 94 h 264"/>
                <a:gd name="T60" fmla="*/ 1 w 94"/>
                <a:gd name="T61" fmla="*/ 65 h 264"/>
                <a:gd name="T62" fmla="*/ 10 w 94"/>
                <a:gd name="T63" fmla="*/ 32 h 264"/>
                <a:gd name="T64" fmla="*/ 32 w 94"/>
                <a:gd name="T65" fmla="*/ 0 h 264"/>
                <a:gd name="T66" fmla="*/ 33 w 94"/>
                <a:gd name="T67" fmla="*/ 0 h 264"/>
                <a:gd name="T68" fmla="*/ 29 w 94"/>
                <a:gd name="T69" fmla="*/ 61 h 264"/>
                <a:gd name="T70" fmla="*/ 38 w 94"/>
                <a:gd name="T71" fmla="*/ 2 h 264"/>
                <a:gd name="T72" fmla="*/ 47 w 94"/>
                <a:gd name="T73" fmla="*/ 0 h 264"/>
                <a:gd name="T74" fmla="*/ 47 w 94"/>
                <a:gd name="T75" fmla="*/ 5 h 264"/>
                <a:gd name="T76" fmla="*/ 43 w 94"/>
                <a:gd name="T77" fmla="*/ 5 h 264"/>
                <a:gd name="T78" fmla="*/ 34 w 94"/>
                <a:gd name="T79" fmla="*/ 66 h 264"/>
                <a:gd name="T80" fmla="*/ 26 w 94"/>
                <a:gd name="T81" fmla="*/ 66 h 264"/>
                <a:gd name="T82" fmla="*/ 24 w 94"/>
                <a:gd name="T83" fmla="*/ 63 h 264"/>
                <a:gd name="T84" fmla="*/ 16 w 94"/>
                <a:gd name="T85" fmla="*/ 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264">
                  <a:moveTo>
                    <a:pt x="47" y="260"/>
                  </a:moveTo>
                  <a:cubicBezTo>
                    <a:pt x="57" y="260"/>
                    <a:pt x="57" y="260"/>
                    <a:pt x="57" y="26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120"/>
                    <a:pt x="57" y="119"/>
                    <a:pt x="58" y="119"/>
                  </a:cubicBezTo>
                  <a:cubicBezTo>
                    <a:pt x="62" y="116"/>
                    <a:pt x="67" y="113"/>
                    <a:pt x="70" y="109"/>
                  </a:cubicBezTo>
                  <a:cubicBezTo>
                    <a:pt x="75" y="103"/>
                    <a:pt x="79" y="96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5" y="87"/>
                    <a:pt x="87" y="83"/>
                    <a:pt x="88" y="79"/>
                  </a:cubicBezTo>
                  <a:cubicBezTo>
                    <a:pt x="89" y="75"/>
                    <a:pt x="89" y="71"/>
                    <a:pt x="88" y="66"/>
                  </a:cubicBezTo>
                  <a:cubicBezTo>
                    <a:pt x="87" y="56"/>
                    <a:pt x="84" y="47"/>
                    <a:pt x="81" y="38"/>
                  </a:cubicBezTo>
                  <a:cubicBezTo>
                    <a:pt x="80" y="37"/>
                    <a:pt x="80" y="36"/>
                    <a:pt x="79" y="34"/>
                  </a:cubicBezTo>
                  <a:cubicBezTo>
                    <a:pt x="79" y="32"/>
                    <a:pt x="78" y="32"/>
                    <a:pt x="78" y="31"/>
                  </a:cubicBezTo>
                  <a:cubicBezTo>
                    <a:pt x="76" y="23"/>
                    <a:pt x="71" y="10"/>
                    <a:pt x="64" y="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0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8" y="65"/>
                    <a:pt x="58" y="63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1"/>
                    <a:pt x="61" y="0"/>
                    <a:pt x="62" y="0"/>
                  </a:cubicBezTo>
                  <a:cubicBezTo>
                    <a:pt x="73" y="2"/>
                    <a:pt x="79" y="20"/>
                    <a:pt x="83" y="29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9" y="45"/>
                    <a:pt x="92" y="55"/>
                    <a:pt x="93" y="65"/>
                  </a:cubicBezTo>
                  <a:cubicBezTo>
                    <a:pt x="94" y="71"/>
                    <a:pt x="94" y="75"/>
                    <a:pt x="92" y="80"/>
                  </a:cubicBezTo>
                  <a:cubicBezTo>
                    <a:pt x="91" y="85"/>
                    <a:pt x="89" y="89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4" y="99"/>
                    <a:pt x="79" y="106"/>
                    <a:pt x="74" y="112"/>
                  </a:cubicBezTo>
                  <a:cubicBezTo>
                    <a:pt x="70" y="116"/>
                    <a:pt x="66" y="120"/>
                    <a:pt x="62" y="122"/>
                  </a:cubicBezTo>
                  <a:cubicBezTo>
                    <a:pt x="62" y="262"/>
                    <a:pt x="62" y="262"/>
                    <a:pt x="62" y="262"/>
                  </a:cubicBezTo>
                  <a:cubicBezTo>
                    <a:pt x="62" y="263"/>
                    <a:pt x="60" y="264"/>
                    <a:pt x="59" y="264"/>
                  </a:cubicBezTo>
                  <a:cubicBezTo>
                    <a:pt x="47" y="264"/>
                    <a:pt x="47" y="264"/>
                    <a:pt x="47" y="264"/>
                  </a:cubicBezTo>
                  <a:lnTo>
                    <a:pt x="47" y="260"/>
                  </a:lnTo>
                  <a:close/>
                  <a:moveTo>
                    <a:pt x="15" y="34"/>
                  </a:moveTo>
                  <a:cubicBezTo>
                    <a:pt x="14" y="36"/>
                    <a:pt x="14" y="37"/>
                    <a:pt x="13" y="38"/>
                  </a:cubicBezTo>
                  <a:cubicBezTo>
                    <a:pt x="10" y="47"/>
                    <a:pt x="7" y="56"/>
                    <a:pt x="6" y="66"/>
                  </a:cubicBezTo>
                  <a:cubicBezTo>
                    <a:pt x="5" y="71"/>
                    <a:pt x="5" y="75"/>
                    <a:pt x="6" y="79"/>
                  </a:cubicBezTo>
                  <a:cubicBezTo>
                    <a:pt x="7" y="83"/>
                    <a:pt x="9" y="87"/>
                    <a:pt x="12" y="91"/>
                  </a:cubicBezTo>
                  <a:cubicBezTo>
                    <a:pt x="15" y="96"/>
                    <a:pt x="19" y="103"/>
                    <a:pt x="24" y="108"/>
                  </a:cubicBezTo>
                  <a:cubicBezTo>
                    <a:pt x="27" y="113"/>
                    <a:pt x="31" y="116"/>
                    <a:pt x="36" y="119"/>
                  </a:cubicBezTo>
                  <a:cubicBezTo>
                    <a:pt x="37" y="119"/>
                    <a:pt x="37" y="120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47" y="260"/>
                    <a:pt x="47" y="260"/>
                    <a:pt x="47" y="260"/>
                  </a:cubicBezTo>
                  <a:cubicBezTo>
                    <a:pt x="47" y="264"/>
                    <a:pt x="47" y="264"/>
                    <a:pt x="47" y="264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3" y="264"/>
                    <a:pt x="32" y="263"/>
                    <a:pt x="32" y="26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8" y="119"/>
                    <a:pt x="24" y="116"/>
                    <a:pt x="20" y="112"/>
                  </a:cubicBezTo>
                  <a:cubicBezTo>
                    <a:pt x="15" y="106"/>
                    <a:pt x="10" y="99"/>
                    <a:pt x="7" y="94"/>
                  </a:cubicBezTo>
                  <a:cubicBezTo>
                    <a:pt x="5" y="89"/>
                    <a:pt x="3" y="85"/>
                    <a:pt x="2" y="80"/>
                  </a:cubicBezTo>
                  <a:cubicBezTo>
                    <a:pt x="0" y="75"/>
                    <a:pt x="0" y="71"/>
                    <a:pt x="1" y="65"/>
                  </a:cubicBezTo>
                  <a:cubicBezTo>
                    <a:pt x="2" y="55"/>
                    <a:pt x="5" y="45"/>
                    <a:pt x="9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0"/>
                    <a:pt x="2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3" y="65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10"/>
                    <a:pt x="18" y="23"/>
                    <a:pt x="16" y="31"/>
                  </a:cubicBezTo>
                  <a:cubicBezTo>
                    <a:pt x="16" y="32"/>
                    <a:pt x="15" y="32"/>
                    <a:pt x="15" y="34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4"/>
            <p:cNvSpPr/>
            <p:nvPr/>
          </p:nvSpPr>
          <p:spPr bwMode="auto">
            <a:xfrm>
              <a:off x="5459910" y="4729665"/>
              <a:ext cx="253604" cy="261938"/>
            </a:xfrm>
            <a:custGeom>
              <a:avLst/>
              <a:gdLst>
                <a:gd name="T0" fmla="*/ 115 w 150"/>
                <a:gd name="T1" fmla="*/ 79 h 154"/>
                <a:gd name="T2" fmla="*/ 111 w 150"/>
                <a:gd name="T3" fmla="*/ 76 h 154"/>
                <a:gd name="T4" fmla="*/ 96 w 150"/>
                <a:gd name="T5" fmla="*/ 54 h 154"/>
                <a:gd name="T6" fmla="*/ 75 w 150"/>
                <a:gd name="T7" fmla="*/ 36 h 154"/>
                <a:gd name="T8" fmla="*/ 84 w 150"/>
                <a:gd name="T9" fmla="*/ 37 h 154"/>
                <a:gd name="T10" fmla="*/ 114 w 150"/>
                <a:gd name="T11" fmla="*/ 73 h 154"/>
                <a:gd name="T12" fmla="*/ 118 w 150"/>
                <a:gd name="T13" fmla="*/ 76 h 154"/>
                <a:gd name="T14" fmla="*/ 148 w 150"/>
                <a:gd name="T15" fmla="*/ 105 h 154"/>
                <a:gd name="T16" fmla="*/ 148 w 150"/>
                <a:gd name="T17" fmla="*/ 118 h 154"/>
                <a:gd name="T18" fmla="*/ 114 w 150"/>
                <a:gd name="T19" fmla="*/ 152 h 154"/>
                <a:gd name="T20" fmla="*/ 114 w 150"/>
                <a:gd name="T21" fmla="*/ 152 h 154"/>
                <a:gd name="T22" fmla="*/ 108 w 150"/>
                <a:gd name="T23" fmla="*/ 154 h 154"/>
                <a:gd name="T24" fmla="*/ 101 w 150"/>
                <a:gd name="T25" fmla="*/ 152 h 154"/>
                <a:gd name="T26" fmla="*/ 101 w 150"/>
                <a:gd name="T27" fmla="*/ 152 h 154"/>
                <a:gd name="T28" fmla="*/ 99 w 150"/>
                <a:gd name="T29" fmla="*/ 149 h 154"/>
                <a:gd name="T30" fmla="*/ 94 w 150"/>
                <a:gd name="T31" fmla="*/ 146 h 154"/>
                <a:gd name="T32" fmla="*/ 75 w 150"/>
                <a:gd name="T33" fmla="*/ 145 h 154"/>
                <a:gd name="T34" fmla="*/ 89 w 150"/>
                <a:gd name="T35" fmla="*/ 140 h 154"/>
                <a:gd name="T36" fmla="*/ 96 w 150"/>
                <a:gd name="T37" fmla="*/ 142 h 154"/>
                <a:gd name="T38" fmla="*/ 102 w 150"/>
                <a:gd name="T39" fmla="*/ 146 h 154"/>
                <a:gd name="T40" fmla="*/ 105 w 150"/>
                <a:gd name="T41" fmla="*/ 148 h 154"/>
                <a:gd name="T42" fmla="*/ 105 w 150"/>
                <a:gd name="T43" fmla="*/ 148 h 154"/>
                <a:gd name="T44" fmla="*/ 108 w 150"/>
                <a:gd name="T45" fmla="*/ 150 h 154"/>
                <a:gd name="T46" fmla="*/ 111 w 150"/>
                <a:gd name="T47" fmla="*/ 148 h 154"/>
                <a:gd name="T48" fmla="*/ 111 w 150"/>
                <a:gd name="T49" fmla="*/ 148 h 154"/>
                <a:gd name="T50" fmla="*/ 145 w 150"/>
                <a:gd name="T51" fmla="*/ 112 h 154"/>
                <a:gd name="T52" fmla="*/ 75 w 150"/>
                <a:gd name="T53" fmla="*/ 36 h 154"/>
                <a:gd name="T54" fmla="*/ 67 w 150"/>
                <a:gd name="T55" fmla="*/ 10 h 154"/>
                <a:gd name="T56" fmla="*/ 64 w 150"/>
                <a:gd name="T57" fmla="*/ 5 h 154"/>
                <a:gd name="T58" fmla="*/ 55 w 150"/>
                <a:gd name="T59" fmla="*/ 10 h 154"/>
                <a:gd name="T60" fmla="*/ 51 w 150"/>
                <a:gd name="T61" fmla="*/ 21 h 154"/>
                <a:gd name="T62" fmla="*/ 59 w 150"/>
                <a:gd name="T63" fmla="*/ 42 h 154"/>
                <a:gd name="T64" fmla="*/ 62 w 150"/>
                <a:gd name="T65" fmla="*/ 50 h 154"/>
                <a:gd name="T66" fmla="*/ 58 w 150"/>
                <a:gd name="T67" fmla="*/ 60 h 154"/>
                <a:gd name="T68" fmla="*/ 14 w 150"/>
                <a:gd name="T69" fmla="*/ 60 h 154"/>
                <a:gd name="T70" fmla="*/ 6 w 150"/>
                <a:gd name="T71" fmla="*/ 64 h 154"/>
                <a:gd name="T72" fmla="*/ 5 w 150"/>
                <a:gd name="T73" fmla="*/ 72 h 154"/>
                <a:gd name="T74" fmla="*/ 31 w 150"/>
                <a:gd name="T75" fmla="*/ 139 h 154"/>
                <a:gd name="T76" fmla="*/ 75 w 150"/>
                <a:gd name="T77" fmla="*/ 140 h 154"/>
                <a:gd name="T78" fmla="*/ 35 w 150"/>
                <a:gd name="T79" fmla="*/ 145 h 154"/>
                <a:gd name="T80" fmla="*/ 24 w 150"/>
                <a:gd name="T81" fmla="*/ 137 h 154"/>
                <a:gd name="T82" fmla="*/ 0 w 150"/>
                <a:gd name="T83" fmla="*/ 68 h 154"/>
                <a:gd name="T84" fmla="*/ 8 w 150"/>
                <a:gd name="T85" fmla="*/ 57 h 154"/>
                <a:gd name="T86" fmla="*/ 56 w 150"/>
                <a:gd name="T87" fmla="*/ 56 h 154"/>
                <a:gd name="T88" fmla="*/ 55 w 150"/>
                <a:gd name="T89" fmla="*/ 45 h 154"/>
                <a:gd name="T90" fmla="*/ 54 w 150"/>
                <a:gd name="T91" fmla="*/ 43 h 154"/>
                <a:gd name="T92" fmla="*/ 48 w 150"/>
                <a:gd name="T93" fmla="*/ 14 h 154"/>
                <a:gd name="T94" fmla="*/ 60 w 150"/>
                <a:gd name="T95" fmla="*/ 1 h 154"/>
                <a:gd name="T96" fmla="*/ 70 w 150"/>
                <a:gd name="T97" fmla="*/ 4 h 154"/>
                <a:gd name="T98" fmla="*/ 72 w 150"/>
                <a:gd name="T99" fmla="*/ 15 h 154"/>
                <a:gd name="T100" fmla="*/ 75 w 150"/>
                <a:gd name="T101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4">
                  <a:moveTo>
                    <a:pt x="144" y="109"/>
                  </a:moveTo>
                  <a:cubicBezTo>
                    <a:pt x="115" y="79"/>
                    <a:pt x="115" y="79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3" y="78"/>
                    <a:pt x="112" y="77"/>
                    <a:pt x="111" y="76"/>
                  </a:cubicBezTo>
                  <a:cubicBezTo>
                    <a:pt x="110" y="74"/>
                    <a:pt x="109" y="73"/>
                    <a:pt x="109" y="73"/>
                  </a:cubicBezTo>
                  <a:cubicBezTo>
                    <a:pt x="109" y="73"/>
                    <a:pt x="104" y="64"/>
                    <a:pt x="96" y="54"/>
                  </a:cubicBezTo>
                  <a:cubicBezTo>
                    <a:pt x="92" y="49"/>
                    <a:pt x="87" y="44"/>
                    <a:pt x="81" y="41"/>
                  </a:cubicBezTo>
                  <a:cubicBezTo>
                    <a:pt x="79" y="39"/>
                    <a:pt x="77" y="38"/>
                    <a:pt x="75" y="3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7" y="32"/>
                    <a:pt x="80" y="34"/>
                    <a:pt x="84" y="37"/>
                  </a:cubicBezTo>
                  <a:cubicBezTo>
                    <a:pt x="90" y="41"/>
                    <a:pt x="95" y="46"/>
                    <a:pt x="99" y="51"/>
                  </a:cubicBezTo>
                  <a:cubicBezTo>
                    <a:pt x="108" y="61"/>
                    <a:pt x="114" y="73"/>
                    <a:pt x="114" y="73"/>
                  </a:cubicBezTo>
                  <a:cubicBezTo>
                    <a:pt x="114" y="73"/>
                    <a:pt x="114" y="72"/>
                    <a:pt x="115" y="72"/>
                  </a:cubicBezTo>
                  <a:cubicBezTo>
                    <a:pt x="116" y="73"/>
                    <a:pt x="117" y="74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7"/>
                    <a:pt x="150" y="109"/>
                    <a:pt x="150" y="112"/>
                  </a:cubicBezTo>
                  <a:cubicBezTo>
                    <a:pt x="150" y="114"/>
                    <a:pt x="149" y="117"/>
                    <a:pt x="148" y="118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2" y="153"/>
                    <a:pt x="110" y="154"/>
                    <a:pt x="108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5" y="154"/>
                    <a:pt x="103" y="153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8"/>
                    <a:pt x="96" y="147"/>
                    <a:pt x="94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5"/>
                    <a:pt x="90" y="145"/>
                    <a:pt x="89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1" y="140"/>
                    <a:pt x="93" y="141"/>
                    <a:pt x="96" y="142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8" y="143"/>
                    <a:pt x="100" y="144"/>
                    <a:pt x="102" y="146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9"/>
                    <a:pt x="107" y="150"/>
                    <a:pt x="108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0"/>
                    <a:pt x="110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5" y="114"/>
                    <a:pt x="145" y="113"/>
                    <a:pt x="145" y="112"/>
                  </a:cubicBezTo>
                  <a:cubicBezTo>
                    <a:pt x="145" y="111"/>
                    <a:pt x="145" y="110"/>
                    <a:pt x="144" y="109"/>
                  </a:cubicBezTo>
                  <a:close/>
                  <a:moveTo>
                    <a:pt x="75" y="36"/>
                  </a:moveTo>
                  <a:cubicBezTo>
                    <a:pt x="66" y="28"/>
                    <a:pt x="66" y="21"/>
                    <a:pt x="67" y="14"/>
                  </a:cubicBezTo>
                  <a:cubicBezTo>
                    <a:pt x="67" y="13"/>
                    <a:pt x="67" y="11"/>
                    <a:pt x="67" y="10"/>
                  </a:cubicBezTo>
                  <a:cubicBezTo>
                    <a:pt x="67" y="8"/>
                    <a:pt x="67" y="7"/>
                    <a:pt x="66" y="7"/>
                  </a:cubicBezTo>
                  <a:cubicBezTo>
                    <a:pt x="66" y="6"/>
                    <a:pt x="65" y="6"/>
                    <a:pt x="64" y="5"/>
                  </a:cubicBezTo>
                  <a:cubicBezTo>
                    <a:pt x="63" y="5"/>
                    <a:pt x="62" y="5"/>
                    <a:pt x="61" y="6"/>
                  </a:cubicBezTo>
                  <a:cubicBezTo>
                    <a:pt x="59" y="6"/>
                    <a:pt x="57" y="8"/>
                    <a:pt x="55" y="10"/>
                  </a:cubicBezTo>
                  <a:cubicBezTo>
                    <a:pt x="54" y="11"/>
                    <a:pt x="53" y="13"/>
                    <a:pt x="53" y="15"/>
                  </a:cubicBezTo>
                  <a:cubicBezTo>
                    <a:pt x="52" y="18"/>
                    <a:pt x="51" y="20"/>
                    <a:pt x="51" y="21"/>
                  </a:cubicBezTo>
                  <a:cubicBezTo>
                    <a:pt x="50" y="30"/>
                    <a:pt x="54" y="36"/>
                    <a:pt x="57" y="40"/>
                  </a:cubicBezTo>
                  <a:cubicBezTo>
                    <a:pt x="58" y="41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1" y="44"/>
                    <a:pt x="61" y="47"/>
                    <a:pt x="62" y="50"/>
                  </a:cubicBezTo>
                  <a:cubicBezTo>
                    <a:pt x="62" y="53"/>
                    <a:pt x="62" y="56"/>
                    <a:pt x="61" y="59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2" y="60"/>
                    <a:pt x="11" y="61"/>
                    <a:pt x="10" y="61"/>
                  </a:cubicBezTo>
                  <a:cubicBezTo>
                    <a:pt x="8" y="62"/>
                    <a:pt x="7" y="63"/>
                    <a:pt x="6" y="64"/>
                  </a:cubicBezTo>
                  <a:cubicBezTo>
                    <a:pt x="5" y="65"/>
                    <a:pt x="5" y="67"/>
                    <a:pt x="5" y="68"/>
                  </a:cubicBezTo>
                  <a:cubicBezTo>
                    <a:pt x="5" y="70"/>
                    <a:pt x="5" y="71"/>
                    <a:pt x="5" y="7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7"/>
                    <a:pt x="30" y="138"/>
                    <a:pt x="31" y="139"/>
                  </a:cubicBezTo>
                  <a:cubicBezTo>
                    <a:pt x="32" y="140"/>
                    <a:pt x="34" y="140"/>
                    <a:pt x="35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3" y="145"/>
                    <a:pt x="30" y="144"/>
                    <a:pt x="28" y="143"/>
                  </a:cubicBezTo>
                  <a:cubicBezTo>
                    <a:pt x="26" y="141"/>
                    <a:pt x="24" y="139"/>
                    <a:pt x="24" y="137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0" y="66"/>
                    <a:pt x="1" y="63"/>
                    <a:pt x="2" y="61"/>
                  </a:cubicBezTo>
                  <a:cubicBezTo>
                    <a:pt x="3" y="59"/>
                    <a:pt x="6" y="58"/>
                    <a:pt x="8" y="57"/>
                  </a:cubicBezTo>
                  <a:cubicBezTo>
                    <a:pt x="10" y="56"/>
                    <a:pt x="12" y="56"/>
                    <a:pt x="14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4"/>
                    <a:pt x="57" y="52"/>
                    <a:pt x="57" y="50"/>
                  </a:cubicBezTo>
                  <a:cubicBezTo>
                    <a:pt x="57" y="48"/>
                    <a:pt x="56" y="46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4" y="43"/>
                    <a:pt x="54" y="43"/>
                  </a:cubicBezTo>
                  <a:cubicBezTo>
                    <a:pt x="50" y="38"/>
                    <a:pt x="45" y="31"/>
                    <a:pt x="46" y="21"/>
                  </a:cubicBezTo>
                  <a:cubicBezTo>
                    <a:pt x="46" y="19"/>
                    <a:pt x="47" y="16"/>
                    <a:pt x="48" y="14"/>
                  </a:cubicBezTo>
                  <a:cubicBezTo>
                    <a:pt x="49" y="11"/>
                    <a:pt x="50" y="9"/>
                    <a:pt x="52" y="7"/>
                  </a:cubicBezTo>
                  <a:cubicBezTo>
                    <a:pt x="54" y="4"/>
                    <a:pt x="57" y="2"/>
                    <a:pt x="60" y="1"/>
                  </a:cubicBezTo>
                  <a:cubicBezTo>
                    <a:pt x="62" y="0"/>
                    <a:pt x="64" y="0"/>
                    <a:pt x="66" y="1"/>
                  </a:cubicBezTo>
                  <a:cubicBezTo>
                    <a:pt x="68" y="1"/>
                    <a:pt x="69" y="2"/>
                    <a:pt x="70" y="4"/>
                  </a:cubicBezTo>
                  <a:cubicBezTo>
                    <a:pt x="71" y="5"/>
                    <a:pt x="72" y="7"/>
                    <a:pt x="72" y="10"/>
                  </a:cubicBezTo>
                  <a:cubicBezTo>
                    <a:pt x="72" y="11"/>
                    <a:pt x="72" y="13"/>
                    <a:pt x="72" y="15"/>
                  </a:cubicBezTo>
                  <a:cubicBezTo>
                    <a:pt x="71" y="19"/>
                    <a:pt x="71" y="24"/>
                    <a:pt x="75" y="29"/>
                  </a:cubicBezTo>
                  <a:lnTo>
                    <a:pt x="75" y="3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5"/>
            <p:cNvSpPr/>
            <p:nvPr/>
          </p:nvSpPr>
          <p:spPr bwMode="auto">
            <a:xfrm>
              <a:off x="5263457" y="3856937"/>
              <a:ext cx="178594" cy="107156"/>
            </a:xfrm>
            <a:custGeom>
              <a:avLst/>
              <a:gdLst>
                <a:gd name="T0" fmla="*/ 53 w 106"/>
                <a:gd name="T1" fmla="*/ 5 h 63"/>
                <a:gd name="T2" fmla="*/ 81 w 106"/>
                <a:gd name="T3" fmla="*/ 0 h 63"/>
                <a:gd name="T4" fmla="*/ 103 w 106"/>
                <a:gd name="T5" fmla="*/ 0 h 63"/>
                <a:gd name="T6" fmla="*/ 106 w 106"/>
                <a:gd name="T7" fmla="*/ 60 h 63"/>
                <a:gd name="T8" fmla="*/ 53 w 106"/>
                <a:gd name="T9" fmla="*/ 63 h 63"/>
                <a:gd name="T10" fmla="*/ 101 w 106"/>
                <a:gd name="T11" fmla="*/ 58 h 63"/>
                <a:gd name="T12" fmla="*/ 93 w 106"/>
                <a:gd name="T13" fmla="*/ 5 h 63"/>
                <a:gd name="T14" fmla="*/ 53 w 106"/>
                <a:gd name="T15" fmla="*/ 52 h 63"/>
                <a:gd name="T16" fmla="*/ 59 w 106"/>
                <a:gd name="T17" fmla="*/ 49 h 63"/>
                <a:gd name="T18" fmla="*/ 63 w 106"/>
                <a:gd name="T19" fmla="*/ 33 h 63"/>
                <a:gd name="T20" fmla="*/ 61 w 106"/>
                <a:gd name="T21" fmla="*/ 19 h 63"/>
                <a:gd name="T22" fmla="*/ 53 w 106"/>
                <a:gd name="T23" fmla="*/ 21 h 63"/>
                <a:gd name="T24" fmla="*/ 60 w 106"/>
                <a:gd name="T25" fmla="*/ 27 h 63"/>
                <a:gd name="T26" fmla="*/ 56 w 106"/>
                <a:gd name="T27" fmla="*/ 33 h 63"/>
                <a:gd name="T28" fmla="*/ 55 w 106"/>
                <a:gd name="T29" fmla="*/ 36 h 63"/>
                <a:gd name="T30" fmla="*/ 53 w 106"/>
                <a:gd name="T31" fmla="*/ 47 h 63"/>
                <a:gd name="T32" fmla="*/ 53 w 106"/>
                <a:gd name="T33" fmla="*/ 5 h 63"/>
                <a:gd name="T34" fmla="*/ 5 w 106"/>
                <a:gd name="T35" fmla="*/ 58 h 63"/>
                <a:gd name="T36" fmla="*/ 53 w 106"/>
                <a:gd name="T37" fmla="*/ 63 h 63"/>
                <a:gd name="T38" fmla="*/ 0 w 106"/>
                <a:gd name="T39" fmla="*/ 60 h 63"/>
                <a:gd name="T40" fmla="*/ 3 w 106"/>
                <a:gd name="T41" fmla="*/ 0 h 63"/>
                <a:gd name="T42" fmla="*/ 53 w 106"/>
                <a:gd name="T43" fmla="*/ 5 h 63"/>
                <a:gd name="T44" fmla="*/ 53 w 106"/>
                <a:gd name="T45" fmla="*/ 16 h 63"/>
                <a:gd name="T46" fmla="*/ 42 w 106"/>
                <a:gd name="T47" fmla="*/ 27 h 63"/>
                <a:gd name="T48" fmla="*/ 43 w 106"/>
                <a:gd name="T49" fmla="*/ 33 h 63"/>
                <a:gd name="T50" fmla="*/ 47 w 106"/>
                <a:gd name="T51" fmla="*/ 37 h 63"/>
                <a:gd name="T52" fmla="*/ 49 w 106"/>
                <a:gd name="T53" fmla="*/ 52 h 63"/>
                <a:gd name="T54" fmla="*/ 53 w 106"/>
                <a:gd name="T55" fmla="*/ 47 h 63"/>
                <a:gd name="T56" fmla="*/ 52 w 106"/>
                <a:gd name="T57" fmla="*/ 36 h 63"/>
                <a:gd name="T58" fmla="*/ 47 w 106"/>
                <a:gd name="T59" fmla="*/ 31 h 63"/>
                <a:gd name="T60" fmla="*/ 46 w 106"/>
                <a:gd name="T61" fmla="*/ 27 h 63"/>
                <a:gd name="T62" fmla="*/ 53 w 106"/>
                <a:gd name="T63" fmla="*/ 21 h 63"/>
                <a:gd name="T64" fmla="*/ 53 w 106"/>
                <a:gd name="T6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63">
                  <a:moveTo>
                    <a:pt x="81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0"/>
                    <a:pt x="106" y="1"/>
                    <a:pt x="106" y="2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1"/>
                    <a:pt x="105" y="63"/>
                    <a:pt x="10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53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49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1" y="36"/>
                    <a:pt x="62" y="35"/>
                    <a:pt x="63" y="33"/>
                  </a:cubicBezTo>
                  <a:cubicBezTo>
                    <a:pt x="64" y="32"/>
                    <a:pt x="65" y="30"/>
                    <a:pt x="65" y="27"/>
                  </a:cubicBezTo>
                  <a:cubicBezTo>
                    <a:pt x="65" y="24"/>
                    <a:pt x="63" y="21"/>
                    <a:pt x="61" y="19"/>
                  </a:cubicBezTo>
                  <a:cubicBezTo>
                    <a:pt x="59" y="17"/>
                    <a:pt x="56" y="16"/>
                    <a:pt x="53" y="1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21"/>
                    <a:pt x="57" y="21"/>
                    <a:pt x="58" y="23"/>
                  </a:cubicBezTo>
                  <a:cubicBezTo>
                    <a:pt x="59" y="24"/>
                    <a:pt x="60" y="25"/>
                    <a:pt x="60" y="27"/>
                  </a:cubicBezTo>
                  <a:cubicBezTo>
                    <a:pt x="60" y="29"/>
                    <a:pt x="59" y="30"/>
                    <a:pt x="59" y="31"/>
                  </a:cubicBezTo>
                  <a:cubicBezTo>
                    <a:pt x="58" y="32"/>
                    <a:pt x="57" y="33"/>
                    <a:pt x="56" y="33"/>
                  </a:cubicBezTo>
                  <a:cubicBezTo>
                    <a:pt x="55" y="34"/>
                    <a:pt x="55" y="35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3" y="47"/>
                    <a:pt x="53" y="47"/>
                    <a:pt x="53" y="47"/>
                  </a:cubicBezTo>
                  <a:lnTo>
                    <a:pt x="53" y="52"/>
                  </a:ln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0" y="61"/>
                    <a:pt x="0" y="6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0" y="16"/>
                    <a:pt x="47" y="17"/>
                    <a:pt x="45" y="19"/>
                  </a:cubicBezTo>
                  <a:cubicBezTo>
                    <a:pt x="43" y="21"/>
                    <a:pt x="42" y="24"/>
                    <a:pt x="42" y="27"/>
                  </a:cubicBezTo>
                  <a:cubicBezTo>
                    <a:pt x="42" y="30"/>
                    <a:pt x="42" y="32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5"/>
                    <a:pt x="45" y="36"/>
                    <a:pt x="47" y="3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1" y="34"/>
                    <a:pt x="50" y="33"/>
                  </a:cubicBezTo>
                  <a:cubicBezTo>
                    <a:pt x="49" y="33"/>
                    <a:pt x="48" y="32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6" y="29"/>
                    <a:pt x="46" y="27"/>
                  </a:cubicBezTo>
                  <a:cubicBezTo>
                    <a:pt x="46" y="25"/>
                    <a:pt x="47" y="24"/>
                    <a:pt x="48" y="23"/>
                  </a:cubicBezTo>
                  <a:cubicBezTo>
                    <a:pt x="50" y="21"/>
                    <a:pt x="51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lnTo>
                    <a:pt x="53" y="1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6"/>
            <p:cNvSpPr/>
            <p:nvPr/>
          </p:nvSpPr>
          <p:spPr bwMode="auto">
            <a:xfrm>
              <a:off x="6661250" y="4553453"/>
              <a:ext cx="40481" cy="90488"/>
            </a:xfrm>
            <a:custGeom>
              <a:avLst/>
              <a:gdLst>
                <a:gd name="T0" fmla="*/ 17 w 24"/>
                <a:gd name="T1" fmla="*/ 42 h 53"/>
                <a:gd name="T2" fmla="*/ 14 w 24"/>
                <a:gd name="T3" fmla="*/ 24 h 53"/>
                <a:gd name="T4" fmla="*/ 12 w 24"/>
                <a:gd name="T5" fmla="*/ 19 h 53"/>
                <a:gd name="T6" fmla="*/ 13 w 24"/>
                <a:gd name="T7" fmla="*/ 10 h 53"/>
                <a:gd name="T8" fmla="*/ 14 w 24"/>
                <a:gd name="T9" fmla="*/ 6 h 53"/>
                <a:gd name="T10" fmla="*/ 13 w 24"/>
                <a:gd name="T11" fmla="*/ 5 h 53"/>
                <a:gd name="T12" fmla="*/ 12 w 24"/>
                <a:gd name="T13" fmla="*/ 0 h 53"/>
                <a:gd name="T14" fmla="*/ 18 w 24"/>
                <a:gd name="T15" fmla="*/ 3 h 53"/>
                <a:gd name="T16" fmla="*/ 20 w 24"/>
                <a:gd name="T17" fmla="*/ 6 h 53"/>
                <a:gd name="T18" fmla="*/ 16 w 24"/>
                <a:gd name="T19" fmla="*/ 16 h 53"/>
                <a:gd name="T20" fmla="*/ 18 w 24"/>
                <a:gd name="T21" fmla="*/ 22 h 53"/>
                <a:gd name="T22" fmla="*/ 21 w 24"/>
                <a:gd name="T23" fmla="*/ 44 h 53"/>
                <a:gd name="T24" fmla="*/ 12 w 24"/>
                <a:gd name="T25" fmla="*/ 52 h 53"/>
                <a:gd name="T26" fmla="*/ 12 w 24"/>
                <a:gd name="T27" fmla="*/ 40 h 53"/>
                <a:gd name="T28" fmla="*/ 12 w 24"/>
                <a:gd name="T29" fmla="*/ 32 h 53"/>
                <a:gd name="T30" fmla="*/ 9 w 24"/>
                <a:gd name="T31" fmla="*/ 41 h 53"/>
                <a:gd name="T32" fmla="*/ 8 w 24"/>
                <a:gd name="T33" fmla="*/ 45 h 53"/>
                <a:gd name="T34" fmla="*/ 8 w 24"/>
                <a:gd name="T35" fmla="*/ 47 h 53"/>
                <a:gd name="T36" fmla="*/ 12 w 24"/>
                <a:gd name="T37" fmla="*/ 47 h 53"/>
                <a:gd name="T38" fmla="*/ 5 w 24"/>
                <a:gd name="T39" fmla="*/ 50 h 53"/>
                <a:gd name="T40" fmla="*/ 3 w 24"/>
                <a:gd name="T41" fmla="*/ 47 h 53"/>
                <a:gd name="T42" fmla="*/ 8 w 24"/>
                <a:gd name="T43" fmla="*/ 37 h 53"/>
                <a:gd name="T44" fmla="*/ 3 w 24"/>
                <a:gd name="T45" fmla="*/ 26 h 53"/>
                <a:gd name="T46" fmla="*/ 1 w 24"/>
                <a:gd name="T47" fmla="*/ 22 h 53"/>
                <a:gd name="T48" fmla="*/ 8 w 24"/>
                <a:gd name="T49" fmla="*/ 1 h 53"/>
                <a:gd name="T50" fmla="*/ 12 w 24"/>
                <a:gd name="T51" fmla="*/ 5 h 53"/>
                <a:gd name="T52" fmla="*/ 6 w 24"/>
                <a:gd name="T53" fmla="*/ 11 h 53"/>
                <a:gd name="T54" fmla="*/ 6 w 24"/>
                <a:gd name="T55" fmla="*/ 21 h 53"/>
                <a:gd name="T56" fmla="*/ 12 w 24"/>
                <a:gd name="T57" fmla="*/ 19 h 53"/>
                <a:gd name="T58" fmla="*/ 11 w 24"/>
                <a:gd name="T59" fmla="*/ 17 h 53"/>
                <a:gd name="T60" fmla="*/ 12 w 24"/>
                <a:gd name="T61" fmla="*/ 32 h 53"/>
                <a:gd name="T62" fmla="*/ 9 w 24"/>
                <a:gd name="T63" fmla="*/ 41 h 53"/>
                <a:gd name="T64" fmla="*/ 12 w 24"/>
                <a:gd name="T6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9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3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5" y="10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20" y="24"/>
                    <a:pt x="22" y="27"/>
                    <a:pt x="22" y="31"/>
                  </a:cubicBezTo>
                  <a:cubicBezTo>
                    <a:pt x="24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40"/>
                  </a:moveTo>
                  <a:cubicBezTo>
                    <a:pt x="13" y="38"/>
                    <a:pt x="13" y="35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40"/>
                  </a:ln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7"/>
                    <a:pt x="10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9" y="53"/>
                    <a:pt x="6" y="52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8" y="35"/>
                    <a:pt x="7" y="34"/>
                  </a:cubicBezTo>
                  <a:cubicBezTo>
                    <a:pt x="6" y="31"/>
                    <a:pt x="5" y="28"/>
                    <a:pt x="3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6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41"/>
                    <a:pt x="9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  <a:moveTo>
                    <a:pt x="12" y="32"/>
                  </a:moveTo>
                  <a:cubicBezTo>
                    <a:pt x="11" y="29"/>
                    <a:pt x="9" y="26"/>
                    <a:pt x="7" y="2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0"/>
                    <a:pt x="12" y="40"/>
                  </a:cubicBezTo>
                  <a:lnTo>
                    <a:pt x="12" y="32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17"/>
            <p:cNvSpPr/>
            <p:nvPr/>
          </p:nvSpPr>
          <p:spPr bwMode="auto">
            <a:xfrm>
              <a:off x="5861150" y="4877304"/>
              <a:ext cx="64294" cy="164306"/>
            </a:xfrm>
            <a:custGeom>
              <a:avLst/>
              <a:gdLst>
                <a:gd name="T0" fmla="*/ 21 w 38"/>
                <a:gd name="T1" fmla="*/ 92 h 97"/>
                <a:gd name="T2" fmla="*/ 21 w 38"/>
                <a:gd name="T3" fmla="*/ 47 h 97"/>
                <a:gd name="T4" fmla="*/ 23 w 38"/>
                <a:gd name="T5" fmla="*/ 44 h 97"/>
                <a:gd name="T6" fmla="*/ 30 w 38"/>
                <a:gd name="T7" fmla="*/ 38 h 97"/>
                <a:gd name="T8" fmla="*/ 33 w 38"/>
                <a:gd name="T9" fmla="*/ 27 h 97"/>
                <a:gd name="T10" fmla="*/ 28 w 38"/>
                <a:gd name="T11" fmla="*/ 11 h 97"/>
                <a:gd name="T12" fmla="*/ 19 w 38"/>
                <a:gd name="T13" fmla="*/ 5 h 97"/>
                <a:gd name="T14" fmla="*/ 19 w 38"/>
                <a:gd name="T15" fmla="*/ 0 h 97"/>
                <a:gd name="T16" fmla="*/ 32 w 38"/>
                <a:gd name="T17" fmla="*/ 9 h 97"/>
                <a:gd name="T18" fmla="*/ 38 w 38"/>
                <a:gd name="T19" fmla="*/ 27 h 97"/>
                <a:gd name="T20" fmla="*/ 34 w 38"/>
                <a:gd name="T21" fmla="*/ 41 h 97"/>
                <a:gd name="T22" fmla="*/ 26 w 38"/>
                <a:gd name="T23" fmla="*/ 48 h 97"/>
                <a:gd name="T24" fmla="*/ 26 w 38"/>
                <a:gd name="T25" fmla="*/ 95 h 97"/>
                <a:gd name="T26" fmla="*/ 23 w 38"/>
                <a:gd name="T27" fmla="*/ 97 h 97"/>
                <a:gd name="T28" fmla="*/ 19 w 38"/>
                <a:gd name="T29" fmla="*/ 97 h 97"/>
                <a:gd name="T30" fmla="*/ 19 w 38"/>
                <a:gd name="T31" fmla="*/ 92 h 97"/>
                <a:gd name="T32" fmla="*/ 21 w 38"/>
                <a:gd name="T33" fmla="*/ 92 h 97"/>
                <a:gd name="T34" fmla="*/ 19 w 38"/>
                <a:gd name="T35" fmla="*/ 5 h 97"/>
                <a:gd name="T36" fmla="*/ 10 w 38"/>
                <a:gd name="T37" fmla="*/ 11 h 97"/>
                <a:gd name="T38" fmla="*/ 5 w 38"/>
                <a:gd name="T39" fmla="*/ 27 h 97"/>
                <a:gd name="T40" fmla="*/ 8 w 38"/>
                <a:gd name="T41" fmla="*/ 38 h 97"/>
                <a:gd name="T42" fmla="*/ 16 w 38"/>
                <a:gd name="T43" fmla="*/ 44 h 97"/>
                <a:gd name="T44" fmla="*/ 17 w 38"/>
                <a:gd name="T45" fmla="*/ 47 h 97"/>
                <a:gd name="T46" fmla="*/ 17 w 38"/>
                <a:gd name="T47" fmla="*/ 47 h 97"/>
                <a:gd name="T48" fmla="*/ 17 w 38"/>
                <a:gd name="T49" fmla="*/ 92 h 97"/>
                <a:gd name="T50" fmla="*/ 19 w 38"/>
                <a:gd name="T51" fmla="*/ 92 h 97"/>
                <a:gd name="T52" fmla="*/ 19 w 38"/>
                <a:gd name="T53" fmla="*/ 97 h 97"/>
                <a:gd name="T54" fmla="*/ 15 w 38"/>
                <a:gd name="T55" fmla="*/ 97 h 97"/>
                <a:gd name="T56" fmla="*/ 12 w 38"/>
                <a:gd name="T57" fmla="*/ 95 h 97"/>
                <a:gd name="T58" fmla="*/ 12 w 38"/>
                <a:gd name="T59" fmla="*/ 48 h 97"/>
                <a:gd name="T60" fmla="*/ 4 w 38"/>
                <a:gd name="T61" fmla="*/ 41 h 97"/>
                <a:gd name="T62" fmla="*/ 0 w 38"/>
                <a:gd name="T63" fmla="*/ 27 h 97"/>
                <a:gd name="T64" fmla="*/ 6 w 38"/>
                <a:gd name="T65" fmla="*/ 9 h 97"/>
                <a:gd name="T66" fmla="*/ 19 w 38"/>
                <a:gd name="T67" fmla="*/ 0 h 97"/>
                <a:gd name="T68" fmla="*/ 19 w 38"/>
                <a:gd name="T6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97">
                  <a:moveTo>
                    <a:pt x="21" y="92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6" y="43"/>
                    <a:pt x="28" y="41"/>
                    <a:pt x="30" y="38"/>
                  </a:cubicBezTo>
                  <a:cubicBezTo>
                    <a:pt x="32" y="35"/>
                    <a:pt x="33" y="31"/>
                    <a:pt x="33" y="27"/>
                  </a:cubicBezTo>
                  <a:cubicBezTo>
                    <a:pt x="33" y="22"/>
                    <a:pt x="31" y="16"/>
                    <a:pt x="28" y="11"/>
                  </a:cubicBezTo>
                  <a:cubicBezTo>
                    <a:pt x="26" y="8"/>
                    <a:pt x="23" y="5"/>
                    <a:pt x="19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9" y="4"/>
                    <a:pt x="32" y="9"/>
                  </a:cubicBezTo>
                  <a:cubicBezTo>
                    <a:pt x="36" y="14"/>
                    <a:pt x="38" y="21"/>
                    <a:pt x="38" y="27"/>
                  </a:cubicBezTo>
                  <a:cubicBezTo>
                    <a:pt x="38" y="32"/>
                    <a:pt x="37" y="37"/>
                    <a:pt x="34" y="41"/>
                  </a:cubicBezTo>
                  <a:cubicBezTo>
                    <a:pt x="32" y="44"/>
                    <a:pt x="29" y="47"/>
                    <a:pt x="26" y="48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3" y="9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9" y="92"/>
                    <a:pt x="19" y="92"/>
                    <a:pt x="19" y="92"/>
                  </a:cubicBezTo>
                  <a:lnTo>
                    <a:pt x="21" y="92"/>
                  </a:lnTo>
                  <a:close/>
                  <a:moveTo>
                    <a:pt x="19" y="5"/>
                  </a:moveTo>
                  <a:cubicBezTo>
                    <a:pt x="16" y="5"/>
                    <a:pt x="12" y="8"/>
                    <a:pt x="10" y="11"/>
                  </a:cubicBezTo>
                  <a:cubicBezTo>
                    <a:pt x="7" y="16"/>
                    <a:pt x="5" y="22"/>
                    <a:pt x="5" y="27"/>
                  </a:cubicBezTo>
                  <a:cubicBezTo>
                    <a:pt x="5" y="31"/>
                    <a:pt x="6" y="35"/>
                    <a:pt x="8" y="38"/>
                  </a:cubicBezTo>
                  <a:cubicBezTo>
                    <a:pt x="10" y="41"/>
                    <a:pt x="13" y="43"/>
                    <a:pt x="16" y="44"/>
                  </a:cubicBezTo>
                  <a:cubicBezTo>
                    <a:pt x="17" y="45"/>
                    <a:pt x="17" y="46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4" y="97"/>
                    <a:pt x="12" y="96"/>
                    <a:pt x="12" y="95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9" y="47"/>
                    <a:pt x="6" y="44"/>
                    <a:pt x="4" y="41"/>
                  </a:cubicBezTo>
                  <a:cubicBezTo>
                    <a:pt x="2" y="37"/>
                    <a:pt x="0" y="32"/>
                    <a:pt x="0" y="27"/>
                  </a:cubicBezTo>
                  <a:cubicBezTo>
                    <a:pt x="0" y="21"/>
                    <a:pt x="2" y="14"/>
                    <a:pt x="6" y="9"/>
                  </a:cubicBezTo>
                  <a:cubicBezTo>
                    <a:pt x="9" y="4"/>
                    <a:pt x="14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18"/>
            <p:cNvSpPr/>
            <p:nvPr/>
          </p:nvSpPr>
          <p:spPr bwMode="auto">
            <a:xfrm>
              <a:off x="7358957" y="3536659"/>
              <a:ext cx="195263" cy="195263"/>
            </a:xfrm>
            <a:custGeom>
              <a:avLst/>
              <a:gdLst>
                <a:gd name="T0" fmla="*/ 58 w 115"/>
                <a:gd name="T1" fmla="*/ 110 h 115"/>
                <a:gd name="T2" fmla="*/ 95 w 115"/>
                <a:gd name="T3" fmla="*/ 95 h 115"/>
                <a:gd name="T4" fmla="*/ 111 w 115"/>
                <a:gd name="T5" fmla="*/ 57 h 115"/>
                <a:gd name="T6" fmla="*/ 95 w 115"/>
                <a:gd name="T7" fmla="*/ 20 h 115"/>
                <a:gd name="T8" fmla="*/ 58 w 115"/>
                <a:gd name="T9" fmla="*/ 4 h 115"/>
                <a:gd name="T10" fmla="*/ 58 w 115"/>
                <a:gd name="T11" fmla="*/ 4 h 115"/>
                <a:gd name="T12" fmla="*/ 58 w 115"/>
                <a:gd name="T13" fmla="*/ 0 h 115"/>
                <a:gd name="T14" fmla="*/ 58 w 115"/>
                <a:gd name="T15" fmla="*/ 0 h 115"/>
                <a:gd name="T16" fmla="*/ 98 w 115"/>
                <a:gd name="T17" fmla="*/ 17 h 115"/>
                <a:gd name="T18" fmla="*/ 115 w 115"/>
                <a:gd name="T19" fmla="*/ 57 h 115"/>
                <a:gd name="T20" fmla="*/ 98 w 115"/>
                <a:gd name="T21" fmla="*/ 98 h 115"/>
                <a:gd name="T22" fmla="*/ 58 w 115"/>
                <a:gd name="T23" fmla="*/ 115 h 115"/>
                <a:gd name="T24" fmla="*/ 58 w 115"/>
                <a:gd name="T25" fmla="*/ 115 h 115"/>
                <a:gd name="T26" fmla="*/ 58 w 115"/>
                <a:gd name="T27" fmla="*/ 110 h 115"/>
                <a:gd name="T28" fmla="*/ 58 w 115"/>
                <a:gd name="T29" fmla="*/ 110 h 115"/>
                <a:gd name="T30" fmla="*/ 58 w 115"/>
                <a:gd name="T31" fmla="*/ 76 h 115"/>
                <a:gd name="T32" fmla="*/ 70 w 115"/>
                <a:gd name="T33" fmla="*/ 71 h 115"/>
                <a:gd name="T34" fmla="*/ 71 w 115"/>
                <a:gd name="T35" fmla="*/ 69 h 115"/>
                <a:gd name="T36" fmla="*/ 88 w 115"/>
                <a:gd name="T37" fmla="*/ 30 h 115"/>
                <a:gd name="T38" fmla="*/ 88 w 115"/>
                <a:gd name="T39" fmla="*/ 30 h 115"/>
                <a:gd name="T40" fmla="*/ 88 w 115"/>
                <a:gd name="T41" fmla="*/ 30 h 115"/>
                <a:gd name="T42" fmla="*/ 88 w 115"/>
                <a:gd name="T43" fmla="*/ 28 h 115"/>
                <a:gd name="T44" fmla="*/ 85 w 115"/>
                <a:gd name="T45" fmla="*/ 27 h 115"/>
                <a:gd name="T46" fmla="*/ 58 w 115"/>
                <a:gd name="T47" fmla="*/ 39 h 115"/>
                <a:gd name="T48" fmla="*/ 58 w 115"/>
                <a:gd name="T49" fmla="*/ 44 h 115"/>
                <a:gd name="T50" fmla="*/ 81 w 115"/>
                <a:gd name="T51" fmla="*/ 34 h 115"/>
                <a:gd name="T52" fmla="*/ 67 w 115"/>
                <a:gd name="T53" fmla="*/ 67 h 115"/>
                <a:gd name="T54" fmla="*/ 58 w 115"/>
                <a:gd name="T55" fmla="*/ 71 h 115"/>
                <a:gd name="T56" fmla="*/ 58 w 115"/>
                <a:gd name="T57" fmla="*/ 76 h 115"/>
                <a:gd name="T58" fmla="*/ 58 w 115"/>
                <a:gd name="T59" fmla="*/ 4 h 115"/>
                <a:gd name="T60" fmla="*/ 20 w 115"/>
                <a:gd name="T61" fmla="*/ 20 h 115"/>
                <a:gd name="T62" fmla="*/ 5 w 115"/>
                <a:gd name="T63" fmla="*/ 57 h 115"/>
                <a:gd name="T64" fmla="*/ 20 w 115"/>
                <a:gd name="T65" fmla="*/ 95 h 115"/>
                <a:gd name="T66" fmla="*/ 58 w 115"/>
                <a:gd name="T67" fmla="*/ 110 h 115"/>
                <a:gd name="T68" fmla="*/ 58 w 115"/>
                <a:gd name="T69" fmla="*/ 115 h 115"/>
                <a:gd name="T70" fmla="*/ 17 w 115"/>
                <a:gd name="T71" fmla="*/ 98 h 115"/>
                <a:gd name="T72" fmla="*/ 0 w 115"/>
                <a:gd name="T73" fmla="*/ 57 h 115"/>
                <a:gd name="T74" fmla="*/ 17 w 115"/>
                <a:gd name="T75" fmla="*/ 17 h 115"/>
                <a:gd name="T76" fmla="*/ 58 w 115"/>
                <a:gd name="T77" fmla="*/ 0 h 115"/>
                <a:gd name="T78" fmla="*/ 58 w 115"/>
                <a:gd name="T79" fmla="*/ 4 h 115"/>
                <a:gd name="T80" fmla="*/ 58 w 115"/>
                <a:gd name="T81" fmla="*/ 39 h 115"/>
                <a:gd name="T82" fmla="*/ 46 w 115"/>
                <a:gd name="T83" fmla="*/ 44 h 115"/>
                <a:gd name="T84" fmla="*/ 44 w 115"/>
                <a:gd name="T85" fmla="*/ 45 h 115"/>
                <a:gd name="T86" fmla="*/ 27 w 115"/>
                <a:gd name="T87" fmla="*/ 85 h 115"/>
                <a:gd name="T88" fmla="*/ 27 w 115"/>
                <a:gd name="T89" fmla="*/ 85 h 115"/>
                <a:gd name="T90" fmla="*/ 27 w 115"/>
                <a:gd name="T91" fmla="*/ 85 h 115"/>
                <a:gd name="T92" fmla="*/ 27 w 115"/>
                <a:gd name="T93" fmla="*/ 87 h 115"/>
                <a:gd name="T94" fmla="*/ 30 w 115"/>
                <a:gd name="T95" fmla="*/ 88 h 115"/>
                <a:gd name="T96" fmla="*/ 58 w 115"/>
                <a:gd name="T97" fmla="*/ 76 h 115"/>
                <a:gd name="T98" fmla="*/ 58 w 115"/>
                <a:gd name="T99" fmla="*/ 71 h 115"/>
                <a:gd name="T100" fmla="*/ 34 w 115"/>
                <a:gd name="T101" fmla="*/ 81 h 115"/>
                <a:gd name="T102" fmla="*/ 48 w 115"/>
                <a:gd name="T103" fmla="*/ 48 h 115"/>
                <a:gd name="T104" fmla="*/ 58 w 115"/>
                <a:gd name="T105" fmla="*/ 44 h 115"/>
                <a:gd name="T106" fmla="*/ 58 w 115"/>
                <a:gd name="T107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5">
                  <a:moveTo>
                    <a:pt x="58" y="110"/>
                  </a:moveTo>
                  <a:cubicBezTo>
                    <a:pt x="72" y="110"/>
                    <a:pt x="85" y="104"/>
                    <a:pt x="95" y="95"/>
                  </a:cubicBezTo>
                  <a:cubicBezTo>
                    <a:pt x="105" y="85"/>
                    <a:pt x="111" y="72"/>
                    <a:pt x="111" y="57"/>
                  </a:cubicBezTo>
                  <a:cubicBezTo>
                    <a:pt x="111" y="43"/>
                    <a:pt x="105" y="30"/>
                    <a:pt x="95" y="20"/>
                  </a:cubicBezTo>
                  <a:cubicBezTo>
                    <a:pt x="85" y="10"/>
                    <a:pt x="7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0"/>
                    <a:pt x="88" y="6"/>
                    <a:pt x="98" y="17"/>
                  </a:cubicBezTo>
                  <a:cubicBezTo>
                    <a:pt x="109" y="27"/>
                    <a:pt x="115" y="41"/>
                    <a:pt x="115" y="57"/>
                  </a:cubicBezTo>
                  <a:cubicBezTo>
                    <a:pt x="115" y="73"/>
                    <a:pt x="109" y="88"/>
                    <a:pt x="98" y="98"/>
                  </a:cubicBezTo>
                  <a:cubicBezTo>
                    <a:pt x="88" y="109"/>
                    <a:pt x="74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lose/>
                  <a:moveTo>
                    <a:pt x="58" y="76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70" y="70"/>
                    <a:pt x="71" y="70"/>
                    <a:pt x="71" y="6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9"/>
                    <a:pt x="88" y="29"/>
                    <a:pt x="88" y="28"/>
                  </a:cubicBezTo>
                  <a:cubicBezTo>
                    <a:pt x="88" y="27"/>
                    <a:pt x="86" y="26"/>
                    <a:pt x="85" y="2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58" y="76"/>
                  </a:lnTo>
                  <a:close/>
                  <a:moveTo>
                    <a:pt x="58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1" y="30"/>
                    <a:pt x="5" y="43"/>
                    <a:pt x="5" y="57"/>
                  </a:cubicBezTo>
                  <a:cubicBezTo>
                    <a:pt x="5" y="72"/>
                    <a:pt x="11" y="85"/>
                    <a:pt x="20" y="95"/>
                  </a:cubicBezTo>
                  <a:cubicBezTo>
                    <a:pt x="30" y="104"/>
                    <a:pt x="43" y="110"/>
                    <a:pt x="58" y="11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42" y="115"/>
                    <a:pt x="27" y="109"/>
                    <a:pt x="17" y="98"/>
                  </a:cubicBezTo>
                  <a:cubicBezTo>
                    <a:pt x="6" y="88"/>
                    <a:pt x="0" y="73"/>
                    <a:pt x="0" y="57"/>
                  </a:cubicBezTo>
                  <a:cubicBezTo>
                    <a:pt x="0" y="41"/>
                    <a:pt x="6" y="27"/>
                    <a:pt x="17" y="17"/>
                  </a:cubicBezTo>
                  <a:cubicBezTo>
                    <a:pt x="27" y="6"/>
                    <a:pt x="42" y="0"/>
                    <a:pt x="58" y="0"/>
                  </a:cubicBezTo>
                  <a:cubicBezTo>
                    <a:pt x="58" y="4"/>
                    <a:pt x="58" y="4"/>
                    <a:pt x="58" y="4"/>
                  </a:cubicBezTo>
                  <a:close/>
                  <a:moveTo>
                    <a:pt x="58" y="39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5" y="44"/>
                    <a:pt x="45" y="45"/>
                    <a:pt x="44" y="4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8" y="88"/>
                    <a:pt x="29" y="88"/>
                    <a:pt x="30" y="8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8" y="44"/>
                    <a:pt x="58" y="44"/>
                    <a:pt x="58" y="44"/>
                  </a:cubicBezTo>
                  <a:lnTo>
                    <a:pt x="58" y="39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9"/>
            <p:cNvSpPr/>
            <p:nvPr/>
          </p:nvSpPr>
          <p:spPr bwMode="auto">
            <a:xfrm>
              <a:off x="6149282" y="4521307"/>
              <a:ext cx="167879" cy="127397"/>
            </a:xfrm>
            <a:custGeom>
              <a:avLst/>
              <a:gdLst>
                <a:gd name="T0" fmla="*/ 49 w 99"/>
                <a:gd name="T1" fmla="*/ 7 h 75"/>
                <a:gd name="T2" fmla="*/ 79 w 99"/>
                <a:gd name="T3" fmla="*/ 20 h 75"/>
                <a:gd name="T4" fmla="*/ 91 w 99"/>
                <a:gd name="T5" fmla="*/ 49 h 75"/>
                <a:gd name="T6" fmla="*/ 91 w 99"/>
                <a:gd name="T7" fmla="*/ 51 h 75"/>
                <a:gd name="T8" fmla="*/ 91 w 99"/>
                <a:gd name="T9" fmla="*/ 51 h 75"/>
                <a:gd name="T10" fmla="*/ 91 w 99"/>
                <a:gd name="T11" fmla="*/ 53 h 75"/>
                <a:gd name="T12" fmla="*/ 92 w 99"/>
                <a:gd name="T13" fmla="*/ 55 h 75"/>
                <a:gd name="T14" fmla="*/ 93 w 99"/>
                <a:gd name="T15" fmla="*/ 59 h 75"/>
                <a:gd name="T16" fmla="*/ 93 w 99"/>
                <a:gd name="T17" fmla="*/ 60 h 75"/>
                <a:gd name="T18" fmla="*/ 94 w 99"/>
                <a:gd name="T19" fmla="*/ 49 h 75"/>
                <a:gd name="T20" fmla="*/ 81 w 99"/>
                <a:gd name="T21" fmla="*/ 18 h 75"/>
                <a:gd name="T22" fmla="*/ 49 w 99"/>
                <a:gd name="T23" fmla="*/ 4 h 75"/>
                <a:gd name="T24" fmla="*/ 49 w 99"/>
                <a:gd name="T25" fmla="*/ 0 h 75"/>
                <a:gd name="T26" fmla="*/ 84 w 99"/>
                <a:gd name="T27" fmla="*/ 14 h 75"/>
                <a:gd name="T28" fmla="*/ 99 w 99"/>
                <a:gd name="T29" fmla="*/ 49 h 75"/>
                <a:gd name="T30" fmla="*/ 97 w 99"/>
                <a:gd name="T31" fmla="*/ 62 h 75"/>
                <a:gd name="T32" fmla="*/ 92 w 99"/>
                <a:gd name="T33" fmla="*/ 73 h 75"/>
                <a:gd name="T34" fmla="*/ 90 w 99"/>
                <a:gd name="T35" fmla="*/ 75 h 75"/>
                <a:gd name="T36" fmla="*/ 88 w 99"/>
                <a:gd name="T37" fmla="*/ 72 h 75"/>
                <a:gd name="T38" fmla="*/ 88 w 99"/>
                <a:gd name="T39" fmla="*/ 59 h 75"/>
                <a:gd name="T40" fmla="*/ 87 w 99"/>
                <a:gd name="T41" fmla="*/ 57 h 75"/>
                <a:gd name="T42" fmla="*/ 86 w 99"/>
                <a:gd name="T43" fmla="*/ 55 h 75"/>
                <a:gd name="T44" fmla="*/ 86 w 99"/>
                <a:gd name="T45" fmla="*/ 55 h 75"/>
                <a:gd name="T46" fmla="*/ 86 w 99"/>
                <a:gd name="T47" fmla="*/ 53 h 75"/>
                <a:gd name="T48" fmla="*/ 86 w 99"/>
                <a:gd name="T49" fmla="*/ 51 h 75"/>
                <a:gd name="T50" fmla="*/ 86 w 99"/>
                <a:gd name="T51" fmla="*/ 51 h 75"/>
                <a:gd name="T52" fmla="*/ 86 w 99"/>
                <a:gd name="T53" fmla="*/ 49 h 75"/>
                <a:gd name="T54" fmla="*/ 75 w 99"/>
                <a:gd name="T55" fmla="*/ 23 h 75"/>
                <a:gd name="T56" fmla="*/ 49 w 99"/>
                <a:gd name="T57" fmla="*/ 12 h 75"/>
                <a:gd name="T58" fmla="*/ 49 w 99"/>
                <a:gd name="T59" fmla="*/ 7 h 75"/>
                <a:gd name="T60" fmla="*/ 49 w 99"/>
                <a:gd name="T61" fmla="*/ 4 h 75"/>
                <a:gd name="T62" fmla="*/ 18 w 99"/>
                <a:gd name="T63" fmla="*/ 18 h 75"/>
                <a:gd name="T64" fmla="*/ 5 w 99"/>
                <a:gd name="T65" fmla="*/ 49 h 75"/>
                <a:gd name="T66" fmla="*/ 6 w 99"/>
                <a:gd name="T67" fmla="*/ 58 h 75"/>
                <a:gd name="T68" fmla="*/ 6 w 99"/>
                <a:gd name="T69" fmla="*/ 55 h 75"/>
                <a:gd name="T70" fmla="*/ 8 w 99"/>
                <a:gd name="T71" fmla="*/ 52 h 75"/>
                <a:gd name="T72" fmla="*/ 8 w 99"/>
                <a:gd name="T73" fmla="*/ 51 h 75"/>
                <a:gd name="T74" fmla="*/ 8 w 99"/>
                <a:gd name="T75" fmla="*/ 49 h 75"/>
                <a:gd name="T76" fmla="*/ 20 w 99"/>
                <a:gd name="T77" fmla="*/ 20 h 75"/>
                <a:gd name="T78" fmla="*/ 49 w 99"/>
                <a:gd name="T79" fmla="*/ 7 h 75"/>
                <a:gd name="T80" fmla="*/ 49 w 99"/>
                <a:gd name="T81" fmla="*/ 7 h 75"/>
                <a:gd name="T82" fmla="*/ 49 w 99"/>
                <a:gd name="T83" fmla="*/ 7 h 75"/>
                <a:gd name="T84" fmla="*/ 49 w 99"/>
                <a:gd name="T85" fmla="*/ 12 h 75"/>
                <a:gd name="T86" fmla="*/ 49 w 99"/>
                <a:gd name="T87" fmla="*/ 12 h 75"/>
                <a:gd name="T88" fmla="*/ 23 w 99"/>
                <a:gd name="T89" fmla="*/ 23 h 75"/>
                <a:gd name="T90" fmla="*/ 13 w 99"/>
                <a:gd name="T91" fmla="*/ 49 h 75"/>
                <a:gd name="T92" fmla="*/ 13 w 99"/>
                <a:gd name="T93" fmla="*/ 51 h 75"/>
                <a:gd name="T94" fmla="*/ 13 w 99"/>
                <a:gd name="T95" fmla="*/ 52 h 75"/>
                <a:gd name="T96" fmla="*/ 12 w 99"/>
                <a:gd name="T97" fmla="*/ 54 h 75"/>
                <a:gd name="T98" fmla="*/ 11 w 99"/>
                <a:gd name="T99" fmla="*/ 57 h 75"/>
                <a:gd name="T100" fmla="*/ 10 w 99"/>
                <a:gd name="T101" fmla="*/ 59 h 75"/>
                <a:gd name="T102" fmla="*/ 10 w 99"/>
                <a:gd name="T103" fmla="*/ 72 h 75"/>
                <a:gd name="T104" fmla="*/ 10 w 99"/>
                <a:gd name="T105" fmla="*/ 72 h 75"/>
                <a:gd name="T106" fmla="*/ 9 w 99"/>
                <a:gd name="T107" fmla="*/ 74 h 75"/>
                <a:gd name="T108" fmla="*/ 6 w 99"/>
                <a:gd name="T109" fmla="*/ 73 h 75"/>
                <a:gd name="T110" fmla="*/ 2 w 99"/>
                <a:gd name="T111" fmla="*/ 61 h 75"/>
                <a:gd name="T112" fmla="*/ 0 w 99"/>
                <a:gd name="T113" fmla="*/ 49 h 75"/>
                <a:gd name="T114" fmla="*/ 14 w 99"/>
                <a:gd name="T115" fmla="*/ 14 h 75"/>
                <a:gd name="T116" fmla="*/ 49 w 99"/>
                <a:gd name="T117" fmla="*/ 0 h 75"/>
                <a:gd name="T118" fmla="*/ 49 w 99"/>
                <a:gd name="T119" fmla="*/ 0 h 75"/>
                <a:gd name="T120" fmla="*/ 49 w 99"/>
                <a:gd name="T121" fmla="*/ 0 h 75"/>
                <a:gd name="T122" fmla="*/ 49 w 99"/>
                <a:gd name="T123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" h="75">
                  <a:moveTo>
                    <a:pt x="49" y="7"/>
                  </a:moveTo>
                  <a:cubicBezTo>
                    <a:pt x="61" y="7"/>
                    <a:pt x="71" y="12"/>
                    <a:pt x="79" y="20"/>
                  </a:cubicBezTo>
                  <a:cubicBezTo>
                    <a:pt x="86" y="27"/>
                    <a:pt x="91" y="38"/>
                    <a:pt x="91" y="49"/>
                  </a:cubicBezTo>
                  <a:cubicBezTo>
                    <a:pt x="91" y="50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2"/>
                    <a:pt x="91" y="52"/>
                    <a:pt x="91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2" y="57"/>
                    <a:pt x="93" y="58"/>
                    <a:pt x="93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56"/>
                    <a:pt x="94" y="53"/>
                    <a:pt x="94" y="49"/>
                  </a:cubicBezTo>
                  <a:cubicBezTo>
                    <a:pt x="94" y="37"/>
                    <a:pt x="89" y="26"/>
                    <a:pt x="81" y="18"/>
                  </a:cubicBezTo>
                  <a:cubicBezTo>
                    <a:pt x="73" y="10"/>
                    <a:pt x="62" y="4"/>
                    <a:pt x="49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3" y="0"/>
                    <a:pt x="75" y="5"/>
                    <a:pt x="84" y="14"/>
                  </a:cubicBezTo>
                  <a:cubicBezTo>
                    <a:pt x="93" y="23"/>
                    <a:pt x="99" y="36"/>
                    <a:pt x="99" y="49"/>
                  </a:cubicBezTo>
                  <a:cubicBezTo>
                    <a:pt x="99" y="53"/>
                    <a:pt x="98" y="58"/>
                    <a:pt x="97" y="62"/>
                  </a:cubicBezTo>
                  <a:cubicBezTo>
                    <a:pt x="96" y="66"/>
                    <a:pt x="94" y="70"/>
                    <a:pt x="92" y="73"/>
                  </a:cubicBezTo>
                  <a:cubicBezTo>
                    <a:pt x="92" y="74"/>
                    <a:pt x="91" y="75"/>
                    <a:pt x="90" y="75"/>
                  </a:cubicBezTo>
                  <a:cubicBezTo>
                    <a:pt x="89" y="75"/>
                    <a:pt x="88" y="73"/>
                    <a:pt x="88" y="7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8"/>
                    <a:pt x="88" y="58"/>
                    <a:pt x="87" y="57"/>
                  </a:cubicBezTo>
                  <a:cubicBezTo>
                    <a:pt x="87" y="56"/>
                    <a:pt x="87" y="55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4"/>
                    <a:pt x="86" y="54"/>
                    <a:pt x="86" y="53"/>
                  </a:cubicBezTo>
                  <a:cubicBezTo>
                    <a:pt x="86" y="52"/>
                    <a:pt x="86" y="5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0"/>
                    <a:pt x="86" y="50"/>
                    <a:pt x="86" y="49"/>
                  </a:cubicBezTo>
                  <a:cubicBezTo>
                    <a:pt x="86" y="39"/>
                    <a:pt x="82" y="30"/>
                    <a:pt x="75" y="23"/>
                  </a:cubicBezTo>
                  <a:cubicBezTo>
                    <a:pt x="69" y="16"/>
                    <a:pt x="59" y="12"/>
                    <a:pt x="49" y="12"/>
                  </a:cubicBezTo>
                  <a:lnTo>
                    <a:pt x="49" y="7"/>
                  </a:lnTo>
                  <a:close/>
                  <a:moveTo>
                    <a:pt x="49" y="4"/>
                  </a:moveTo>
                  <a:cubicBezTo>
                    <a:pt x="37" y="4"/>
                    <a:pt x="26" y="10"/>
                    <a:pt x="18" y="18"/>
                  </a:cubicBezTo>
                  <a:cubicBezTo>
                    <a:pt x="10" y="26"/>
                    <a:pt x="5" y="37"/>
                    <a:pt x="5" y="49"/>
                  </a:cubicBezTo>
                  <a:cubicBezTo>
                    <a:pt x="5" y="52"/>
                    <a:pt x="5" y="55"/>
                    <a:pt x="6" y="58"/>
                  </a:cubicBezTo>
                  <a:cubicBezTo>
                    <a:pt x="6" y="57"/>
                    <a:pt x="6" y="56"/>
                    <a:pt x="6" y="55"/>
                  </a:cubicBezTo>
                  <a:cubicBezTo>
                    <a:pt x="7" y="54"/>
                    <a:pt x="7" y="53"/>
                    <a:pt x="8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8" y="50"/>
                    <a:pt x="8" y="50"/>
                    <a:pt x="8" y="49"/>
                  </a:cubicBezTo>
                  <a:cubicBezTo>
                    <a:pt x="8" y="38"/>
                    <a:pt x="12" y="27"/>
                    <a:pt x="20" y="20"/>
                  </a:cubicBezTo>
                  <a:cubicBezTo>
                    <a:pt x="27" y="12"/>
                    <a:pt x="38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9" y="12"/>
                    <a:pt x="30" y="16"/>
                    <a:pt x="23" y="23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3" y="53"/>
                    <a:pt x="13" y="54"/>
                    <a:pt x="12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0" y="58"/>
                    <a:pt x="10" y="59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3"/>
                    <a:pt x="9" y="74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4" y="69"/>
                    <a:pt x="3" y="65"/>
                    <a:pt x="2" y="61"/>
                  </a:cubicBezTo>
                  <a:cubicBezTo>
                    <a:pt x="1" y="57"/>
                    <a:pt x="0" y="53"/>
                    <a:pt x="0" y="49"/>
                  </a:cubicBezTo>
                  <a:cubicBezTo>
                    <a:pt x="0" y="36"/>
                    <a:pt x="6" y="23"/>
                    <a:pt x="14" y="14"/>
                  </a:cubicBezTo>
                  <a:cubicBezTo>
                    <a:pt x="23" y="5"/>
                    <a:pt x="36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9" y="4"/>
                    <a:pt x="49" y="4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20"/>
            <p:cNvSpPr/>
            <p:nvPr/>
          </p:nvSpPr>
          <p:spPr bwMode="auto">
            <a:xfrm>
              <a:off x="6981530" y="3441409"/>
              <a:ext cx="300038" cy="227410"/>
            </a:xfrm>
            <a:custGeom>
              <a:avLst/>
              <a:gdLst>
                <a:gd name="T0" fmla="*/ 141 w 177"/>
                <a:gd name="T1" fmla="*/ 36 h 134"/>
                <a:gd name="T2" fmla="*/ 163 w 177"/>
                <a:gd name="T3" fmla="*/ 93 h 134"/>
                <a:gd name="T4" fmla="*/ 163 w 177"/>
                <a:gd name="T5" fmla="*/ 96 h 134"/>
                <a:gd name="T6" fmla="*/ 166 w 177"/>
                <a:gd name="T7" fmla="*/ 108 h 134"/>
                <a:gd name="T8" fmla="*/ 172 w 177"/>
                <a:gd name="T9" fmla="*/ 90 h 134"/>
                <a:gd name="T10" fmla="*/ 129 w 177"/>
                <a:gd name="T11" fmla="*/ 16 h 134"/>
                <a:gd name="T12" fmla="*/ 89 w 177"/>
                <a:gd name="T13" fmla="*/ 0 h 134"/>
                <a:gd name="T14" fmla="*/ 165 w 177"/>
                <a:gd name="T15" fmla="*/ 45 h 134"/>
                <a:gd name="T16" fmla="*/ 166 w 177"/>
                <a:gd name="T17" fmla="*/ 133 h 134"/>
                <a:gd name="T18" fmla="*/ 161 w 177"/>
                <a:gd name="T19" fmla="*/ 132 h 134"/>
                <a:gd name="T20" fmla="*/ 160 w 177"/>
                <a:gd name="T21" fmla="*/ 103 h 134"/>
                <a:gd name="T22" fmla="*/ 157 w 177"/>
                <a:gd name="T23" fmla="*/ 97 h 134"/>
                <a:gd name="T24" fmla="*/ 157 w 177"/>
                <a:gd name="T25" fmla="*/ 93 h 134"/>
                <a:gd name="T26" fmla="*/ 137 w 177"/>
                <a:gd name="T27" fmla="*/ 40 h 134"/>
                <a:gd name="T28" fmla="*/ 89 w 177"/>
                <a:gd name="T29" fmla="*/ 14 h 134"/>
                <a:gd name="T30" fmla="*/ 49 w 177"/>
                <a:gd name="T31" fmla="*/ 16 h 134"/>
                <a:gd name="T32" fmla="*/ 5 w 177"/>
                <a:gd name="T33" fmla="*/ 90 h 134"/>
                <a:gd name="T34" fmla="*/ 10 w 177"/>
                <a:gd name="T35" fmla="*/ 108 h 134"/>
                <a:gd name="T36" fmla="*/ 14 w 177"/>
                <a:gd name="T37" fmla="*/ 95 h 134"/>
                <a:gd name="T38" fmla="*/ 14 w 177"/>
                <a:gd name="T39" fmla="*/ 89 h 134"/>
                <a:gd name="T40" fmla="*/ 88 w 177"/>
                <a:gd name="T41" fmla="*/ 14 h 134"/>
                <a:gd name="T42" fmla="*/ 89 w 177"/>
                <a:gd name="T43" fmla="*/ 14 h 134"/>
                <a:gd name="T44" fmla="*/ 88 w 177"/>
                <a:gd name="T45" fmla="*/ 20 h 134"/>
                <a:gd name="T46" fmla="*/ 20 w 177"/>
                <a:gd name="T47" fmla="*/ 89 h 134"/>
                <a:gd name="T48" fmla="*/ 20 w 177"/>
                <a:gd name="T49" fmla="*/ 96 h 134"/>
                <a:gd name="T50" fmla="*/ 19 w 177"/>
                <a:gd name="T51" fmla="*/ 98 h 134"/>
                <a:gd name="T52" fmla="*/ 16 w 177"/>
                <a:gd name="T53" fmla="*/ 108 h 134"/>
                <a:gd name="T54" fmla="*/ 16 w 177"/>
                <a:gd name="T55" fmla="*/ 130 h 134"/>
                <a:gd name="T56" fmla="*/ 10 w 177"/>
                <a:gd name="T57" fmla="*/ 132 h 134"/>
                <a:gd name="T58" fmla="*/ 12 w 177"/>
                <a:gd name="T59" fmla="*/ 44 h 134"/>
                <a:gd name="T60" fmla="*/ 88 w 177"/>
                <a:gd name="T61" fmla="*/ 0 h 134"/>
                <a:gd name="T62" fmla="*/ 89 w 177"/>
                <a:gd name="T63" fmla="*/ 0 h 134"/>
                <a:gd name="T64" fmla="*/ 88 w 177"/>
                <a:gd name="T6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34">
                  <a:moveTo>
                    <a:pt x="89" y="14"/>
                  </a:moveTo>
                  <a:cubicBezTo>
                    <a:pt x="109" y="14"/>
                    <a:pt x="128" y="23"/>
                    <a:pt x="141" y="36"/>
                  </a:cubicBezTo>
                  <a:cubicBezTo>
                    <a:pt x="155" y="50"/>
                    <a:pt x="163" y="69"/>
                    <a:pt x="163" y="89"/>
                  </a:cubicBezTo>
                  <a:cubicBezTo>
                    <a:pt x="163" y="90"/>
                    <a:pt x="163" y="92"/>
                    <a:pt x="163" y="93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3" y="94"/>
                    <a:pt x="163" y="95"/>
                    <a:pt x="163" y="96"/>
                  </a:cubicBezTo>
                  <a:cubicBezTo>
                    <a:pt x="164" y="98"/>
                    <a:pt x="165" y="99"/>
                    <a:pt x="165" y="101"/>
                  </a:cubicBezTo>
                  <a:cubicBezTo>
                    <a:pt x="166" y="103"/>
                    <a:pt x="166" y="105"/>
                    <a:pt x="166" y="10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70" y="109"/>
                    <a:pt x="172" y="100"/>
                    <a:pt x="172" y="90"/>
                  </a:cubicBezTo>
                  <a:cubicBezTo>
                    <a:pt x="172" y="75"/>
                    <a:pt x="168" y="60"/>
                    <a:pt x="160" y="47"/>
                  </a:cubicBezTo>
                  <a:cubicBezTo>
                    <a:pt x="153" y="35"/>
                    <a:pt x="142" y="24"/>
                    <a:pt x="129" y="16"/>
                  </a:cubicBezTo>
                  <a:cubicBezTo>
                    <a:pt x="117" y="10"/>
                    <a:pt x="104" y="6"/>
                    <a:pt x="89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5" y="0"/>
                    <a:pt x="119" y="4"/>
                    <a:pt x="132" y="11"/>
                  </a:cubicBezTo>
                  <a:cubicBezTo>
                    <a:pt x="146" y="19"/>
                    <a:pt x="157" y="31"/>
                    <a:pt x="165" y="45"/>
                  </a:cubicBezTo>
                  <a:cubicBezTo>
                    <a:pt x="173" y="58"/>
                    <a:pt x="177" y="74"/>
                    <a:pt x="177" y="90"/>
                  </a:cubicBezTo>
                  <a:cubicBezTo>
                    <a:pt x="177" y="104"/>
                    <a:pt x="174" y="119"/>
                    <a:pt x="166" y="133"/>
                  </a:cubicBezTo>
                  <a:cubicBezTo>
                    <a:pt x="166" y="134"/>
                    <a:pt x="165" y="134"/>
                    <a:pt x="163" y="134"/>
                  </a:cubicBezTo>
                  <a:cubicBezTo>
                    <a:pt x="162" y="134"/>
                    <a:pt x="161" y="133"/>
                    <a:pt x="161" y="13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6"/>
                    <a:pt x="160" y="104"/>
                    <a:pt x="160" y="103"/>
                  </a:cubicBezTo>
                  <a:cubicBezTo>
                    <a:pt x="159" y="101"/>
                    <a:pt x="159" y="100"/>
                    <a:pt x="158" y="99"/>
                  </a:cubicBezTo>
                  <a:cubicBezTo>
                    <a:pt x="157" y="98"/>
                    <a:pt x="157" y="97"/>
                    <a:pt x="157" y="97"/>
                  </a:cubicBezTo>
                  <a:cubicBezTo>
                    <a:pt x="157" y="95"/>
                    <a:pt x="157" y="94"/>
                    <a:pt x="157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7" y="70"/>
                    <a:pt x="150" y="53"/>
                    <a:pt x="137" y="40"/>
                  </a:cubicBezTo>
                  <a:cubicBezTo>
                    <a:pt x="125" y="28"/>
                    <a:pt x="108" y="20"/>
                    <a:pt x="89" y="20"/>
                  </a:cubicBezTo>
                  <a:lnTo>
                    <a:pt x="89" y="14"/>
                  </a:lnTo>
                  <a:close/>
                  <a:moveTo>
                    <a:pt x="88" y="6"/>
                  </a:moveTo>
                  <a:cubicBezTo>
                    <a:pt x="74" y="6"/>
                    <a:pt x="61" y="9"/>
                    <a:pt x="49" y="16"/>
                  </a:cubicBezTo>
                  <a:cubicBezTo>
                    <a:pt x="36" y="23"/>
                    <a:pt x="25" y="34"/>
                    <a:pt x="17" y="47"/>
                  </a:cubicBezTo>
                  <a:cubicBezTo>
                    <a:pt x="9" y="60"/>
                    <a:pt x="5" y="75"/>
                    <a:pt x="5" y="90"/>
                  </a:cubicBezTo>
                  <a:cubicBezTo>
                    <a:pt x="5" y="99"/>
                    <a:pt x="7" y="108"/>
                    <a:pt x="10" y="11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5"/>
                    <a:pt x="11" y="103"/>
                    <a:pt x="11" y="101"/>
                  </a:cubicBezTo>
                  <a:cubicBezTo>
                    <a:pt x="12" y="99"/>
                    <a:pt x="13" y="97"/>
                    <a:pt x="14" y="95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2"/>
                    <a:pt x="14" y="90"/>
                    <a:pt x="14" y="89"/>
                  </a:cubicBezTo>
                  <a:cubicBezTo>
                    <a:pt x="14" y="69"/>
                    <a:pt x="22" y="50"/>
                    <a:pt x="36" y="36"/>
                  </a:cubicBezTo>
                  <a:cubicBezTo>
                    <a:pt x="49" y="23"/>
                    <a:pt x="6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70" y="20"/>
                    <a:pt x="52" y="28"/>
                    <a:pt x="40" y="40"/>
                  </a:cubicBezTo>
                  <a:cubicBezTo>
                    <a:pt x="27" y="53"/>
                    <a:pt x="20" y="70"/>
                    <a:pt x="20" y="89"/>
                  </a:cubicBezTo>
                  <a:cubicBezTo>
                    <a:pt x="20" y="90"/>
                    <a:pt x="20" y="92"/>
                    <a:pt x="20" y="93"/>
                  </a:cubicBezTo>
                  <a:cubicBezTo>
                    <a:pt x="20" y="94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7"/>
                    <a:pt x="20" y="97"/>
                    <a:pt x="19" y="98"/>
                  </a:cubicBezTo>
                  <a:cubicBezTo>
                    <a:pt x="18" y="99"/>
                    <a:pt x="17" y="101"/>
                    <a:pt x="17" y="103"/>
                  </a:cubicBezTo>
                  <a:cubicBezTo>
                    <a:pt x="16" y="104"/>
                    <a:pt x="16" y="106"/>
                    <a:pt x="16" y="10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1"/>
                    <a:pt x="15" y="132"/>
                    <a:pt x="14" y="133"/>
                  </a:cubicBezTo>
                  <a:cubicBezTo>
                    <a:pt x="13" y="134"/>
                    <a:pt x="11" y="133"/>
                    <a:pt x="10" y="132"/>
                  </a:cubicBezTo>
                  <a:cubicBezTo>
                    <a:pt x="3" y="118"/>
                    <a:pt x="0" y="104"/>
                    <a:pt x="0" y="90"/>
                  </a:cubicBezTo>
                  <a:cubicBezTo>
                    <a:pt x="0" y="74"/>
                    <a:pt x="4" y="58"/>
                    <a:pt x="12" y="44"/>
                  </a:cubicBezTo>
                  <a:cubicBezTo>
                    <a:pt x="20" y="30"/>
                    <a:pt x="32" y="18"/>
                    <a:pt x="47" y="11"/>
                  </a:cubicBezTo>
                  <a:cubicBezTo>
                    <a:pt x="59" y="4"/>
                    <a:pt x="73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6"/>
                    <a:pt x="89" y="6"/>
                    <a:pt x="89" y="6"/>
                  </a:cubicBezTo>
                  <a:lnTo>
                    <a:pt x="88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21"/>
            <p:cNvSpPr/>
            <p:nvPr/>
          </p:nvSpPr>
          <p:spPr bwMode="auto">
            <a:xfrm>
              <a:off x="7173220" y="3589046"/>
              <a:ext cx="72629" cy="125016"/>
            </a:xfrm>
            <a:custGeom>
              <a:avLst/>
              <a:gdLst>
                <a:gd name="T0" fmla="*/ 38 w 43"/>
                <a:gd name="T1" fmla="*/ 53 h 74"/>
                <a:gd name="T2" fmla="*/ 38 w 43"/>
                <a:gd name="T3" fmla="*/ 43 h 74"/>
                <a:gd name="T4" fmla="*/ 38 w 43"/>
                <a:gd name="T5" fmla="*/ 21 h 74"/>
                <a:gd name="T6" fmla="*/ 38 w 43"/>
                <a:gd name="T7" fmla="*/ 20 h 74"/>
                <a:gd name="T8" fmla="*/ 37 w 43"/>
                <a:gd name="T9" fmla="*/ 19 h 74"/>
                <a:gd name="T10" fmla="*/ 37 w 43"/>
                <a:gd name="T11" fmla="*/ 19 h 74"/>
                <a:gd name="T12" fmla="*/ 30 w 43"/>
                <a:gd name="T13" fmla="*/ 10 h 74"/>
                <a:gd name="T14" fmla="*/ 22 w 43"/>
                <a:gd name="T15" fmla="*/ 7 h 74"/>
                <a:gd name="T16" fmla="*/ 22 w 43"/>
                <a:gd name="T17" fmla="*/ 1 h 74"/>
                <a:gd name="T18" fmla="*/ 33 w 43"/>
                <a:gd name="T19" fmla="*/ 5 h 74"/>
                <a:gd name="T20" fmla="*/ 43 w 43"/>
                <a:gd name="T21" fmla="*/ 18 h 74"/>
                <a:gd name="T22" fmla="*/ 43 w 43"/>
                <a:gd name="T23" fmla="*/ 18 h 74"/>
                <a:gd name="T24" fmla="*/ 43 w 43"/>
                <a:gd name="T25" fmla="*/ 20 h 74"/>
                <a:gd name="T26" fmla="*/ 43 w 43"/>
                <a:gd name="T27" fmla="*/ 21 h 74"/>
                <a:gd name="T28" fmla="*/ 43 w 43"/>
                <a:gd name="T29" fmla="*/ 43 h 74"/>
                <a:gd name="T30" fmla="*/ 43 w 43"/>
                <a:gd name="T31" fmla="*/ 53 h 74"/>
                <a:gd name="T32" fmla="*/ 34 w 43"/>
                <a:gd name="T33" fmla="*/ 69 h 74"/>
                <a:gd name="T34" fmla="*/ 22 w 43"/>
                <a:gd name="T35" fmla="*/ 74 h 74"/>
                <a:gd name="T36" fmla="*/ 22 w 43"/>
                <a:gd name="T37" fmla="*/ 68 h 74"/>
                <a:gd name="T38" fmla="*/ 31 w 43"/>
                <a:gd name="T39" fmla="*/ 64 h 74"/>
                <a:gd name="T40" fmla="*/ 38 w 43"/>
                <a:gd name="T41" fmla="*/ 53 h 74"/>
                <a:gd name="T42" fmla="*/ 22 w 43"/>
                <a:gd name="T43" fmla="*/ 7 h 74"/>
                <a:gd name="T44" fmla="*/ 14 w 43"/>
                <a:gd name="T45" fmla="*/ 6 h 74"/>
                <a:gd name="T46" fmla="*/ 6 w 43"/>
                <a:gd name="T47" fmla="*/ 6 h 74"/>
                <a:gd name="T48" fmla="*/ 6 w 43"/>
                <a:gd name="T49" fmla="*/ 69 h 74"/>
                <a:gd name="T50" fmla="*/ 14 w 43"/>
                <a:gd name="T51" fmla="*/ 69 h 74"/>
                <a:gd name="T52" fmla="*/ 22 w 43"/>
                <a:gd name="T53" fmla="*/ 68 h 74"/>
                <a:gd name="T54" fmla="*/ 22 w 43"/>
                <a:gd name="T55" fmla="*/ 74 h 74"/>
                <a:gd name="T56" fmla="*/ 14 w 43"/>
                <a:gd name="T57" fmla="*/ 74 h 74"/>
                <a:gd name="T58" fmla="*/ 3 w 43"/>
                <a:gd name="T59" fmla="*/ 74 h 74"/>
                <a:gd name="T60" fmla="*/ 0 w 43"/>
                <a:gd name="T61" fmla="*/ 71 h 74"/>
                <a:gd name="T62" fmla="*/ 0 w 43"/>
                <a:gd name="T63" fmla="*/ 3 h 74"/>
                <a:gd name="T64" fmla="*/ 3 w 43"/>
                <a:gd name="T65" fmla="*/ 0 h 74"/>
                <a:gd name="T66" fmla="*/ 14 w 43"/>
                <a:gd name="T67" fmla="*/ 0 h 74"/>
                <a:gd name="T68" fmla="*/ 22 w 43"/>
                <a:gd name="T69" fmla="*/ 1 h 74"/>
                <a:gd name="T70" fmla="*/ 22 w 43"/>
                <a:gd name="T7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38" y="5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6"/>
                    <a:pt x="34" y="12"/>
                    <a:pt x="30" y="10"/>
                  </a:cubicBezTo>
                  <a:cubicBezTo>
                    <a:pt x="28" y="9"/>
                    <a:pt x="25" y="8"/>
                    <a:pt x="22" y="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2"/>
                    <a:pt x="30" y="3"/>
                    <a:pt x="33" y="5"/>
                  </a:cubicBezTo>
                  <a:cubicBezTo>
                    <a:pt x="38" y="8"/>
                    <a:pt x="42" y="13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9"/>
                    <a:pt x="40" y="65"/>
                    <a:pt x="34" y="69"/>
                  </a:cubicBezTo>
                  <a:cubicBezTo>
                    <a:pt x="31" y="71"/>
                    <a:pt x="26" y="73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67"/>
                    <a:pt x="28" y="66"/>
                    <a:pt x="31" y="64"/>
                  </a:cubicBezTo>
                  <a:cubicBezTo>
                    <a:pt x="35" y="61"/>
                    <a:pt x="38" y="57"/>
                    <a:pt x="38" y="53"/>
                  </a:cubicBezTo>
                  <a:close/>
                  <a:moveTo>
                    <a:pt x="22" y="7"/>
                  </a:moveTo>
                  <a:cubicBezTo>
                    <a:pt x="19" y="6"/>
                    <a:pt x="17" y="6"/>
                    <a:pt x="1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7" y="69"/>
                    <a:pt x="19" y="68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74"/>
                    <a:pt x="17" y="74"/>
                    <a:pt x="14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1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22"/>
            <p:cNvSpPr/>
            <p:nvPr/>
          </p:nvSpPr>
          <p:spPr bwMode="auto">
            <a:xfrm>
              <a:off x="7017248" y="3589046"/>
              <a:ext cx="72629" cy="125016"/>
            </a:xfrm>
            <a:custGeom>
              <a:avLst/>
              <a:gdLst>
                <a:gd name="T0" fmla="*/ 22 w 43"/>
                <a:gd name="T1" fmla="*/ 1 h 74"/>
                <a:gd name="T2" fmla="*/ 29 w 43"/>
                <a:gd name="T3" fmla="*/ 0 h 74"/>
                <a:gd name="T4" fmla="*/ 40 w 43"/>
                <a:gd name="T5" fmla="*/ 0 h 74"/>
                <a:gd name="T6" fmla="*/ 43 w 43"/>
                <a:gd name="T7" fmla="*/ 3 h 74"/>
                <a:gd name="T8" fmla="*/ 43 w 43"/>
                <a:gd name="T9" fmla="*/ 71 h 74"/>
                <a:gd name="T10" fmla="*/ 40 w 43"/>
                <a:gd name="T11" fmla="*/ 74 h 74"/>
                <a:gd name="T12" fmla="*/ 29 w 43"/>
                <a:gd name="T13" fmla="*/ 74 h 74"/>
                <a:gd name="T14" fmla="*/ 22 w 43"/>
                <a:gd name="T15" fmla="*/ 74 h 74"/>
                <a:gd name="T16" fmla="*/ 22 w 43"/>
                <a:gd name="T17" fmla="*/ 68 h 74"/>
                <a:gd name="T18" fmla="*/ 29 w 43"/>
                <a:gd name="T19" fmla="*/ 69 h 74"/>
                <a:gd name="T20" fmla="*/ 37 w 43"/>
                <a:gd name="T21" fmla="*/ 69 h 74"/>
                <a:gd name="T22" fmla="*/ 37 w 43"/>
                <a:gd name="T23" fmla="*/ 6 h 74"/>
                <a:gd name="T24" fmla="*/ 29 w 43"/>
                <a:gd name="T25" fmla="*/ 6 h 74"/>
                <a:gd name="T26" fmla="*/ 22 w 43"/>
                <a:gd name="T27" fmla="*/ 7 h 74"/>
                <a:gd name="T28" fmla="*/ 22 w 43"/>
                <a:gd name="T29" fmla="*/ 1 h 74"/>
                <a:gd name="T30" fmla="*/ 0 w 43"/>
                <a:gd name="T31" fmla="*/ 53 h 74"/>
                <a:gd name="T32" fmla="*/ 0 w 43"/>
                <a:gd name="T33" fmla="*/ 43 h 74"/>
                <a:gd name="T34" fmla="*/ 0 w 43"/>
                <a:gd name="T35" fmla="*/ 21 h 74"/>
                <a:gd name="T36" fmla="*/ 0 w 43"/>
                <a:gd name="T37" fmla="*/ 20 h 74"/>
                <a:gd name="T38" fmla="*/ 0 w 43"/>
                <a:gd name="T39" fmla="*/ 18 h 74"/>
                <a:gd name="T40" fmla="*/ 0 w 43"/>
                <a:gd name="T41" fmla="*/ 18 h 74"/>
                <a:gd name="T42" fmla="*/ 10 w 43"/>
                <a:gd name="T43" fmla="*/ 5 h 74"/>
                <a:gd name="T44" fmla="*/ 22 w 43"/>
                <a:gd name="T45" fmla="*/ 1 h 74"/>
                <a:gd name="T46" fmla="*/ 22 w 43"/>
                <a:gd name="T47" fmla="*/ 7 h 74"/>
                <a:gd name="T48" fmla="*/ 13 w 43"/>
                <a:gd name="T49" fmla="*/ 10 h 74"/>
                <a:gd name="T50" fmla="*/ 6 w 43"/>
                <a:gd name="T51" fmla="*/ 19 h 74"/>
                <a:gd name="T52" fmla="*/ 6 w 43"/>
                <a:gd name="T53" fmla="*/ 19 h 74"/>
                <a:gd name="T54" fmla="*/ 6 w 43"/>
                <a:gd name="T55" fmla="*/ 20 h 74"/>
                <a:gd name="T56" fmla="*/ 6 w 43"/>
                <a:gd name="T57" fmla="*/ 21 h 74"/>
                <a:gd name="T58" fmla="*/ 6 w 43"/>
                <a:gd name="T59" fmla="*/ 43 h 74"/>
                <a:gd name="T60" fmla="*/ 6 w 43"/>
                <a:gd name="T61" fmla="*/ 53 h 74"/>
                <a:gd name="T62" fmla="*/ 12 w 43"/>
                <a:gd name="T63" fmla="*/ 64 h 74"/>
                <a:gd name="T64" fmla="*/ 22 w 43"/>
                <a:gd name="T65" fmla="*/ 68 h 74"/>
                <a:gd name="T66" fmla="*/ 22 w 43"/>
                <a:gd name="T67" fmla="*/ 74 h 74"/>
                <a:gd name="T68" fmla="*/ 9 w 43"/>
                <a:gd name="T69" fmla="*/ 69 h 74"/>
                <a:gd name="T70" fmla="*/ 0 w 43"/>
                <a:gd name="T7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22" y="1"/>
                  </a:moveTo>
                  <a:cubicBezTo>
                    <a:pt x="24" y="1"/>
                    <a:pt x="27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3"/>
                    <a:pt x="42" y="74"/>
                    <a:pt x="4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7" y="74"/>
                    <a:pt x="24" y="74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8"/>
                    <a:pt x="27" y="69"/>
                    <a:pt x="29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6"/>
                    <a:pt x="24" y="6"/>
                    <a:pt x="22" y="7"/>
                  </a:cubicBezTo>
                  <a:lnTo>
                    <a:pt x="22" y="1"/>
                  </a:lnTo>
                  <a:close/>
                  <a:moveTo>
                    <a:pt x="0" y="5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5" y="8"/>
                    <a:pt x="10" y="5"/>
                  </a:cubicBezTo>
                  <a:cubicBezTo>
                    <a:pt x="13" y="3"/>
                    <a:pt x="17" y="2"/>
                    <a:pt x="2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8" y="8"/>
                    <a:pt x="16" y="9"/>
                    <a:pt x="13" y="10"/>
                  </a:cubicBezTo>
                  <a:cubicBezTo>
                    <a:pt x="9" y="12"/>
                    <a:pt x="6" y="16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7"/>
                    <a:pt x="8" y="61"/>
                    <a:pt x="12" y="64"/>
                  </a:cubicBezTo>
                  <a:cubicBezTo>
                    <a:pt x="15" y="66"/>
                    <a:pt x="18" y="67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7" y="73"/>
                    <a:pt x="12" y="71"/>
                    <a:pt x="9" y="69"/>
                  </a:cubicBezTo>
                  <a:cubicBezTo>
                    <a:pt x="3" y="65"/>
                    <a:pt x="0" y="59"/>
                    <a:pt x="0" y="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23"/>
            <p:cNvSpPr/>
            <p:nvPr/>
          </p:nvSpPr>
          <p:spPr bwMode="auto">
            <a:xfrm>
              <a:off x="6337401" y="3487844"/>
              <a:ext cx="188119" cy="167879"/>
            </a:xfrm>
            <a:custGeom>
              <a:avLst/>
              <a:gdLst>
                <a:gd name="T0" fmla="*/ 56 w 111"/>
                <a:gd name="T1" fmla="*/ 89 h 99"/>
                <a:gd name="T2" fmla="*/ 65 w 111"/>
                <a:gd name="T3" fmla="*/ 91 h 99"/>
                <a:gd name="T4" fmla="*/ 72 w 111"/>
                <a:gd name="T5" fmla="*/ 93 h 99"/>
                <a:gd name="T6" fmla="*/ 77 w 111"/>
                <a:gd name="T7" fmla="*/ 94 h 99"/>
                <a:gd name="T8" fmla="*/ 83 w 111"/>
                <a:gd name="T9" fmla="*/ 92 h 99"/>
                <a:gd name="T10" fmla="*/ 90 w 111"/>
                <a:gd name="T11" fmla="*/ 84 h 99"/>
                <a:gd name="T12" fmla="*/ 91 w 111"/>
                <a:gd name="T13" fmla="*/ 83 h 99"/>
                <a:gd name="T14" fmla="*/ 106 w 111"/>
                <a:gd name="T15" fmla="*/ 46 h 99"/>
                <a:gd name="T16" fmla="*/ 106 w 111"/>
                <a:gd name="T17" fmla="*/ 37 h 99"/>
                <a:gd name="T18" fmla="*/ 106 w 111"/>
                <a:gd name="T19" fmla="*/ 35 h 99"/>
                <a:gd name="T20" fmla="*/ 95 w 111"/>
                <a:gd name="T21" fmla="*/ 12 h 99"/>
                <a:gd name="T22" fmla="*/ 94 w 111"/>
                <a:gd name="T23" fmla="*/ 11 h 99"/>
                <a:gd name="T24" fmla="*/ 65 w 111"/>
                <a:gd name="T25" fmla="*/ 7 h 99"/>
                <a:gd name="T26" fmla="*/ 55 w 111"/>
                <a:gd name="T27" fmla="*/ 5 h 99"/>
                <a:gd name="T28" fmla="*/ 72 w 111"/>
                <a:gd name="T29" fmla="*/ 0 h 99"/>
                <a:gd name="T30" fmla="*/ 98 w 111"/>
                <a:gd name="T31" fmla="*/ 8 h 99"/>
                <a:gd name="T32" fmla="*/ 106 w 111"/>
                <a:gd name="T33" fmla="*/ 19 h 99"/>
                <a:gd name="T34" fmla="*/ 111 w 111"/>
                <a:gd name="T35" fmla="*/ 36 h 99"/>
                <a:gd name="T36" fmla="*/ 111 w 111"/>
                <a:gd name="T37" fmla="*/ 36 h 99"/>
                <a:gd name="T38" fmla="*/ 111 w 111"/>
                <a:gd name="T39" fmla="*/ 43 h 99"/>
                <a:gd name="T40" fmla="*/ 109 w 111"/>
                <a:gd name="T41" fmla="*/ 56 h 99"/>
                <a:gd name="T42" fmla="*/ 94 w 111"/>
                <a:gd name="T43" fmla="*/ 86 h 99"/>
                <a:gd name="T44" fmla="*/ 91 w 111"/>
                <a:gd name="T45" fmla="*/ 91 h 99"/>
                <a:gd name="T46" fmla="*/ 78 w 111"/>
                <a:gd name="T47" fmla="*/ 99 h 99"/>
                <a:gd name="T48" fmla="*/ 71 w 111"/>
                <a:gd name="T49" fmla="*/ 98 h 99"/>
                <a:gd name="T50" fmla="*/ 62 w 111"/>
                <a:gd name="T51" fmla="*/ 95 h 99"/>
                <a:gd name="T52" fmla="*/ 56 w 111"/>
                <a:gd name="T53" fmla="*/ 94 h 99"/>
                <a:gd name="T54" fmla="*/ 29 w 111"/>
                <a:gd name="T55" fmla="*/ 92 h 99"/>
                <a:gd name="T56" fmla="*/ 39 w 111"/>
                <a:gd name="T57" fmla="*/ 93 h 99"/>
                <a:gd name="T58" fmla="*/ 42 w 111"/>
                <a:gd name="T59" fmla="*/ 93 h 99"/>
                <a:gd name="T60" fmla="*/ 48 w 111"/>
                <a:gd name="T61" fmla="*/ 90 h 99"/>
                <a:gd name="T62" fmla="*/ 55 w 111"/>
                <a:gd name="T63" fmla="*/ 94 h 99"/>
                <a:gd name="T64" fmla="*/ 46 w 111"/>
                <a:gd name="T65" fmla="*/ 96 h 99"/>
                <a:gd name="T66" fmla="*/ 40 w 111"/>
                <a:gd name="T67" fmla="*/ 98 h 99"/>
                <a:gd name="T68" fmla="*/ 55 w 111"/>
                <a:gd name="T69" fmla="*/ 10 h 99"/>
                <a:gd name="T70" fmla="*/ 55 w 111"/>
                <a:gd name="T71" fmla="*/ 10 h 99"/>
                <a:gd name="T72" fmla="*/ 46 w 111"/>
                <a:gd name="T73" fmla="*/ 7 h 99"/>
                <a:gd name="T74" fmla="*/ 29 w 111"/>
                <a:gd name="T75" fmla="*/ 1 h 99"/>
                <a:gd name="T76" fmla="*/ 52 w 111"/>
                <a:gd name="T77" fmla="*/ 4 h 99"/>
                <a:gd name="T78" fmla="*/ 29 w 111"/>
                <a:gd name="T79" fmla="*/ 92 h 99"/>
                <a:gd name="T80" fmla="*/ 5 w 111"/>
                <a:gd name="T81" fmla="*/ 35 h 99"/>
                <a:gd name="T82" fmla="*/ 5 w 111"/>
                <a:gd name="T83" fmla="*/ 37 h 99"/>
                <a:gd name="T84" fmla="*/ 5 w 111"/>
                <a:gd name="T85" fmla="*/ 46 h 99"/>
                <a:gd name="T86" fmla="*/ 20 w 111"/>
                <a:gd name="T87" fmla="*/ 83 h 99"/>
                <a:gd name="T88" fmla="*/ 24 w 111"/>
                <a:gd name="T89" fmla="*/ 88 h 99"/>
                <a:gd name="T90" fmla="*/ 29 w 111"/>
                <a:gd name="T91" fmla="*/ 92 h 99"/>
                <a:gd name="T92" fmla="*/ 24 w 111"/>
                <a:gd name="T93" fmla="*/ 95 h 99"/>
                <a:gd name="T94" fmla="*/ 17 w 111"/>
                <a:gd name="T95" fmla="*/ 87 h 99"/>
                <a:gd name="T96" fmla="*/ 5 w 111"/>
                <a:gd name="T97" fmla="*/ 64 h 99"/>
                <a:gd name="T98" fmla="*/ 0 w 111"/>
                <a:gd name="T99" fmla="*/ 43 h 99"/>
                <a:gd name="T100" fmla="*/ 0 w 111"/>
                <a:gd name="T101" fmla="*/ 37 h 99"/>
                <a:gd name="T102" fmla="*/ 1 w 111"/>
                <a:gd name="T103" fmla="*/ 30 h 99"/>
                <a:gd name="T104" fmla="*/ 13 w 111"/>
                <a:gd name="T105" fmla="*/ 8 h 99"/>
                <a:gd name="T106" fmla="*/ 29 w 111"/>
                <a:gd name="T107" fmla="*/ 1 h 99"/>
                <a:gd name="T108" fmla="*/ 17 w 111"/>
                <a:gd name="T109" fmla="*/ 11 h 99"/>
                <a:gd name="T110" fmla="*/ 29 w 111"/>
                <a:gd name="T111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99">
                  <a:moveTo>
                    <a:pt x="55" y="89"/>
                  </a:moveTo>
                  <a:cubicBezTo>
                    <a:pt x="55" y="89"/>
                    <a:pt x="55" y="89"/>
                    <a:pt x="55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9"/>
                    <a:pt x="58" y="89"/>
                    <a:pt x="59" y="89"/>
                  </a:cubicBezTo>
                  <a:cubicBezTo>
                    <a:pt x="61" y="90"/>
                    <a:pt x="62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1"/>
                    <a:pt x="65" y="91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8" y="92"/>
                    <a:pt x="68" y="92"/>
                    <a:pt x="69" y="93"/>
                  </a:cubicBezTo>
                  <a:cubicBezTo>
                    <a:pt x="70" y="93"/>
                    <a:pt x="71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4" y="94"/>
                    <a:pt x="76" y="94"/>
                    <a:pt x="77" y="94"/>
                  </a:cubicBezTo>
                  <a:cubicBezTo>
                    <a:pt x="79" y="94"/>
                    <a:pt x="80" y="93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1"/>
                    <a:pt x="83" y="91"/>
                    <a:pt x="84" y="91"/>
                  </a:cubicBezTo>
                  <a:cubicBezTo>
                    <a:pt x="85" y="90"/>
                    <a:pt x="86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8" y="86"/>
                    <a:pt x="89" y="85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3" y="80"/>
                    <a:pt x="95" y="77"/>
                    <a:pt x="97" y="74"/>
                  </a:cubicBezTo>
                  <a:cubicBezTo>
                    <a:pt x="99" y="70"/>
                    <a:pt x="100" y="67"/>
                    <a:pt x="102" y="63"/>
                  </a:cubicBezTo>
                  <a:cubicBezTo>
                    <a:pt x="103" y="60"/>
                    <a:pt x="103" y="57"/>
                    <a:pt x="104" y="55"/>
                  </a:cubicBezTo>
                  <a:cubicBezTo>
                    <a:pt x="105" y="52"/>
                    <a:pt x="105" y="49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4"/>
                    <a:pt x="105" y="32"/>
                    <a:pt x="105" y="31"/>
                  </a:cubicBezTo>
                  <a:cubicBezTo>
                    <a:pt x="105" y="28"/>
                    <a:pt x="104" y="24"/>
                    <a:pt x="102" y="21"/>
                  </a:cubicBezTo>
                  <a:cubicBezTo>
                    <a:pt x="100" y="18"/>
                    <a:pt x="99" y="15"/>
                    <a:pt x="96" y="13"/>
                  </a:cubicBezTo>
                  <a:cubicBezTo>
                    <a:pt x="96" y="13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9"/>
                    <a:pt x="90" y="8"/>
                    <a:pt x="87" y="7"/>
                  </a:cubicBezTo>
                  <a:cubicBezTo>
                    <a:pt x="85" y="6"/>
                    <a:pt x="83" y="6"/>
                    <a:pt x="80" y="5"/>
                  </a:cubicBezTo>
                  <a:cubicBezTo>
                    <a:pt x="77" y="5"/>
                    <a:pt x="75" y="5"/>
                    <a:pt x="72" y="5"/>
                  </a:cubicBezTo>
                  <a:cubicBezTo>
                    <a:pt x="70" y="6"/>
                    <a:pt x="67" y="6"/>
                    <a:pt x="65" y="7"/>
                  </a:cubicBezTo>
                  <a:cubicBezTo>
                    <a:pt x="64" y="8"/>
                    <a:pt x="62" y="8"/>
                    <a:pt x="61" y="9"/>
                  </a:cubicBezTo>
                  <a:cubicBezTo>
                    <a:pt x="59" y="9"/>
                    <a:pt x="56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3"/>
                    <a:pt x="62" y="3"/>
                    <a:pt x="63" y="3"/>
                  </a:cubicBezTo>
                  <a:cubicBezTo>
                    <a:pt x="66" y="2"/>
                    <a:pt x="69" y="1"/>
                    <a:pt x="72" y="0"/>
                  </a:cubicBezTo>
                  <a:cubicBezTo>
                    <a:pt x="75" y="0"/>
                    <a:pt x="78" y="0"/>
                    <a:pt x="81" y="0"/>
                  </a:cubicBezTo>
                  <a:cubicBezTo>
                    <a:pt x="84" y="1"/>
                    <a:pt x="87" y="2"/>
                    <a:pt x="89" y="3"/>
                  </a:cubicBezTo>
                  <a:cubicBezTo>
                    <a:pt x="92" y="4"/>
                    <a:pt x="95" y="5"/>
                    <a:pt x="97" y="7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2" y="12"/>
                    <a:pt x="105" y="16"/>
                    <a:pt x="106" y="19"/>
                  </a:cubicBezTo>
                  <a:cubicBezTo>
                    <a:pt x="108" y="23"/>
                    <a:pt x="109" y="26"/>
                    <a:pt x="110" y="30"/>
                  </a:cubicBezTo>
                  <a:cubicBezTo>
                    <a:pt x="110" y="32"/>
                    <a:pt x="110" y="33"/>
                    <a:pt x="110" y="34"/>
                  </a:cubicBezTo>
                  <a:cubicBezTo>
                    <a:pt x="110" y="35"/>
                    <a:pt x="111" y="35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50"/>
                    <a:pt x="110" y="53"/>
                    <a:pt x="109" y="56"/>
                  </a:cubicBezTo>
                  <a:cubicBezTo>
                    <a:pt x="108" y="59"/>
                    <a:pt x="107" y="62"/>
                    <a:pt x="106" y="64"/>
                  </a:cubicBezTo>
                  <a:cubicBezTo>
                    <a:pt x="105" y="68"/>
                    <a:pt x="103" y="72"/>
                    <a:pt x="101" y="76"/>
                  </a:cubicBezTo>
                  <a:cubicBezTo>
                    <a:pt x="99" y="79"/>
                    <a:pt x="97" y="83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2" y="8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8" y="94"/>
                    <a:pt x="87" y="95"/>
                  </a:cubicBezTo>
                  <a:cubicBezTo>
                    <a:pt x="86" y="95"/>
                    <a:pt x="86" y="95"/>
                    <a:pt x="85" y="96"/>
                  </a:cubicBezTo>
                  <a:cubicBezTo>
                    <a:pt x="85" y="96"/>
                    <a:pt x="85" y="96"/>
                    <a:pt x="84" y="96"/>
                  </a:cubicBezTo>
                  <a:cubicBezTo>
                    <a:pt x="82" y="98"/>
                    <a:pt x="80" y="98"/>
                    <a:pt x="78" y="99"/>
                  </a:cubicBezTo>
                  <a:cubicBezTo>
                    <a:pt x="76" y="99"/>
                    <a:pt x="73" y="99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0" y="98"/>
                    <a:pt x="69" y="97"/>
                    <a:pt x="68" y="97"/>
                  </a:cubicBezTo>
                  <a:cubicBezTo>
                    <a:pt x="67" y="97"/>
                    <a:pt x="66" y="96"/>
                    <a:pt x="65" y="96"/>
                  </a:cubicBezTo>
                  <a:cubicBezTo>
                    <a:pt x="64" y="96"/>
                    <a:pt x="64" y="96"/>
                    <a:pt x="63" y="95"/>
                  </a:cubicBezTo>
                  <a:cubicBezTo>
                    <a:pt x="63" y="95"/>
                    <a:pt x="62" y="95"/>
                    <a:pt x="62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4"/>
                    <a:pt x="60" y="94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lnTo>
                    <a:pt x="55" y="89"/>
                  </a:ln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31" y="93"/>
                    <a:pt x="32" y="94"/>
                    <a:pt x="34" y="94"/>
                  </a:cubicBezTo>
                  <a:cubicBezTo>
                    <a:pt x="35" y="94"/>
                    <a:pt x="37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2"/>
                    <a:pt x="43" y="92"/>
                    <a:pt x="44" y="92"/>
                  </a:cubicBezTo>
                  <a:cubicBezTo>
                    <a:pt x="45" y="91"/>
                    <a:pt x="46" y="91"/>
                    <a:pt x="46" y="91"/>
                  </a:cubicBezTo>
                  <a:cubicBezTo>
                    <a:pt x="47" y="91"/>
                    <a:pt x="47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53" y="89"/>
                    <a:pt x="55" y="89"/>
                    <a:pt x="55" y="89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4" y="94"/>
                    <a:pt x="52" y="94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9" y="95"/>
                    <a:pt x="48" y="95"/>
                    <a:pt x="48" y="95"/>
                  </a:cubicBezTo>
                  <a:cubicBezTo>
                    <a:pt x="47" y="96"/>
                    <a:pt x="47" y="96"/>
                    <a:pt x="46" y="96"/>
                  </a:cubicBezTo>
                  <a:cubicBezTo>
                    <a:pt x="45" y="96"/>
                    <a:pt x="44" y="97"/>
                    <a:pt x="43" y="97"/>
                  </a:cubicBezTo>
                  <a:cubicBezTo>
                    <a:pt x="42" y="97"/>
                    <a:pt x="41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99"/>
                    <a:pt x="35" y="99"/>
                    <a:pt x="33" y="99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0"/>
                    <a:pt x="52" y="9"/>
                    <a:pt x="50" y="9"/>
                  </a:cubicBezTo>
                  <a:cubicBezTo>
                    <a:pt x="49" y="8"/>
                    <a:pt x="47" y="8"/>
                    <a:pt x="46" y="7"/>
                  </a:cubicBezTo>
                  <a:cubicBezTo>
                    <a:pt x="44" y="6"/>
                    <a:pt x="41" y="6"/>
                    <a:pt x="39" y="5"/>
                  </a:cubicBezTo>
                  <a:cubicBezTo>
                    <a:pt x="36" y="5"/>
                    <a:pt x="34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0"/>
                    <a:pt x="39" y="0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49" y="3"/>
                    <a:pt x="50" y="3"/>
                    <a:pt x="52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10"/>
                    <a:pt x="55" y="10"/>
                    <a:pt x="55" y="10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15" y="13"/>
                  </a:moveTo>
                  <a:cubicBezTo>
                    <a:pt x="12" y="15"/>
                    <a:pt x="10" y="18"/>
                    <a:pt x="9" y="21"/>
                  </a:cubicBezTo>
                  <a:cubicBezTo>
                    <a:pt x="7" y="24"/>
                    <a:pt x="6" y="28"/>
                    <a:pt x="6" y="31"/>
                  </a:cubicBezTo>
                  <a:cubicBezTo>
                    <a:pt x="6" y="32"/>
                    <a:pt x="5" y="34"/>
                    <a:pt x="5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9"/>
                    <a:pt x="6" y="52"/>
                    <a:pt x="7" y="55"/>
                  </a:cubicBezTo>
                  <a:cubicBezTo>
                    <a:pt x="7" y="57"/>
                    <a:pt x="8" y="60"/>
                    <a:pt x="9" y="63"/>
                  </a:cubicBezTo>
                  <a:cubicBezTo>
                    <a:pt x="11" y="67"/>
                    <a:pt x="12" y="70"/>
                    <a:pt x="14" y="74"/>
                  </a:cubicBezTo>
                  <a:cubicBezTo>
                    <a:pt x="16" y="77"/>
                    <a:pt x="18" y="80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5"/>
                    <a:pt x="23" y="87"/>
                    <a:pt x="24" y="88"/>
                  </a:cubicBezTo>
                  <a:cubicBezTo>
                    <a:pt x="25" y="89"/>
                    <a:pt x="26" y="90"/>
                    <a:pt x="27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7"/>
                    <a:pt x="27" y="97"/>
                    <a:pt x="27" y="96"/>
                  </a:cubicBezTo>
                  <a:cubicBezTo>
                    <a:pt x="26" y="96"/>
                    <a:pt x="26" y="96"/>
                    <a:pt x="25" y="96"/>
                  </a:cubicBezTo>
                  <a:cubicBezTo>
                    <a:pt x="25" y="95"/>
                    <a:pt x="25" y="95"/>
                    <a:pt x="24" y="95"/>
                  </a:cubicBezTo>
                  <a:cubicBezTo>
                    <a:pt x="23" y="94"/>
                    <a:pt x="22" y="92"/>
                    <a:pt x="20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3"/>
                    <a:pt x="12" y="79"/>
                    <a:pt x="10" y="76"/>
                  </a:cubicBezTo>
                  <a:cubicBezTo>
                    <a:pt x="8" y="72"/>
                    <a:pt x="6" y="68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ubicBezTo>
                    <a:pt x="1" y="53"/>
                    <a:pt x="1" y="50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1" y="33"/>
                    <a:pt x="1" y="32"/>
                    <a:pt x="1" y="30"/>
                  </a:cubicBezTo>
                  <a:cubicBezTo>
                    <a:pt x="2" y="26"/>
                    <a:pt x="3" y="23"/>
                    <a:pt x="5" y="19"/>
                  </a:cubicBezTo>
                  <a:cubicBezTo>
                    <a:pt x="6" y="16"/>
                    <a:pt x="9" y="12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9" y="4"/>
                    <a:pt x="22" y="3"/>
                  </a:cubicBezTo>
                  <a:cubicBezTo>
                    <a:pt x="24" y="2"/>
                    <a:pt x="27" y="1"/>
                    <a:pt x="29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1" y="8"/>
                    <a:pt x="19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24"/>
            <p:cNvSpPr/>
            <p:nvPr/>
          </p:nvSpPr>
          <p:spPr bwMode="auto">
            <a:xfrm>
              <a:off x="5944495" y="4105778"/>
              <a:ext cx="241697" cy="65485"/>
            </a:xfrm>
            <a:custGeom>
              <a:avLst/>
              <a:gdLst>
                <a:gd name="T0" fmla="*/ 139 w 143"/>
                <a:gd name="T1" fmla="*/ 5 h 38"/>
                <a:gd name="T2" fmla="*/ 131 w 143"/>
                <a:gd name="T3" fmla="*/ 5 h 38"/>
                <a:gd name="T4" fmla="*/ 131 w 143"/>
                <a:gd name="T5" fmla="*/ 23 h 38"/>
                <a:gd name="T6" fmla="*/ 128 w 143"/>
                <a:gd name="T7" fmla="*/ 25 h 38"/>
                <a:gd name="T8" fmla="*/ 71 w 143"/>
                <a:gd name="T9" fmla="*/ 25 h 38"/>
                <a:gd name="T10" fmla="*/ 71 w 143"/>
                <a:gd name="T11" fmla="*/ 21 h 38"/>
                <a:gd name="T12" fmla="*/ 126 w 143"/>
                <a:gd name="T13" fmla="*/ 21 h 38"/>
                <a:gd name="T14" fmla="*/ 126 w 143"/>
                <a:gd name="T15" fmla="*/ 2 h 38"/>
                <a:gd name="T16" fmla="*/ 128 w 143"/>
                <a:gd name="T17" fmla="*/ 0 h 38"/>
                <a:gd name="T18" fmla="*/ 141 w 143"/>
                <a:gd name="T19" fmla="*/ 0 h 38"/>
                <a:gd name="T20" fmla="*/ 143 w 143"/>
                <a:gd name="T21" fmla="*/ 2 h 38"/>
                <a:gd name="T22" fmla="*/ 143 w 143"/>
                <a:gd name="T23" fmla="*/ 36 h 38"/>
                <a:gd name="T24" fmla="*/ 141 w 143"/>
                <a:gd name="T25" fmla="*/ 38 h 38"/>
                <a:gd name="T26" fmla="*/ 71 w 143"/>
                <a:gd name="T27" fmla="*/ 38 h 38"/>
                <a:gd name="T28" fmla="*/ 71 w 143"/>
                <a:gd name="T29" fmla="*/ 33 h 38"/>
                <a:gd name="T30" fmla="*/ 139 w 143"/>
                <a:gd name="T31" fmla="*/ 33 h 38"/>
                <a:gd name="T32" fmla="*/ 139 w 143"/>
                <a:gd name="T33" fmla="*/ 5 h 38"/>
                <a:gd name="T34" fmla="*/ 71 w 143"/>
                <a:gd name="T35" fmla="*/ 25 h 38"/>
                <a:gd name="T36" fmla="*/ 15 w 143"/>
                <a:gd name="T37" fmla="*/ 25 h 38"/>
                <a:gd name="T38" fmla="*/ 12 w 143"/>
                <a:gd name="T39" fmla="*/ 23 h 38"/>
                <a:gd name="T40" fmla="*/ 12 w 143"/>
                <a:gd name="T41" fmla="*/ 5 h 38"/>
                <a:gd name="T42" fmla="*/ 4 w 143"/>
                <a:gd name="T43" fmla="*/ 5 h 38"/>
                <a:gd name="T44" fmla="*/ 4 w 143"/>
                <a:gd name="T45" fmla="*/ 33 h 38"/>
                <a:gd name="T46" fmla="*/ 71 w 143"/>
                <a:gd name="T47" fmla="*/ 33 h 38"/>
                <a:gd name="T48" fmla="*/ 71 w 143"/>
                <a:gd name="T49" fmla="*/ 38 h 38"/>
                <a:gd name="T50" fmla="*/ 2 w 143"/>
                <a:gd name="T51" fmla="*/ 38 h 38"/>
                <a:gd name="T52" fmla="*/ 0 w 143"/>
                <a:gd name="T53" fmla="*/ 36 h 38"/>
                <a:gd name="T54" fmla="*/ 0 w 143"/>
                <a:gd name="T55" fmla="*/ 3 h 38"/>
                <a:gd name="T56" fmla="*/ 2 w 143"/>
                <a:gd name="T57" fmla="*/ 1 h 38"/>
                <a:gd name="T58" fmla="*/ 15 w 143"/>
                <a:gd name="T59" fmla="*/ 1 h 38"/>
                <a:gd name="T60" fmla="*/ 17 w 143"/>
                <a:gd name="T61" fmla="*/ 3 h 38"/>
                <a:gd name="T62" fmla="*/ 17 w 143"/>
                <a:gd name="T63" fmla="*/ 21 h 38"/>
                <a:gd name="T64" fmla="*/ 71 w 143"/>
                <a:gd name="T65" fmla="*/ 21 h 38"/>
                <a:gd name="T66" fmla="*/ 71 w 143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38">
                  <a:moveTo>
                    <a:pt x="139" y="5"/>
                  </a:moveTo>
                  <a:cubicBezTo>
                    <a:pt x="131" y="5"/>
                    <a:pt x="131" y="5"/>
                    <a:pt x="131" y="5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29" y="25"/>
                    <a:pt x="128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7" y="0"/>
                    <a:pt x="12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2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37"/>
                    <a:pt x="142" y="38"/>
                    <a:pt x="14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139" y="5"/>
                  </a:lnTo>
                  <a:close/>
                  <a:moveTo>
                    <a:pt x="71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4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2"/>
                    <a:pt x="17" y="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71" y="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25"/>
            <p:cNvSpPr/>
            <p:nvPr/>
          </p:nvSpPr>
          <p:spPr bwMode="auto">
            <a:xfrm>
              <a:off x="6288586" y="3941471"/>
              <a:ext cx="215504" cy="130969"/>
            </a:xfrm>
            <a:custGeom>
              <a:avLst/>
              <a:gdLst>
                <a:gd name="T0" fmla="*/ 73 w 127"/>
                <a:gd name="T1" fmla="*/ 7 h 77"/>
                <a:gd name="T2" fmla="*/ 73 w 127"/>
                <a:gd name="T3" fmla="*/ 15 h 77"/>
                <a:gd name="T4" fmla="*/ 71 w 127"/>
                <a:gd name="T5" fmla="*/ 17 h 77"/>
                <a:gd name="T6" fmla="*/ 63 w 127"/>
                <a:gd name="T7" fmla="*/ 17 h 77"/>
                <a:gd name="T8" fmla="*/ 63 w 127"/>
                <a:gd name="T9" fmla="*/ 13 h 77"/>
                <a:gd name="T10" fmla="*/ 69 w 127"/>
                <a:gd name="T11" fmla="*/ 12 h 77"/>
                <a:gd name="T12" fmla="*/ 69 w 127"/>
                <a:gd name="T13" fmla="*/ 2 h 77"/>
                <a:gd name="T14" fmla="*/ 69 w 127"/>
                <a:gd name="T15" fmla="*/ 2 h 77"/>
                <a:gd name="T16" fmla="*/ 69 w 127"/>
                <a:gd name="T17" fmla="*/ 1 h 77"/>
                <a:gd name="T18" fmla="*/ 72 w 127"/>
                <a:gd name="T19" fmla="*/ 0 h 77"/>
                <a:gd name="T20" fmla="*/ 126 w 127"/>
                <a:gd name="T21" fmla="*/ 36 h 77"/>
                <a:gd name="T22" fmla="*/ 127 w 127"/>
                <a:gd name="T23" fmla="*/ 36 h 77"/>
                <a:gd name="T24" fmla="*/ 126 w 127"/>
                <a:gd name="T25" fmla="*/ 40 h 77"/>
                <a:gd name="T26" fmla="*/ 73 w 127"/>
                <a:gd name="T27" fmla="*/ 75 h 77"/>
                <a:gd name="T28" fmla="*/ 71 w 127"/>
                <a:gd name="T29" fmla="*/ 75 h 77"/>
                <a:gd name="T30" fmla="*/ 69 w 127"/>
                <a:gd name="T31" fmla="*/ 73 h 77"/>
                <a:gd name="T32" fmla="*/ 69 w 127"/>
                <a:gd name="T33" fmla="*/ 63 h 77"/>
                <a:gd name="T34" fmla="*/ 63 w 127"/>
                <a:gd name="T35" fmla="*/ 63 h 77"/>
                <a:gd name="T36" fmla="*/ 63 w 127"/>
                <a:gd name="T37" fmla="*/ 58 h 77"/>
                <a:gd name="T38" fmla="*/ 71 w 127"/>
                <a:gd name="T39" fmla="*/ 58 h 77"/>
                <a:gd name="T40" fmla="*/ 73 w 127"/>
                <a:gd name="T41" fmla="*/ 61 h 77"/>
                <a:gd name="T42" fmla="*/ 73 w 127"/>
                <a:gd name="T43" fmla="*/ 68 h 77"/>
                <a:gd name="T44" fmla="*/ 120 w 127"/>
                <a:gd name="T45" fmla="*/ 38 h 77"/>
                <a:gd name="T46" fmla="*/ 73 w 127"/>
                <a:gd name="T47" fmla="*/ 7 h 77"/>
                <a:gd name="T48" fmla="*/ 63 w 127"/>
                <a:gd name="T49" fmla="*/ 17 h 77"/>
                <a:gd name="T50" fmla="*/ 5 w 127"/>
                <a:gd name="T51" fmla="*/ 70 h 77"/>
                <a:gd name="T52" fmla="*/ 63 w 127"/>
                <a:gd name="T53" fmla="*/ 58 h 77"/>
                <a:gd name="T54" fmla="*/ 63 w 127"/>
                <a:gd name="T55" fmla="*/ 63 h 77"/>
                <a:gd name="T56" fmla="*/ 4 w 127"/>
                <a:gd name="T57" fmla="*/ 76 h 77"/>
                <a:gd name="T58" fmla="*/ 2 w 127"/>
                <a:gd name="T59" fmla="*/ 77 h 77"/>
                <a:gd name="T60" fmla="*/ 0 w 127"/>
                <a:gd name="T61" fmla="*/ 74 h 77"/>
                <a:gd name="T62" fmla="*/ 63 w 127"/>
                <a:gd name="T63" fmla="*/ 13 h 77"/>
                <a:gd name="T64" fmla="*/ 63 w 127"/>
                <a:gd name="T65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73" y="7"/>
                  </a:move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2" y="17"/>
                    <a:pt x="71" y="17"/>
                  </a:cubicBezTo>
                  <a:cubicBezTo>
                    <a:pt x="68" y="17"/>
                    <a:pt x="65" y="17"/>
                    <a:pt x="63" y="17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2"/>
                    <a:pt x="67" y="12"/>
                    <a:pt x="69" y="1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9" y="1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6"/>
                    <a:pt x="126" y="36"/>
                    <a:pt x="127" y="36"/>
                  </a:cubicBezTo>
                  <a:cubicBezTo>
                    <a:pt x="127" y="37"/>
                    <a:pt x="127" y="39"/>
                    <a:pt x="126" y="40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1" y="75"/>
                  </a:cubicBezTo>
                  <a:cubicBezTo>
                    <a:pt x="70" y="75"/>
                    <a:pt x="69" y="74"/>
                    <a:pt x="69" y="7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7" y="63"/>
                    <a:pt x="65" y="63"/>
                    <a:pt x="63" y="6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8"/>
                    <a:pt x="68" y="58"/>
                    <a:pt x="71" y="58"/>
                  </a:cubicBezTo>
                  <a:cubicBezTo>
                    <a:pt x="72" y="58"/>
                    <a:pt x="73" y="59"/>
                    <a:pt x="73" y="6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73" y="7"/>
                  </a:lnTo>
                  <a:close/>
                  <a:moveTo>
                    <a:pt x="63" y="17"/>
                  </a:moveTo>
                  <a:cubicBezTo>
                    <a:pt x="21" y="21"/>
                    <a:pt x="9" y="57"/>
                    <a:pt x="5" y="70"/>
                  </a:cubicBezTo>
                  <a:cubicBezTo>
                    <a:pt x="13" y="66"/>
                    <a:pt x="31" y="59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22" y="64"/>
                    <a:pt x="5" y="75"/>
                    <a:pt x="4" y="76"/>
                  </a:cubicBezTo>
                  <a:cubicBezTo>
                    <a:pt x="3" y="77"/>
                    <a:pt x="2" y="77"/>
                    <a:pt x="2" y="77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4"/>
                    <a:pt x="7" y="18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26"/>
            <p:cNvSpPr/>
            <p:nvPr/>
          </p:nvSpPr>
          <p:spPr bwMode="auto">
            <a:xfrm>
              <a:off x="6265964" y="4049819"/>
              <a:ext cx="215504" cy="130969"/>
            </a:xfrm>
            <a:custGeom>
              <a:avLst/>
              <a:gdLst>
                <a:gd name="T0" fmla="*/ 64 w 127"/>
                <a:gd name="T1" fmla="*/ 60 h 77"/>
                <a:gd name="T2" fmla="*/ 121 w 127"/>
                <a:gd name="T3" fmla="*/ 7 h 77"/>
                <a:gd name="T4" fmla="*/ 64 w 127"/>
                <a:gd name="T5" fmla="*/ 18 h 77"/>
                <a:gd name="T6" fmla="*/ 64 w 127"/>
                <a:gd name="T7" fmla="*/ 14 h 77"/>
                <a:gd name="T8" fmla="*/ 123 w 127"/>
                <a:gd name="T9" fmla="*/ 1 h 77"/>
                <a:gd name="T10" fmla="*/ 125 w 127"/>
                <a:gd name="T11" fmla="*/ 0 h 77"/>
                <a:gd name="T12" fmla="*/ 127 w 127"/>
                <a:gd name="T13" fmla="*/ 3 h 77"/>
                <a:gd name="T14" fmla="*/ 64 w 127"/>
                <a:gd name="T15" fmla="*/ 64 h 77"/>
                <a:gd name="T16" fmla="*/ 64 w 127"/>
                <a:gd name="T17" fmla="*/ 60 h 77"/>
                <a:gd name="T18" fmla="*/ 54 w 127"/>
                <a:gd name="T19" fmla="*/ 70 h 77"/>
                <a:gd name="T20" fmla="*/ 54 w 127"/>
                <a:gd name="T21" fmla="*/ 62 h 77"/>
                <a:gd name="T22" fmla="*/ 56 w 127"/>
                <a:gd name="T23" fmla="*/ 60 h 77"/>
                <a:gd name="T24" fmla="*/ 64 w 127"/>
                <a:gd name="T25" fmla="*/ 60 h 77"/>
                <a:gd name="T26" fmla="*/ 64 w 127"/>
                <a:gd name="T27" fmla="*/ 64 h 77"/>
                <a:gd name="T28" fmla="*/ 59 w 127"/>
                <a:gd name="T29" fmla="*/ 65 h 77"/>
                <a:gd name="T30" fmla="*/ 59 w 127"/>
                <a:gd name="T31" fmla="*/ 75 h 77"/>
                <a:gd name="T32" fmla="*/ 59 w 127"/>
                <a:gd name="T33" fmla="*/ 75 h 77"/>
                <a:gd name="T34" fmla="*/ 58 w 127"/>
                <a:gd name="T35" fmla="*/ 76 h 77"/>
                <a:gd name="T36" fmla="*/ 55 w 127"/>
                <a:gd name="T37" fmla="*/ 76 h 77"/>
                <a:gd name="T38" fmla="*/ 2 w 127"/>
                <a:gd name="T39" fmla="*/ 41 h 77"/>
                <a:gd name="T40" fmla="*/ 1 w 127"/>
                <a:gd name="T41" fmla="*/ 41 h 77"/>
                <a:gd name="T42" fmla="*/ 2 w 127"/>
                <a:gd name="T43" fmla="*/ 37 h 77"/>
                <a:gd name="T44" fmla="*/ 55 w 127"/>
                <a:gd name="T45" fmla="*/ 2 h 77"/>
                <a:gd name="T46" fmla="*/ 56 w 127"/>
                <a:gd name="T47" fmla="*/ 2 h 77"/>
                <a:gd name="T48" fmla="*/ 59 w 127"/>
                <a:gd name="T49" fmla="*/ 4 h 77"/>
                <a:gd name="T50" fmla="*/ 59 w 127"/>
                <a:gd name="T51" fmla="*/ 14 h 77"/>
                <a:gd name="T52" fmla="*/ 64 w 127"/>
                <a:gd name="T53" fmla="*/ 14 h 77"/>
                <a:gd name="T54" fmla="*/ 64 w 127"/>
                <a:gd name="T55" fmla="*/ 18 h 77"/>
                <a:gd name="T56" fmla="*/ 56 w 127"/>
                <a:gd name="T57" fmla="*/ 19 h 77"/>
                <a:gd name="T58" fmla="*/ 54 w 127"/>
                <a:gd name="T59" fmla="*/ 16 h 77"/>
                <a:gd name="T60" fmla="*/ 54 w 127"/>
                <a:gd name="T61" fmla="*/ 8 h 77"/>
                <a:gd name="T62" fmla="*/ 7 w 127"/>
                <a:gd name="T63" fmla="*/ 39 h 77"/>
                <a:gd name="T64" fmla="*/ 54 w 127"/>
                <a:gd name="T65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64" y="60"/>
                  </a:moveTo>
                  <a:cubicBezTo>
                    <a:pt x="107" y="56"/>
                    <a:pt x="118" y="20"/>
                    <a:pt x="121" y="7"/>
                  </a:cubicBezTo>
                  <a:cubicBezTo>
                    <a:pt x="114" y="11"/>
                    <a:pt x="96" y="17"/>
                    <a:pt x="64" y="1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06" y="12"/>
                    <a:pt x="122" y="1"/>
                    <a:pt x="123" y="1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26" y="0"/>
                    <a:pt x="127" y="2"/>
                    <a:pt x="127" y="3"/>
                  </a:cubicBezTo>
                  <a:cubicBezTo>
                    <a:pt x="127" y="3"/>
                    <a:pt x="120" y="59"/>
                    <a:pt x="64" y="64"/>
                  </a:cubicBezTo>
                  <a:lnTo>
                    <a:pt x="64" y="60"/>
                  </a:lnTo>
                  <a:close/>
                  <a:moveTo>
                    <a:pt x="54" y="70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5" y="60"/>
                    <a:pt x="56" y="60"/>
                  </a:cubicBezTo>
                  <a:cubicBezTo>
                    <a:pt x="59" y="60"/>
                    <a:pt x="62" y="60"/>
                    <a:pt x="64" y="6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4"/>
                    <a:pt x="61" y="65"/>
                    <a:pt x="59" y="6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8" y="76"/>
                  </a:cubicBezTo>
                  <a:cubicBezTo>
                    <a:pt x="58" y="77"/>
                    <a:pt x="56" y="77"/>
                    <a:pt x="55" y="7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39"/>
                    <a:pt x="1" y="38"/>
                    <a:pt x="2" y="37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1" y="14"/>
                    <a:pt x="63" y="14"/>
                    <a:pt x="64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59" y="19"/>
                    <a:pt x="56" y="19"/>
                  </a:cubicBezTo>
                  <a:cubicBezTo>
                    <a:pt x="55" y="19"/>
                    <a:pt x="54" y="17"/>
                    <a:pt x="54" y="1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54" y="7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: Shape 27"/>
            <p:cNvSpPr/>
            <p:nvPr/>
          </p:nvSpPr>
          <p:spPr bwMode="auto">
            <a:xfrm>
              <a:off x="6396932" y="3704537"/>
              <a:ext cx="273844" cy="255985"/>
            </a:xfrm>
            <a:custGeom>
              <a:avLst/>
              <a:gdLst>
                <a:gd name="T0" fmla="*/ 103 w 162"/>
                <a:gd name="T1" fmla="*/ 56 h 151"/>
                <a:gd name="T2" fmla="*/ 125 w 162"/>
                <a:gd name="T3" fmla="*/ 50 h 151"/>
                <a:gd name="T4" fmla="*/ 139 w 162"/>
                <a:gd name="T5" fmla="*/ 55 h 151"/>
                <a:gd name="T6" fmla="*/ 150 w 162"/>
                <a:gd name="T7" fmla="*/ 60 h 151"/>
                <a:gd name="T8" fmla="*/ 155 w 162"/>
                <a:gd name="T9" fmla="*/ 59 h 151"/>
                <a:gd name="T10" fmla="*/ 154 w 162"/>
                <a:gd name="T11" fmla="*/ 37 h 151"/>
                <a:gd name="T12" fmla="*/ 154 w 162"/>
                <a:gd name="T13" fmla="*/ 37 h 151"/>
                <a:gd name="T14" fmla="*/ 137 w 162"/>
                <a:gd name="T15" fmla="*/ 12 h 151"/>
                <a:gd name="T16" fmla="*/ 108 w 162"/>
                <a:gd name="T17" fmla="*/ 7 h 151"/>
                <a:gd name="T18" fmla="*/ 107 w 162"/>
                <a:gd name="T19" fmla="*/ 7 h 151"/>
                <a:gd name="T20" fmla="*/ 89 w 162"/>
                <a:gd name="T21" fmla="*/ 16 h 151"/>
                <a:gd name="T22" fmla="*/ 81 w 162"/>
                <a:gd name="T23" fmla="*/ 19 h 151"/>
                <a:gd name="T24" fmla="*/ 86 w 162"/>
                <a:gd name="T25" fmla="*/ 13 h 151"/>
                <a:gd name="T26" fmla="*/ 106 w 162"/>
                <a:gd name="T27" fmla="*/ 2 h 151"/>
                <a:gd name="T28" fmla="*/ 106 w 162"/>
                <a:gd name="T29" fmla="*/ 2 h 151"/>
                <a:gd name="T30" fmla="*/ 106 w 162"/>
                <a:gd name="T31" fmla="*/ 2 h 151"/>
                <a:gd name="T32" fmla="*/ 140 w 162"/>
                <a:gd name="T33" fmla="*/ 8 h 151"/>
                <a:gd name="T34" fmla="*/ 159 w 162"/>
                <a:gd name="T35" fmla="*/ 36 h 151"/>
                <a:gd name="T36" fmla="*/ 159 w 162"/>
                <a:gd name="T37" fmla="*/ 36 h 151"/>
                <a:gd name="T38" fmla="*/ 160 w 162"/>
                <a:gd name="T39" fmla="*/ 61 h 151"/>
                <a:gd name="T40" fmla="*/ 160 w 162"/>
                <a:gd name="T41" fmla="*/ 61 h 151"/>
                <a:gd name="T42" fmla="*/ 152 w 162"/>
                <a:gd name="T43" fmla="*/ 65 h 151"/>
                <a:gd name="T44" fmla="*/ 147 w 162"/>
                <a:gd name="T45" fmla="*/ 67 h 151"/>
                <a:gd name="T46" fmla="*/ 147 w 162"/>
                <a:gd name="T47" fmla="*/ 67 h 151"/>
                <a:gd name="T48" fmla="*/ 137 w 162"/>
                <a:gd name="T49" fmla="*/ 59 h 151"/>
                <a:gd name="T50" fmla="*/ 125 w 162"/>
                <a:gd name="T51" fmla="*/ 54 h 151"/>
                <a:gd name="T52" fmla="*/ 106 w 162"/>
                <a:gd name="T53" fmla="*/ 60 h 151"/>
                <a:gd name="T54" fmla="*/ 97 w 162"/>
                <a:gd name="T55" fmla="*/ 74 h 151"/>
                <a:gd name="T56" fmla="*/ 100 w 162"/>
                <a:gd name="T57" fmla="*/ 103 h 151"/>
                <a:gd name="T58" fmla="*/ 120 w 162"/>
                <a:gd name="T59" fmla="*/ 132 h 151"/>
                <a:gd name="T60" fmla="*/ 112 w 162"/>
                <a:gd name="T61" fmla="*/ 143 h 151"/>
                <a:gd name="T62" fmla="*/ 103 w 162"/>
                <a:gd name="T63" fmla="*/ 150 h 151"/>
                <a:gd name="T64" fmla="*/ 81 w 162"/>
                <a:gd name="T65" fmla="*/ 144 h 151"/>
                <a:gd name="T66" fmla="*/ 101 w 162"/>
                <a:gd name="T67" fmla="*/ 146 h 151"/>
                <a:gd name="T68" fmla="*/ 115 w 162"/>
                <a:gd name="T69" fmla="*/ 133 h 151"/>
                <a:gd name="T70" fmla="*/ 92 w 162"/>
                <a:gd name="T71" fmla="*/ 73 h 151"/>
                <a:gd name="T72" fmla="*/ 78 w 162"/>
                <a:gd name="T73" fmla="*/ 34 h 151"/>
                <a:gd name="T74" fmla="*/ 74 w 162"/>
                <a:gd name="T75" fmla="*/ 34 h 151"/>
                <a:gd name="T76" fmla="*/ 37 w 162"/>
                <a:gd name="T77" fmla="*/ 23 h 151"/>
                <a:gd name="T78" fmla="*/ 7 w 162"/>
                <a:gd name="T79" fmla="*/ 69 h 151"/>
                <a:gd name="T80" fmla="*/ 7 w 162"/>
                <a:gd name="T81" fmla="*/ 70 h 151"/>
                <a:gd name="T82" fmla="*/ 81 w 162"/>
                <a:gd name="T83" fmla="*/ 144 h 151"/>
                <a:gd name="T84" fmla="*/ 8 w 162"/>
                <a:gd name="T85" fmla="*/ 37 h 151"/>
                <a:gd name="T86" fmla="*/ 59 w 162"/>
                <a:gd name="T87" fmla="*/ 19 h 151"/>
                <a:gd name="T88" fmla="*/ 81 w 162"/>
                <a:gd name="T8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51">
                  <a:moveTo>
                    <a:pt x="92" y="73"/>
                  </a:moveTo>
                  <a:cubicBezTo>
                    <a:pt x="94" y="66"/>
                    <a:pt x="98" y="60"/>
                    <a:pt x="103" y="56"/>
                  </a:cubicBezTo>
                  <a:cubicBezTo>
                    <a:pt x="108" y="52"/>
                    <a:pt x="115" y="49"/>
                    <a:pt x="122" y="49"/>
                  </a:cubicBezTo>
                  <a:cubicBezTo>
                    <a:pt x="123" y="49"/>
                    <a:pt x="124" y="49"/>
                    <a:pt x="125" y="50"/>
                  </a:cubicBezTo>
                  <a:cubicBezTo>
                    <a:pt x="126" y="50"/>
                    <a:pt x="127" y="50"/>
                    <a:pt x="128" y="50"/>
                  </a:cubicBezTo>
                  <a:cubicBezTo>
                    <a:pt x="132" y="51"/>
                    <a:pt x="136" y="53"/>
                    <a:pt x="139" y="55"/>
                  </a:cubicBezTo>
                  <a:cubicBezTo>
                    <a:pt x="142" y="57"/>
                    <a:pt x="144" y="59"/>
                    <a:pt x="146" y="62"/>
                  </a:cubicBezTo>
                  <a:cubicBezTo>
                    <a:pt x="148" y="61"/>
                    <a:pt x="149" y="61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2" y="60"/>
                    <a:pt x="153" y="59"/>
                    <a:pt x="155" y="59"/>
                  </a:cubicBezTo>
                  <a:cubicBezTo>
                    <a:pt x="157" y="45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2" y="26"/>
                    <a:pt x="145" y="18"/>
                    <a:pt x="137" y="12"/>
                  </a:cubicBezTo>
                  <a:cubicBezTo>
                    <a:pt x="129" y="7"/>
                    <a:pt x="118" y="5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9"/>
                    <a:pt x="94" y="12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20"/>
                    <a:pt x="83" y="23"/>
                    <a:pt x="81" y="2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7"/>
                    <a:pt x="84" y="15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92" y="8"/>
                    <a:pt x="98" y="4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18" y="0"/>
                    <a:pt x="130" y="2"/>
                    <a:pt x="140" y="8"/>
                  </a:cubicBezTo>
                  <a:cubicBezTo>
                    <a:pt x="149" y="14"/>
                    <a:pt x="156" y="24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62" y="46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59" y="62"/>
                    <a:pt x="159" y="63"/>
                    <a:pt x="158" y="63"/>
                  </a:cubicBezTo>
                  <a:cubicBezTo>
                    <a:pt x="156" y="64"/>
                    <a:pt x="154" y="64"/>
                    <a:pt x="152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0" y="65"/>
                    <a:pt x="148" y="66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8"/>
                    <a:pt x="144" y="68"/>
                    <a:pt x="143" y="66"/>
                  </a:cubicBezTo>
                  <a:cubicBezTo>
                    <a:pt x="142" y="64"/>
                    <a:pt x="139" y="61"/>
                    <a:pt x="137" y="59"/>
                  </a:cubicBezTo>
                  <a:cubicBezTo>
                    <a:pt x="134" y="57"/>
                    <a:pt x="131" y="56"/>
                    <a:pt x="127" y="55"/>
                  </a:cubicBezTo>
                  <a:cubicBezTo>
                    <a:pt x="126" y="55"/>
                    <a:pt x="125" y="54"/>
                    <a:pt x="125" y="54"/>
                  </a:cubicBezTo>
                  <a:cubicBezTo>
                    <a:pt x="124" y="54"/>
                    <a:pt x="123" y="54"/>
                    <a:pt x="122" y="54"/>
                  </a:cubicBezTo>
                  <a:cubicBezTo>
                    <a:pt x="116" y="54"/>
                    <a:pt x="110" y="56"/>
                    <a:pt x="106" y="60"/>
                  </a:cubicBezTo>
                  <a:cubicBezTo>
                    <a:pt x="101" y="63"/>
                    <a:pt x="98" y="68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6" y="76"/>
                    <a:pt x="94" y="87"/>
                    <a:pt x="100" y="103"/>
                  </a:cubicBezTo>
                  <a:cubicBezTo>
                    <a:pt x="104" y="111"/>
                    <a:pt x="110" y="121"/>
                    <a:pt x="120" y="13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32"/>
                    <a:pt x="121" y="134"/>
                    <a:pt x="120" y="135"/>
                  </a:cubicBezTo>
                  <a:cubicBezTo>
                    <a:pt x="117" y="137"/>
                    <a:pt x="115" y="140"/>
                    <a:pt x="112" y="143"/>
                  </a:cubicBezTo>
                  <a:cubicBezTo>
                    <a:pt x="109" y="145"/>
                    <a:pt x="106" y="148"/>
                    <a:pt x="103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51"/>
                    <a:pt x="102" y="151"/>
                    <a:pt x="101" y="151"/>
                  </a:cubicBezTo>
                  <a:cubicBezTo>
                    <a:pt x="94" y="149"/>
                    <a:pt x="87" y="147"/>
                    <a:pt x="81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7" y="142"/>
                    <a:pt x="94" y="144"/>
                    <a:pt x="101" y="146"/>
                  </a:cubicBezTo>
                  <a:cubicBezTo>
                    <a:pt x="104" y="143"/>
                    <a:pt x="106" y="141"/>
                    <a:pt x="109" y="139"/>
                  </a:cubicBezTo>
                  <a:cubicBezTo>
                    <a:pt x="111" y="137"/>
                    <a:pt x="113" y="135"/>
                    <a:pt x="115" y="133"/>
                  </a:cubicBezTo>
                  <a:cubicBezTo>
                    <a:pt x="105" y="123"/>
                    <a:pt x="99" y="113"/>
                    <a:pt x="96" y="105"/>
                  </a:cubicBezTo>
                  <a:cubicBezTo>
                    <a:pt x="89" y="87"/>
                    <a:pt x="92" y="75"/>
                    <a:pt x="92" y="73"/>
                  </a:cubicBezTo>
                  <a:close/>
                  <a:moveTo>
                    <a:pt x="81" y="28"/>
                  </a:moveTo>
                  <a:cubicBezTo>
                    <a:pt x="80" y="30"/>
                    <a:pt x="79" y="32"/>
                    <a:pt x="78" y="34"/>
                  </a:cubicBezTo>
                  <a:cubicBezTo>
                    <a:pt x="78" y="35"/>
                    <a:pt x="77" y="36"/>
                    <a:pt x="75" y="35"/>
                  </a:cubicBezTo>
                  <a:cubicBezTo>
                    <a:pt x="75" y="35"/>
                    <a:pt x="75" y="35"/>
                    <a:pt x="74" y="34"/>
                  </a:cubicBezTo>
                  <a:cubicBezTo>
                    <a:pt x="70" y="29"/>
                    <a:pt x="64" y="26"/>
                    <a:pt x="57" y="24"/>
                  </a:cubicBezTo>
                  <a:cubicBezTo>
                    <a:pt x="51" y="22"/>
                    <a:pt x="44" y="21"/>
                    <a:pt x="37" y="23"/>
                  </a:cubicBezTo>
                  <a:cubicBezTo>
                    <a:pt x="26" y="25"/>
                    <a:pt x="18" y="31"/>
                    <a:pt x="12" y="40"/>
                  </a:cubicBezTo>
                  <a:cubicBezTo>
                    <a:pt x="7" y="48"/>
                    <a:pt x="5" y="59"/>
                    <a:pt x="7" y="6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14" y="114"/>
                    <a:pt x="81" y="13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10" y="118"/>
                    <a:pt x="2" y="71"/>
                    <a:pt x="2" y="70"/>
                  </a:cubicBezTo>
                  <a:cubicBezTo>
                    <a:pt x="0" y="59"/>
                    <a:pt x="2" y="47"/>
                    <a:pt x="8" y="37"/>
                  </a:cubicBezTo>
                  <a:cubicBezTo>
                    <a:pt x="14" y="28"/>
                    <a:pt x="24" y="21"/>
                    <a:pt x="36" y="18"/>
                  </a:cubicBezTo>
                  <a:cubicBezTo>
                    <a:pt x="44" y="16"/>
                    <a:pt x="52" y="17"/>
                    <a:pt x="59" y="19"/>
                  </a:cubicBezTo>
                  <a:cubicBezTo>
                    <a:pt x="65" y="21"/>
                    <a:pt x="70" y="24"/>
                    <a:pt x="75" y="29"/>
                  </a:cubicBezTo>
                  <a:cubicBezTo>
                    <a:pt x="77" y="25"/>
                    <a:pt x="79" y="22"/>
                    <a:pt x="81" y="19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Freeform: Shape 28"/>
            <p:cNvSpPr/>
            <p:nvPr/>
          </p:nvSpPr>
          <p:spPr bwMode="auto">
            <a:xfrm>
              <a:off x="6549332" y="3796215"/>
              <a:ext cx="164306" cy="144066"/>
            </a:xfrm>
            <a:custGeom>
              <a:avLst/>
              <a:gdLst>
                <a:gd name="T0" fmla="*/ 75 w 97"/>
                <a:gd name="T1" fmla="*/ 14 h 85"/>
                <a:gd name="T2" fmla="*/ 73 w 97"/>
                <a:gd name="T3" fmla="*/ 14 h 85"/>
                <a:gd name="T4" fmla="*/ 71 w 97"/>
                <a:gd name="T5" fmla="*/ 14 h 85"/>
                <a:gd name="T6" fmla="*/ 69 w 97"/>
                <a:gd name="T7" fmla="*/ 14 h 85"/>
                <a:gd name="T8" fmla="*/ 69 w 97"/>
                <a:gd name="T9" fmla="*/ 14 h 85"/>
                <a:gd name="T10" fmla="*/ 67 w 97"/>
                <a:gd name="T11" fmla="*/ 14 h 85"/>
                <a:gd name="T12" fmla="*/ 61 w 97"/>
                <a:gd name="T13" fmla="*/ 16 h 85"/>
                <a:gd name="T14" fmla="*/ 56 w 97"/>
                <a:gd name="T15" fmla="*/ 20 h 85"/>
                <a:gd name="T16" fmla="*/ 52 w 97"/>
                <a:gd name="T17" fmla="*/ 21 h 85"/>
                <a:gd name="T18" fmla="*/ 52 w 97"/>
                <a:gd name="T19" fmla="*/ 20 h 85"/>
                <a:gd name="T20" fmla="*/ 52 w 97"/>
                <a:gd name="T21" fmla="*/ 20 h 85"/>
                <a:gd name="T22" fmla="*/ 51 w 97"/>
                <a:gd name="T23" fmla="*/ 18 h 85"/>
                <a:gd name="T24" fmla="*/ 51 w 97"/>
                <a:gd name="T25" fmla="*/ 9 h 85"/>
                <a:gd name="T26" fmla="*/ 55 w 97"/>
                <a:gd name="T27" fmla="*/ 15 h 85"/>
                <a:gd name="T28" fmla="*/ 58 w 97"/>
                <a:gd name="T29" fmla="*/ 12 h 85"/>
                <a:gd name="T30" fmla="*/ 66 w 97"/>
                <a:gd name="T31" fmla="*/ 9 h 85"/>
                <a:gd name="T32" fmla="*/ 68 w 97"/>
                <a:gd name="T33" fmla="*/ 9 h 85"/>
                <a:gd name="T34" fmla="*/ 68 w 97"/>
                <a:gd name="T35" fmla="*/ 9 h 85"/>
                <a:gd name="T36" fmla="*/ 71 w 97"/>
                <a:gd name="T37" fmla="*/ 9 h 85"/>
                <a:gd name="T38" fmla="*/ 74 w 97"/>
                <a:gd name="T39" fmla="*/ 9 h 85"/>
                <a:gd name="T40" fmla="*/ 76 w 97"/>
                <a:gd name="T41" fmla="*/ 10 h 85"/>
                <a:gd name="T42" fmla="*/ 76 w 97"/>
                <a:gd name="T43" fmla="*/ 10 h 85"/>
                <a:gd name="T44" fmla="*/ 92 w 97"/>
                <a:gd name="T45" fmla="*/ 21 h 85"/>
                <a:gd name="T46" fmla="*/ 96 w 97"/>
                <a:gd name="T47" fmla="*/ 40 h 85"/>
                <a:gd name="T48" fmla="*/ 96 w 97"/>
                <a:gd name="T49" fmla="*/ 40 h 85"/>
                <a:gd name="T50" fmla="*/ 51 w 97"/>
                <a:gd name="T51" fmla="*/ 82 h 85"/>
                <a:gd name="T52" fmla="*/ 51 w 97"/>
                <a:gd name="T53" fmla="*/ 77 h 85"/>
                <a:gd name="T54" fmla="*/ 91 w 97"/>
                <a:gd name="T55" fmla="*/ 39 h 85"/>
                <a:gd name="T56" fmla="*/ 91 w 97"/>
                <a:gd name="T57" fmla="*/ 39 h 85"/>
                <a:gd name="T58" fmla="*/ 88 w 97"/>
                <a:gd name="T59" fmla="*/ 23 h 85"/>
                <a:gd name="T60" fmla="*/ 75 w 97"/>
                <a:gd name="T61" fmla="*/ 14 h 85"/>
                <a:gd name="T62" fmla="*/ 75 w 97"/>
                <a:gd name="T63" fmla="*/ 14 h 85"/>
                <a:gd name="T64" fmla="*/ 51 w 97"/>
                <a:gd name="T65" fmla="*/ 18 h 85"/>
                <a:gd name="T66" fmla="*/ 46 w 97"/>
                <a:gd name="T67" fmla="*/ 10 h 85"/>
                <a:gd name="T68" fmla="*/ 36 w 97"/>
                <a:gd name="T69" fmla="*/ 5 h 85"/>
                <a:gd name="T70" fmla="*/ 36 w 97"/>
                <a:gd name="T71" fmla="*/ 5 h 85"/>
                <a:gd name="T72" fmla="*/ 36 w 97"/>
                <a:gd name="T73" fmla="*/ 5 h 85"/>
                <a:gd name="T74" fmla="*/ 34 w 97"/>
                <a:gd name="T75" fmla="*/ 5 h 85"/>
                <a:gd name="T76" fmla="*/ 32 w 97"/>
                <a:gd name="T77" fmla="*/ 5 h 85"/>
                <a:gd name="T78" fmla="*/ 19 w 97"/>
                <a:gd name="T79" fmla="*/ 9 h 85"/>
                <a:gd name="T80" fmla="*/ 11 w 97"/>
                <a:gd name="T81" fmla="*/ 21 h 85"/>
                <a:gd name="T82" fmla="*/ 11 w 97"/>
                <a:gd name="T83" fmla="*/ 21 h 85"/>
                <a:gd name="T84" fmla="*/ 33 w 97"/>
                <a:gd name="T85" fmla="*/ 74 h 85"/>
                <a:gd name="T86" fmla="*/ 37 w 97"/>
                <a:gd name="T87" fmla="*/ 78 h 85"/>
                <a:gd name="T88" fmla="*/ 40 w 97"/>
                <a:gd name="T89" fmla="*/ 80 h 85"/>
                <a:gd name="T90" fmla="*/ 51 w 97"/>
                <a:gd name="T91" fmla="*/ 77 h 85"/>
                <a:gd name="T92" fmla="*/ 51 w 97"/>
                <a:gd name="T93" fmla="*/ 82 h 85"/>
                <a:gd name="T94" fmla="*/ 40 w 97"/>
                <a:gd name="T95" fmla="*/ 85 h 85"/>
                <a:gd name="T96" fmla="*/ 40 w 97"/>
                <a:gd name="T97" fmla="*/ 85 h 85"/>
                <a:gd name="T98" fmla="*/ 40 w 97"/>
                <a:gd name="T99" fmla="*/ 85 h 85"/>
                <a:gd name="T100" fmla="*/ 38 w 97"/>
                <a:gd name="T101" fmla="*/ 85 h 85"/>
                <a:gd name="T102" fmla="*/ 34 w 97"/>
                <a:gd name="T103" fmla="*/ 81 h 85"/>
                <a:gd name="T104" fmla="*/ 30 w 97"/>
                <a:gd name="T105" fmla="*/ 78 h 85"/>
                <a:gd name="T106" fmla="*/ 7 w 97"/>
                <a:gd name="T107" fmla="*/ 20 h 85"/>
                <a:gd name="T108" fmla="*/ 7 w 97"/>
                <a:gd name="T109" fmla="*/ 20 h 85"/>
                <a:gd name="T110" fmla="*/ 16 w 97"/>
                <a:gd name="T111" fmla="*/ 6 h 85"/>
                <a:gd name="T112" fmla="*/ 32 w 97"/>
                <a:gd name="T113" fmla="*/ 0 h 85"/>
                <a:gd name="T114" fmla="*/ 35 w 97"/>
                <a:gd name="T115" fmla="*/ 0 h 85"/>
                <a:gd name="T116" fmla="*/ 37 w 97"/>
                <a:gd name="T117" fmla="*/ 1 h 85"/>
                <a:gd name="T118" fmla="*/ 37 w 97"/>
                <a:gd name="T119" fmla="*/ 1 h 85"/>
                <a:gd name="T120" fmla="*/ 49 w 97"/>
                <a:gd name="T121" fmla="*/ 7 h 85"/>
                <a:gd name="T122" fmla="*/ 51 w 97"/>
                <a:gd name="T123" fmla="*/ 9 h 85"/>
                <a:gd name="T124" fmla="*/ 51 w 97"/>
                <a:gd name="T125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5">
                  <a:moveTo>
                    <a:pt x="75" y="14"/>
                  </a:moveTo>
                  <a:cubicBezTo>
                    <a:pt x="75" y="14"/>
                    <a:pt x="74" y="14"/>
                    <a:pt x="73" y="14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5" y="15"/>
                    <a:pt x="63" y="15"/>
                    <a:pt x="61" y="16"/>
                  </a:cubicBezTo>
                  <a:cubicBezTo>
                    <a:pt x="59" y="18"/>
                    <a:pt x="57" y="19"/>
                    <a:pt x="56" y="20"/>
                  </a:cubicBezTo>
                  <a:cubicBezTo>
                    <a:pt x="55" y="21"/>
                    <a:pt x="53" y="22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3" y="11"/>
                    <a:pt x="54" y="13"/>
                    <a:pt x="55" y="15"/>
                  </a:cubicBezTo>
                  <a:cubicBezTo>
                    <a:pt x="56" y="14"/>
                    <a:pt x="57" y="13"/>
                    <a:pt x="58" y="12"/>
                  </a:cubicBezTo>
                  <a:cubicBezTo>
                    <a:pt x="61" y="11"/>
                    <a:pt x="63" y="10"/>
                    <a:pt x="66" y="9"/>
                  </a:cubicBezTo>
                  <a:cubicBezTo>
                    <a:pt x="67" y="9"/>
                    <a:pt x="67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4" y="9"/>
                  </a:cubicBezTo>
                  <a:cubicBezTo>
                    <a:pt x="75" y="9"/>
                    <a:pt x="76" y="9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3" y="11"/>
                    <a:pt x="89" y="15"/>
                    <a:pt x="92" y="21"/>
                  </a:cubicBezTo>
                  <a:cubicBezTo>
                    <a:pt x="96" y="26"/>
                    <a:pt x="97" y="33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1" y="67"/>
                    <a:pt x="51" y="82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7" y="63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2" y="33"/>
                    <a:pt x="91" y="28"/>
                    <a:pt x="88" y="23"/>
                  </a:cubicBezTo>
                  <a:cubicBezTo>
                    <a:pt x="86" y="19"/>
                    <a:pt x="81" y="16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lose/>
                  <a:moveTo>
                    <a:pt x="51" y="18"/>
                  </a:moveTo>
                  <a:cubicBezTo>
                    <a:pt x="50" y="15"/>
                    <a:pt x="48" y="13"/>
                    <a:pt x="46" y="10"/>
                  </a:cubicBezTo>
                  <a:cubicBezTo>
                    <a:pt x="43" y="8"/>
                    <a:pt x="40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27" y="5"/>
                    <a:pt x="22" y="7"/>
                    <a:pt x="19" y="9"/>
                  </a:cubicBezTo>
                  <a:cubicBezTo>
                    <a:pt x="15" y="12"/>
                    <a:pt x="13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5" y="47"/>
                    <a:pt x="33" y="74"/>
                  </a:cubicBezTo>
                  <a:cubicBezTo>
                    <a:pt x="34" y="75"/>
                    <a:pt x="36" y="76"/>
                    <a:pt x="37" y="78"/>
                  </a:cubicBezTo>
                  <a:cubicBezTo>
                    <a:pt x="38" y="79"/>
                    <a:pt x="39" y="79"/>
                    <a:pt x="40" y="80"/>
                  </a:cubicBezTo>
                  <a:cubicBezTo>
                    <a:pt x="44" y="79"/>
                    <a:pt x="48" y="78"/>
                    <a:pt x="51" y="77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8" y="83"/>
                    <a:pt x="44" y="84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5"/>
                    <a:pt x="38" y="85"/>
                    <a:pt x="38" y="85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2" y="80"/>
                    <a:pt x="31" y="79"/>
                    <a:pt x="30" y="78"/>
                  </a:cubicBezTo>
                  <a:cubicBezTo>
                    <a:pt x="0" y="48"/>
                    <a:pt x="6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4"/>
                    <a:pt x="11" y="9"/>
                    <a:pt x="16" y="6"/>
                  </a:cubicBezTo>
                  <a:cubicBezTo>
                    <a:pt x="20" y="2"/>
                    <a:pt x="26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2" y="2"/>
                    <a:pt x="46" y="4"/>
                    <a:pt x="49" y="7"/>
                  </a:cubicBezTo>
                  <a:cubicBezTo>
                    <a:pt x="50" y="8"/>
                    <a:pt x="50" y="8"/>
                    <a:pt x="51" y="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Freeform: Shape 29"/>
            <p:cNvSpPr/>
            <p:nvPr/>
          </p:nvSpPr>
          <p:spPr bwMode="auto">
            <a:xfrm>
              <a:off x="6621961" y="3502131"/>
              <a:ext cx="290513" cy="158354"/>
            </a:xfrm>
            <a:custGeom>
              <a:avLst/>
              <a:gdLst>
                <a:gd name="T0" fmla="*/ 137 w 171"/>
                <a:gd name="T1" fmla="*/ 4 h 93"/>
                <a:gd name="T2" fmla="*/ 128 w 171"/>
                <a:gd name="T3" fmla="*/ 50 h 93"/>
                <a:gd name="T4" fmla="*/ 86 w 171"/>
                <a:gd name="T5" fmla="*/ 48 h 93"/>
                <a:gd name="T6" fmla="*/ 127 w 171"/>
                <a:gd name="T7" fmla="*/ 3 h 93"/>
                <a:gd name="T8" fmla="*/ 158 w 171"/>
                <a:gd name="T9" fmla="*/ 0 h 93"/>
                <a:gd name="T10" fmla="*/ 171 w 171"/>
                <a:gd name="T11" fmla="*/ 68 h 93"/>
                <a:gd name="T12" fmla="*/ 168 w 171"/>
                <a:gd name="T13" fmla="*/ 81 h 93"/>
                <a:gd name="T14" fmla="*/ 154 w 171"/>
                <a:gd name="T15" fmla="*/ 88 h 93"/>
                <a:gd name="T16" fmla="*/ 146 w 171"/>
                <a:gd name="T17" fmla="*/ 93 h 93"/>
                <a:gd name="T18" fmla="*/ 136 w 171"/>
                <a:gd name="T19" fmla="*/ 90 h 93"/>
                <a:gd name="T20" fmla="*/ 134 w 171"/>
                <a:gd name="T21" fmla="*/ 86 h 93"/>
                <a:gd name="T22" fmla="*/ 136 w 171"/>
                <a:gd name="T23" fmla="*/ 81 h 93"/>
                <a:gd name="T24" fmla="*/ 139 w 171"/>
                <a:gd name="T25" fmla="*/ 85 h 93"/>
                <a:gd name="T26" fmla="*/ 139 w 171"/>
                <a:gd name="T27" fmla="*/ 86 h 93"/>
                <a:gd name="T28" fmla="*/ 140 w 171"/>
                <a:gd name="T29" fmla="*/ 87 h 93"/>
                <a:gd name="T30" fmla="*/ 146 w 171"/>
                <a:gd name="T31" fmla="*/ 88 h 93"/>
                <a:gd name="T32" fmla="*/ 150 w 171"/>
                <a:gd name="T33" fmla="*/ 86 h 93"/>
                <a:gd name="T34" fmla="*/ 151 w 171"/>
                <a:gd name="T35" fmla="*/ 85 h 93"/>
                <a:gd name="T36" fmla="*/ 153 w 171"/>
                <a:gd name="T37" fmla="*/ 81 h 93"/>
                <a:gd name="T38" fmla="*/ 164 w 171"/>
                <a:gd name="T39" fmla="*/ 78 h 93"/>
                <a:gd name="T40" fmla="*/ 165 w 171"/>
                <a:gd name="T41" fmla="*/ 6 h 93"/>
                <a:gd name="T42" fmla="*/ 46 w 171"/>
                <a:gd name="T43" fmla="*/ 53 h 93"/>
                <a:gd name="T44" fmla="*/ 41 w 171"/>
                <a:gd name="T45" fmla="*/ 6 h 93"/>
                <a:gd name="T46" fmla="*/ 25 w 171"/>
                <a:gd name="T47" fmla="*/ 4 h 93"/>
                <a:gd name="T48" fmla="*/ 7 w 171"/>
                <a:gd name="T49" fmla="*/ 6 h 93"/>
                <a:gd name="T50" fmla="*/ 9 w 171"/>
                <a:gd name="T51" fmla="*/ 77 h 93"/>
                <a:gd name="T52" fmla="*/ 21 w 171"/>
                <a:gd name="T53" fmla="*/ 84 h 93"/>
                <a:gd name="T54" fmla="*/ 21 w 171"/>
                <a:gd name="T55" fmla="*/ 86 h 93"/>
                <a:gd name="T56" fmla="*/ 25 w 171"/>
                <a:gd name="T57" fmla="*/ 88 h 93"/>
                <a:gd name="T58" fmla="*/ 32 w 171"/>
                <a:gd name="T59" fmla="*/ 87 h 93"/>
                <a:gd name="T60" fmla="*/ 33 w 171"/>
                <a:gd name="T61" fmla="*/ 85 h 93"/>
                <a:gd name="T62" fmla="*/ 33 w 171"/>
                <a:gd name="T63" fmla="*/ 84 h 93"/>
                <a:gd name="T64" fmla="*/ 35 w 171"/>
                <a:gd name="T65" fmla="*/ 81 h 93"/>
                <a:gd name="T66" fmla="*/ 37 w 171"/>
                <a:gd name="T67" fmla="*/ 86 h 93"/>
                <a:gd name="T68" fmla="*/ 35 w 171"/>
                <a:gd name="T69" fmla="*/ 90 h 93"/>
                <a:gd name="T70" fmla="*/ 25 w 171"/>
                <a:gd name="T71" fmla="*/ 93 h 93"/>
                <a:gd name="T72" fmla="*/ 17 w 171"/>
                <a:gd name="T73" fmla="*/ 88 h 93"/>
                <a:gd name="T74" fmla="*/ 16 w 171"/>
                <a:gd name="T75" fmla="*/ 86 h 93"/>
                <a:gd name="T76" fmla="*/ 0 w 171"/>
                <a:gd name="T77" fmla="*/ 12 h 93"/>
                <a:gd name="T78" fmla="*/ 14 w 171"/>
                <a:gd name="T79" fmla="*/ 0 h 93"/>
                <a:gd name="T80" fmla="*/ 45 w 171"/>
                <a:gd name="T81" fmla="*/ 3 h 93"/>
                <a:gd name="T82" fmla="*/ 48 w 171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93">
                  <a:moveTo>
                    <a:pt x="158" y="4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4" y="4"/>
                    <a:pt x="132" y="5"/>
                    <a:pt x="130" y="6"/>
                  </a:cubicBezTo>
                  <a:cubicBezTo>
                    <a:pt x="129" y="8"/>
                    <a:pt x="128" y="10"/>
                    <a:pt x="128" y="12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2"/>
                    <a:pt x="127" y="53"/>
                    <a:pt x="12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8"/>
                    <a:pt x="125" y="5"/>
                    <a:pt x="127" y="3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1"/>
                    <a:pt x="168" y="3"/>
                  </a:cubicBezTo>
                  <a:cubicBezTo>
                    <a:pt x="170" y="5"/>
                    <a:pt x="171" y="8"/>
                    <a:pt x="171" y="12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72"/>
                    <a:pt x="170" y="77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6" y="84"/>
                    <a:pt x="163" y="86"/>
                    <a:pt x="158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5" y="87"/>
                    <a:pt x="155" y="87"/>
                    <a:pt x="154" y="88"/>
                  </a:cubicBezTo>
                  <a:cubicBezTo>
                    <a:pt x="154" y="89"/>
                    <a:pt x="154" y="89"/>
                    <a:pt x="153" y="90"/>
                  </a:cubicBezTo>
                  <a:cubicBezTo>
                    <a:pt x="153" y="91"/>
                    <a:pt x="151" y="92"/>
                    <a:pt x="150" y="92"/>
                  </a:cubicBezTo>
                  <a:cubicBezTo>
                    <a:pt x="149" y="93"/>
                    <a:pt x="147" y="93"/>
                    <a:pt x="14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1" y="93"/>
                    <a:pt x="139" y="92"/>
                  </a:cubicBezTo>
                  <a:cubicBezTo>
                    <a:pt x="138" y="92"/>
                    <a:pt x="137" y="91"/>
                    <a:pt x="136" y="90"/>
                  </a:cubicBezTo>
                  <a:cubicBezTo>
                    <a:pt x="136" y="89"/>
                    <a:pt x="135" y="89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8" y="81"/>
                    <a:pt x="139" y="82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40" y="86"/>
                    <a:pt x="140" y="87"/>
                  </a:cubicBezTo>
                  <a:cubicBezTo>
                    <a:pt x="140" y="87"/>
                    <a:pt x="141" y="88"/>
                    <a:pt x="141" y="88"/>
                  </a:cubicBezTo>
                  <a:cubicBezTo>
                    <a:pt x="142" y="88"/>
                    <a:pt x="143" y="88"/>
                    <a:pt x="143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8"/>
                    <a:pt x="147" y="88"/>
                    <a:pt x="148" y="88"/>
                  </a:cubicBezTo>
                  <a:cubicBezTo>
                    <a:pt x="149" y="88"/>
                    <a:pt x="149" y="87"/>
                    <a:pt x="150" y="87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50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1" y="82"/>
                    <a:pt x="152" y="81"/>
                    <a:pt x="153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1" y="81"/>
                    <a:pt x="163" y="80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75"/>
                    <a:pt x="167" y="72"/>
                    <a:pt x="167" y="68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9"/>
                    <a:pt x="166" y="7"/>
                    <a:pt x="165" y="6"/>
                  </a:cubicBezTo>
                  <a:cubicBezTo>
                    <a:pt x="163" y="5"/>
                    <a:pt x="161" y="4"/>
                    <a:pt x="158" y="4"/>
                  </a:cubicBezTo>
                  <a:close/>
                  <a:moveTo>
                    <a:pt x="86" y="53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5"/>
                    <a:pt x="38" y="4"/>
                    <a:pt x="3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1"/>
                    <a:pt x="7" y="74"/>
                    <a:pt x="9" y="77"/>
                  </a:cubicBezTo>
                  <a:cubicBezTo>
                    <a:pt x="12" y="80"/>
                    <a:pt x="15" y="81"/>
                    <a:pt x="18" y="81"/>
                  </a:cubicBezTo>
                  <a:cubicBezTo>
                    <a:pt x="20" y="81"/>
                    <a:pt x="21" y="82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6"/>
                    <a:pt x="21" y="86"/>
                  </a:cubicBezTo>
                  <a:cubicBezTo>
                    <a:pt x="21" y="86"/>
                    <a:pt x="22" y="86"/>
                    <a:pt x="22" y="87"/>
                  </a:cubicBezTo>
                  <a:cubicBezTo>
                    <a:pt x="22" y="87"/>
                    <a:pt x="23" y="88"/>
                    <a:pt x="23" y="88"/>
                  </a:cubicBezTo>
                  <a:cubicBezTo>
                    <a:pt x="24" y="88"/>
                    <a:pt x="25" y="88"/>
                    <a:pt x="25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8"/>
                    <a:pt x="30" y="88"/>
                  </a:cubicBezTo>
                  <a:cubicBezTo>
                    <a:pt x="31" y="88"/>
                    <a:pt x="31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2"/>
                    <a:pt x="34" y="81"/>
                    <a:pt x="35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9"/>
                    <a:pt x="36" y="89"/>
                    <a:pt x="35" y="90"/>
                  </a:cubicBezTo>
                  <a:cubicBezTo>
                    <a:pt x="35" y="91"/>
                    <a:pt x="33" y="92"/>
                    <a:pt x="32" y="92"/>
                  </a:cubicBezTo>
                  <a:cubicBezTo>
                    <a:pt x="31" y="93"/>
                    <a:pt x="30" y="93"/>
                    <a:pt x="28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4" y="93"/>
                    <a:pt x="23" y="93"/>
                    <a:pt x="21" y="92"/>
                  </a:cubicBezTo>
                  <a:cubicBezTo>
                    <a:pt x="20" y="92"/>
                    <a:pt x="19" y="91"/>
                    <a:pt x="18" y="90"/>
                  </a:cubicBezTo>
                  <a:cubicBezTo>
                    <a:pt x="18" y="89"/>
                    <a:pt x="17" y="89"/>
                    <a:pt x="17" y="88"/>
                  </a:cubicBezTo>
                  <a:cubicBezTo>
                    <a:pt x="17" y="87"/>
                    <a:pt x="17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5"/>
                    <a:pt x="9" y="83"/>
                    <a:pt x="6" y="80"/>
                  </a:cubicBezTo>
                  <a:cubicBezTo>
                    <a:pt x="3" y="77"/>
                    <a:pt x="0" y="72"/>
                    <a:pt x="0" y="6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2" y="1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5"/>
                    <a:pt x="48" y="8"/>
                    <a:pt x="48" y="12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30"/>
            <p:cNvSpPr/>
            <p:nvPr/>
          </p:nvSpPr>
          <p:spPr bwMode="auto">
            <a:xfrm>
              <a:off x="6017123" y="3640244"/>
              <a:ext cx="204788" cy="57150"/>
            </a:xfrm>
            <a:custGeom>
              <a:avLst/>
              <a:gdLst>
                <a:gd name="T0" fmla="*/ 60 w 121"/>
                <a:gd name="T1" fmla="*/ 17 h 34"/>
                <a:gd name="T2" fmla="*/ 60 w 121"/>
                <a:gd name="T3" fmla="*/ 17 h 34"/>
                <a:gd name="T4" fmla="*/ 88 w 121"/>
                <a:gd name="T5" fmla="*/ 20 h 34"/>
                <a:gd name="T6" fmla="*/ 110 w 121"/>
                <a:gd name="T7" fmla="*/ 28 h 34"/>
                <a:gd name="T8" fmla="*/ 115 w 121"/>
                <a:gd name="T9" fmla="*/ 17 h 34"/>
                <a:gd name="T10" fmla="*/ 91 w 121"/>
                <a:gd name="T11" fmla="*/ 8 h 34"/>
                <a:gd name="T12" fmla="*/ 60 w 121"/>
                <a:gd name="T13" fmla="*/ 5 h 34"/>
                <a:gd name="T14" fmla="*/ 60 w 121"/>
                <a:gd name="T15" fmla="*/ 5 h 34"/>
                <a:gd name="T16" fmla="*/ 60 w 121"/>
                <a:gd name="T17" fmla="*/ 0 h 34"/>
                <a:gd name="T18" fmla="*/ 60 w 121"/>
                <a:gd name="T19" fmla="*/ 0 h 34"/>
                <a:gd name="T20" fmla="*/ 92 w 121"/>
                <a:gd name="T21" fmla="*/ 4 h 34"/>
                <a:gd name="T22" fmla="*/ 120 w 121"/>
                <a:gd name="T23" fmla="*/ 14 h 34"/>
                <a:gd name="T24" fmla="*/ 121 w 121"/>
                <a:gd name="T25" fmla="*/ 18 h 34"/>
                <a:gd name="T26" fmla="*/ 113 w 121"/>
                <a:gd name="T27" fmla="*/ 32 h 34"/>
                <a:gd name="T28" fmla="*/ 110 w 121"/>
                <a:gd name="T29" fmla="*/ 33 h 34"/>
                <a:gd name="T30" fmla="*/ 87 w 121"/>
                <a:gd name="T31" fmla="*/ 24 h 34"/>
                <a:gd name="T32" fmla="*/ 60 w 121"/>
                <a:gd name="T33" fmla="*/ 21 h 34"/>
                <a:gd name="T34" fmla="*/ 60 w 121"/>
                <a:gd name="T35" fmla="*/ 21 h 34"/>
                <a:gd name="T36" fmla="*/ 60 w 121"/>
                <a:gd name="T37" fmla="*/ 17 h 34"/>
                <a:gd name="T38" fmla="*/ 6 w 121"/>
                <a:gd name="T39" fmla="*/ 17 h 34"/>
                <a:gd name="T40" fmla="*/ 11 w 121"/>
                <a:gd name="T41" fmla="*/ 28 h 34"/>
                <a:gd name="T42" fmla="*/ 33 w 121"/>
                <a:gd name="T43" fmla="*/ 20 h 34"/>
                <a:gd name="T44" fmla="*/ 60 w 121"/>
                <a:gd name="T45" fmla="*/ 17 h 34"/>
                <a:gd name="T46" fmla="*/ 60 w 121"/>
                <a:gd name="T47" fmla="*/ 21 h 34"/>
                <a:gd name="T48" fmla="*/ 34 w 121"/>
                <a:gd name="T49" fmla="*/ 24 h 34"/>
                <a:gd name="T50" fmla="*/ 11 w 121"/>
                <a:gd name="T51" fmla="*/ 33 h 34"/>
                <a:gd name="T52" fmla="*/ 8 w 121"/>
                <a:gd name="T53" fmla="*/ 32 h 34"/>
                <a:gd name="T54" fmla="*/ 0 w 121"/>
                <a:gd name="T55" fmla="*/ 18 h 34"/>
                <a:gd name="T56" fmla="*/ 1 w 121"/>
                <a:gd name="T57" fmla="*/ 14 h 34"/>
                <a:gd name="T58" fmla="*/ 29 w 121"/>
                <a:gd name="T59" fmla="*/ 4 h 34"/>
                <a:gd name="T60" fmla="*/ 60 w 121"/>
                <a:gd name="T61" fmla="*/ 0 h 34"/>
                <a:gd name="T62" fmla="*/ 60 w 121"/>
                <a:gd name="T63" fmla="*/ 5 h 34"/>
                <a:gd name="T64" fmla="*/ 30 w 121"/>
                <a:gd name="T65" fmla="*/ 8 h 34"/>
                <a:gd name="T66" fmla="*/ 6 w 121"/>
                <a:gd name="T6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34"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70" y="17"/>
                    <a:pt x="79" y="18"/>
                    <a:pt x="88" y="20"/>
                  </a:cubicBezTo>
                  <a:cubicBezTo>
                    <a:pt x="96" y="22"/>
                    <a:pt x="103" y="24"/>
                    <a:pt x="110" y="2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8" y="14"/>
                    <a:pt x="100" y="11"/>
                    <a:pt x="91" y="8"/>
                  </a:cubicBezTo>
                  <a:cubicBezTo>
                    <a:pt x="81" y="6"/>
                    <a:pt x="71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82" y="1"/>
                    <a:pt x="92" y="4"/>
                  </a:cubicBezTo>
                  <a:cubicBezTo>
                    <a:pt x="102" y="6"/>
                    <a:pt x="111" y="10"/>
                    <a:pt x="120" y="14"/>
                  </a:cubicBezTo>
                  <a:cubicBezTo>
                    <a:pt x="121" y="15"/>
                    <a:pt x="121" y="16"/>
                    <a:pt x="121" y="18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3"/>
                    <a:pt x="111" y="34"/>
                    <a:pt x="110" y="33"/>
                  </a:cubicBezTo>
                  <a:cubicBezTo>
                    <a:pt x="103" y="29"/>
                    <a:pt x="95" y="26"/>
                    <a:pt x="87" y="24"/>
                  </a:cubicBezTo>
                  <a:cubicBezTo>
                    <a:pt x="78" y="23"/>
                    <a:pt x="7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17"/>
                  </a:lnTo>
                  <a:close/>
                  <a:moveTo>
                    <a:pt x="6" y="17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8" y="24"/>
                    <a:pt x="25" y="22"/>
                    <a:pt x="33" y="20"/>
                  </a:cubicBezTo>
                  <a:cubicBezTo>
                    <a:pt x="42" y="18"/>
                    <a:pt x="51" y="17"/>
                    <a:pt x="60" y="1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1" y="21"/>
                    <a:pt x="43" y="23"/>
                    <a:pt x="34" y="24"/>
                  </a:cubicBezTo>
                  <a:cubicBezTo>
                    <a:pt x="26" y="26"/>
                    <a:pt x="18" y="29"/>
                    <a:pt x="11" y="33"/>
                  </a:cubicBezTo>
                  <a:cubicBezTo>
                    <a:pt x="10" y="34"/>
                    <a:pt x="9" y="33"/>
                    <a:pt x="8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0" y="10"/>
                    <a:pt x="19" y="6"/>
                    <a:pt x="29" y="4"/>
                  </a:cubicBezTo>
                  <a:cubicBezTo>
                    <a:pt x="39" y="1"/>
                    <a:pt x="50" y="0"/>
                    <a:pt x="60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0" y="5"/>
                    <a:pt x="40" y="6"/>
                    <a:pt x="30" y="8"/>
                  </a:cubicBezTo>
                  <a:cubicBezTo>
                    <a:pt x="21" y="11"/>
                    <a:pt x="13" y="14"/>
                    <a:pt x="6" y="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31"/>
            <p:cNvSpPr/>
            <p:nvPr/>
          </p:nvSpPr>
          <p:spPr bwMode="auto">
            <a:xfrm>
              <a:off x="5983786" y="3587856"/>
              <a:ext cx="272654" cy="64294"/>
            </a:xfrm>
            <a:custGeom>
              <a:avLst/>
              <a:gdLst>
                <a:gd name="T0" fmla="*/ 155 w 161"/>
                <a:gd name="T1" fmla="*/ 22 h 38"/>
                <a:gd name="T2" fmla="*/ 121 w 161"/>
                <a:gd name="T3" fmla="*/ 9 h 38"/>
                <a:gd name="T4" fmla="*/ 80 w 161"/>
                <a:gd name="T5" fmla="*/ 4 h 38"/>
                <a:gd name="T6" fmla="*/ 80 w 161"/>
                <a:gd name="T7" fmla="*/ 4 h 38"/>
                <a:gd name="T8" fmla="*/ 80 w 161"/>
                <a:gd name="T9" fmla="*/ 0 h 38"/>
                <a:gd name="T10" fmla="*/ 80 w 161"/>
                <a:gd name="T11" fmla="*/ 0 h 38"/>
                <a:gd name="T12" fmla="*/ 122 w 161"/>
                <a:gd name="T13" fmla="*/ 4 h 38"/>
                <a:gd name="T14" fmla="*/ 159 w 161"/>
                <a:gd name="T15" fmla="*/ 19 h 38"/>
                <a:gd name="T16" fmla="*/ 160 w 161"/>
                <a:gd name="T17" fmla="*/ 22 h 38"/>
                <a:gd name="T18" fmla="*/ 152 w 161"/>
                <a:gd name="T19" fmla="*/ 36 h 38"/>
                <a:gd name="T20" fmla="*/ 149 w 161"/>
                <a:gd name="T21" fmla="*/ 37 h 38"/>
                <a:gd name="T22" fmla="*/ 117 w 161"/>
                <a:gd name="T23" fmla="*/ 25 h 38"/>
                <a:gd name="T24" fmla="*/ 80 w 161"/>
                <a:gd name="T25" fmla="*/ 21 h 38"/>
                <a:gd name="T26" fmla="*/ 80 w 161"/>
                <a:gd name="T27" fmla="*/ 21 h 38"/>
                <a:gd name="T28" fmla="*/ 80 w 161"/>
                <a:gd name="T29" fmla="*/ 16 h 38"/>
                <a:gd name="T30" fmla="*/ 80 w 161"/>
                <a:gd name="T31" fmla="*/ 16 h 38"/>
                <a:gd name="T32" fmla="*/ 118 w 161"/>
                <a:gd name="T33" fmla="*/ 21 h 38"/>
                <a:gd name="T34" fmla="*/ 149 w 161"/>
                <a:gd name="T35" fmla="*/ 32 h 38"/>
                <a:gd name="T36" fmla="*/ 155 w 161"/>
                <a:gd name="T37" fmla="*/ 22 h 38"/>
                <a:gd name="T38" fmla="*/ 80 w 161"/>
                <a:gd name="T39" fmla="*/ 4 h 38"/>
                <a:gd name="T40" fmla="*/ 40 w 161"/>
                <a:gd name="T41" fmla="*/ 9 h 38"/>
                <a:gd name="T42" fmla="*/ 6 w 161"/>
                <a:gd name="T43" fmla="*/ 22 h 38"/>
                <a:gd name="T44" fmla="*/ 12 w 161"/>
                <a:gd name="T45" fmla="*/ 32 h 38"/>
                <a:gd name="T46" fmla="*/ 43 w 161"/>
                <a:gd name="T47" fmla="*/ 21 h 38"/>
                <a:gd name="T48" fmla="*/ 80 w 161"/>
                <a:gd name="T49" fmla="*/ 16 h 38"/>
                <a:gd name="T50" fmla="*/ 80 w 161"/>
                <a:gd name="T51" fmla="*/ 21 h 38"/>
                <a:gd name="T52" fmla="*/ 44 w 161"/>
                <a:gd name="T53" fmla="*/ 25 h 38"/>
                <a:gd name="T54" fmla="*/ 12 w 161"/>
                <a:gd name="T55" fmla="*/ 37 h 38"/>
                <a:gd name="T56" fmla="*/ 8 w 161"/>
                <a:gd name="T57" fmla="*/ 36 h 38"/>
                <a:gd name="T58" fmla="*/ 1 w 161"/>
                <a:gd name="T59" fmla="*/ 22 h 38"/>
                <a:gd name="T60" fmla="*/ 1 w 161"/>
                <a:gd name="T61" fmla="*/ 19 h 38"/>
                <a:gd name="T62" fmla="*/ 39 w 161"/>
                <a:gd name="T63" fmla="*/ 4 h 38"/>
                <a:gd name="T64" fmla="*/ 80 w 161"/>
                <a:gd name="T65" fmla="*/ 0 h 38"/>
                <a:gd name="T66" fmla="*/ 80 w 161"/>
                <a:gd name="T6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38">
                  <a:moveTo>
                    <a:pt x="155" y="22"/>
                  </a:moveTo>
                  <a:cubicBezTo>
                    <a:pt x="145" y="16"/>
                    <a:pt x="133" y="12"/>
                    <a:pt x="121" y="9"/>
                  </a:cubicBezTo>
                  <a:cubicBezTo>
                    <a:pt x="108" y="6"/>
                    <a:pt x="94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5" y="0"/>
                    <a:pt x="109" y="1"/>
                    <a:pt x="122" y="4"/>
                  </a:cubicBezTo>
                  <a:cubicBezTo>
                    <a:pt x="136" y="8"/>
                    <a:pt x="148" y="12"/>
                    <a:pt x="159" y="19"/>
                  </a:cubicBezTo>
                  <a:cubicBezTo>
                    <a:pt x="161" y="19"/>
                    <a:pt x="161" y="21"/>
                    <a:pt x="160" y="2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7"/>
                    <a:pt x="150" y="38"/>
                    <a:pt x="149" y="37"/>
                  </a:cubicBezTo>
                  <a:cubicBezTo>
                    <a:pt x="140" y="32"/>
                    <a:pt x="129" y="28"/>
                    <a:pt x="117" y="25"/>
                  </a:cubicBezTo>
                  <a:cubicBezTo>
                    <a:pt x="106" y="22"/>
                    <a:pt x="93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3" y="16"/>
                    <a:pt x="106" y="18"/>
                    <a:pt x="118" y="21"/>
                  </a:cubicBezTo>
                  <a:cubicBezTo>
                    <a:pt x="129" y="23"/>
                    <a:pt x="140" y="27"/>
                    <a:pt x="149" y="32"/>
                  </a:cubicBezTo>
                  <a:lnTo>
                    <a:pt x="155" y="22"/>
                  </a:lnTo>
                  <a:close/>
                  <a:moveTo>
                    <a:pt x="80" y="4"/>
                  </a:moveTo>
                  <a:cubicBezTo>
                    <a:pt x="67" y="4"/>
                    <a:pt x="53" y="6"/>
                    <a:pt x="40" y="9"/>
                  </a:cubicBezTo>
                  <a:cubicBezTo>
                    <a:pt x="28" y="12"/>
                    <a:pt x="16" y="16"/>
                    <a:pt x="6" y="2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1" y="27"/>
                    <a:pt x="32" y="23"/>
                    <a:pt x="43" y="21"/>
                  </a:cubicBezTo>
                  <a:cubicBezTo>
                    <a:pt x="55" y="18"/>
                    <a:pt x="68" y="16"/>
                    <a:pt x="80" y="16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68" y="21"/>
                    <a:pt x="55" y="22"/>
                    <a:pt x="44" y="25"/>
                  </a:cubicBezTo>
                  <a:cubicBezTo>
                    <a:pt x="32" y="28"/>
                    <a:pt x="21" y="32"/>
                    <a:pt x="12" y="37"/>
                  </a:cubicBezTo>
                  <a:cubicBezTo>
                    <a:pt x="11" y="38"/>
                    <a:pt x="9" y="37"/>
                    <a:pt x="8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3" y="12"/>
                    <a:pt x="25" y="8"/>
                    <a:pt x="39" y="4"/>
                  </a:cubicBezTo>
                  <a:cubicBezTo>
                    <a:pt x="52" y="1"/>
                    <a:pt x="66" y="0"/>
                    <a:pt x="80" y="0"/>
                  </a:cubicBezTo>
                  <a:lnTo>
                    <a:pt x="80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32"/>
            <p:cNvSpPr/>
            <p:nvPr/>
          </p:nvSpPr>
          <p:spPr bwMode="auto">
            <a:xfrm>
              <a:off x="6044507" y="5435706"/>
              <a:ext cx="121444" cy="200025"/>
            </a:xfrm>
            <a:custGeom>
              <a:avLst/>
              <a:gdLst>
                <a:gd name="T0" fmla="*/ 50 w 72"/>
                <a:gd name="T1" fmla="*/ 113 h 118"/>
                <a:gd name="T2" fmla="*/ 62 w 72"/>
                <a:gd name="T3" fmla="*/ 108 h 118"/>
                <a:gd name="T4" fmla="*/ 67 w 72"/>
                <a:gd name="T5" fmla="*/ 83 h 118"/>
                <a:gd name="T6" fmla="*/ 43 w 72"/>
                <a:gd name="T7" fmla="*/ 81 h 118"/>
                <a:gd name="T8" fmla="*/ 46 w 72"/>
                <a:gd name="T9" fmla="*/ 64 h 118"/>
                <a:gd name="T10" fmla="*/ 67 w 72"/>
                <a:gd name="T11" fmla="*/ 47 h 118"/>
                <a:gd name="T12" fmla="*/ 43 w 72"/>
                <a:gd name="T13" fmla="*/ 45 h 118"/>
                <a:gd name="T14" fmla="*/ 46 w 72"/>
                <a:gd name="T15" fmla="*/ 28 h 118"/>
                <a:gd name="T16" fmla="*/ 67 w 72"/>
                <a:gd name="T17" fmla="*/ 21 h 118"/>
                <a:gd name="T18" fmla="*/ 50 w 72"/>
                <a:gd name="T19" fmla="*/ 4 h 118"/>
                <a:gd name="T20" fmla="*/ 36 w 72"/>
                <a:gd name="T21" fmla="*/ 0 h 118"/>
                <a:gd name="T22" fmla="*/ 66 w 72"/>
                <a:gd name="T23" fmla="*/ 6 h 118"/>
                <a:gd name="T24" fmla="*/ 72 w 72"/>
                <a:gd name="T25" fmla="*/ 30 h 118"/>
                <a:gd name="T26" fmla="*/ 48 w 72"/>
                <a:gd name="T27" fmla="*/ 33 h 118"/>
                <a:gd name="T28" fmla="*/ 70 w 72"/>
                <a:gd name="T29" fmla="*/ 42 h 118"/>
                <a:gd name="T30" fmla="*/ 72 w 72"/>
                <a:gd name="T31" fmla="*/ 67 h 118"/>
                <a:gd name="T32" fmla="*/ 48 w 72"/>
                <a:gd name="T33" fmla="*/ 69 h 118"/>
                <a:gd name="T34" fmla="*/ 70 w 72"/>
                <a:gd name="T35" fmla="*/ 78 h 118"/>
                <a:gd name="T36" fmla="*/ 72 w 72"/>
                <a:gd name="T37" fmla="*/ 97 h 118"/>
                <a:gd name="T38" fmla="*/ 66 w 72"/>
                <a:gd name="T39" fmla="*/ 112 h 118"/>
                <a:gd name="T40" fmla="*/ 36 w 72"/>
                <a:gd name="T41" fmla="*/ 118 h 118"/>
                <a:gd name="T42" fmla="*/ 5 w 72"/>
                <a:gd name="T43" fmla="*/ 83 h 118"/>
                <a:gd name="T44" fmla="*/ 10 w 72"/>
                <a:gd name="T45" fmla="*/ 108 h 118"/>
                <a:gd name="T46" fmla="*/ 36 w 72"/>
                <a:gd name="T47" fmla="*/ 113 h 118"/>
                <a:gd name="T48" fmla="*/ 22 w 72"/>
                <a:gd name="T49" fmla="*/ 118 h 118"/>
                <a:gd name="T50" fmla="*/ 0 w 72"/>
                <a:gd name="T51" fmla="*/ 97 h 118"/>
                <a:gd name="T52" fmla="*/ 3 w 72"/>
                <a:gd name="T53" fmla="*/ 78 h 118"/>
                <a:gd name="T54" fmla="*/ 24 w 72"/>
                <a:gd name="T55" fmla="*/ 69 h 118"/>
                <a:gd name="T56" fmla="*/ 0 w 72"/>
                <a:gd name="T57" fmla="*/ 67 h 118"/>
                <a:gd name="T58" fmla="*/ 3 w 72"/>
                <a:gd name="T59" fmla="*/ 42 h 118"/>
                <a:gd name="T60" fmla="*/ 24 w 72"/>
                <a:gd name="T61" fmla="*/ 33 h 118"/>
                <a:gd name="T62" fmla="*/ 0 w 72"/>
                <a:gd name="T63" fmla="*/ 30 h 118"/>
                <a:gd name="T64" fmla="*/ 7 w 72"/>
                <a:gd name="T65" fmla="*/ 6 h 118"/>
                <a:gd name="T66" fmla="*/ 36 w 72"/>
                <a:gd name="T67" fmla="*/ 0 h 118"/>
                <a:gd name="T68" fmla="*/ 22 w 72"/>
                <a:gd name="T69" fmla="*/ 4 h 118"/>
                <a:gd name="T70" fmla="*/ 5 w 72"/>
                <a:gd name="T71" fmla="*/ 21 h 118"/>
                <a:gd name="T72" fmla="*/ 27 w 72"/>
                <a:gd name="T73" fmla="*/ 28 h 118"/>
                <a:gd name="T74" fmla="*/ 29 w 72"/>
                <a:gd name="T75" fmla="*/ 45 h 118"/>
                <a:gd name="T76" fmla="*/ 5 w 72"/>
                <a:gd name="T77" fmla="*/ 47 h 118"/>
                <a:gd name="T78" fmla="*/ 27 w 72"/>
                <a:gd name="T79" fmla="*/ 64 h 118"/>
                <a:gd name="T80" fmla="*/ 29 w 72"/>
                <a:gd name="T81" fmla="*/ 81 h 118"/>
                <a:gd name="T82" fmla="*/ 5 w 72"/>
                <a:gd name="T83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118">
                  <a:moveTo>
                    <a:pt x="36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5" y="113"/>
                    <a:pt x="59" y="111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5" y="105"/>
                    <a:pt x="67" y="101"/>
                    <a:pt x="67" y="97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5"/>
                    <a:pt x="44" y="64"/>
                    <a:pt x="4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7"/>
                    <a:pt x="43" y="46"/>
                    <a:pt x="43" y="4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4" y="28"/>
                    <a:pt x="46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6"/>
                    <a:pt x="65" y="12"/>
                    <a:pt x="62" y="9"/>
                  </a:cubicBezTo>
                  <a:cubicBezTo>
                    <a:pt x="59" y="6"/>
                    <a:pt x="55" y="4"/>
                    <a:pt x="5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2" y="2"/>
                    <a:pt x="66" y="6"/>
                  </a:cubicBezTo>
                  <a:cubicBezTo>
                    <a:pt x="70" y="10"/>
                    <a:pt x="72" y="15"/>
                    <a:pt x="72" y="2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1" y="33"/>
                    <a:pt x="70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42"/>
                    <a:pt x="72" y="43"/>
                    <a:pt x="72" y="4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1" y="69"/>
                    <a:pt x="70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8"/>
                    <a:pt x="72" y="79"/>
                    <a:pt x="72" y="81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102"/>
                    <a:pt x="70" y="108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2" y="116"/>
                    <a:pt x="56" y="118"/>
                    <a:pt x="50" y="118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36" y="113"/>
                  </a:lnTo>
                  <a:close/>
                  <a:moveTo>
                    <a:pt x="5" y="83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101"/>
                    <a:pt x="7" y="105"/>
                    <a:pt x="10" y="108"/>
                  </a:cubicBezTo>
                  <a:cubicBezTo>
                    <a:pt x="13" y="111"/>
                    <a:pt x="17" y="113"/>
                    <a:pt x="22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8"/>
                    <a:pt x="11" y="116"/>
                    <a:pt x="7" y="112"/>
                  </a:cubicBezTo>
                  <a:cubicBezTo>
                    <a:pt x="3" y="108"/>
                    <a:pt x="0" y="103"/>
                    <a:pt x="0" y="9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0" y="68"/>
                    <a:pt x="0" y="6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4"/>
                    <a:pt x="13" y="6"/>
                    <a:pt x="10" y="9"/>
                  </a:cubicBezTo>
                  <a:cubicBezTo>
                    <a:pt x="7" y="12"/>
                    <a:pt x="5" y="16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9" y="29"/>
                    <a:pt x="29" y="30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7"/>
                    <a:pt x="2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9" y="65"/>
                    <a:pt x="29" y="67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8" y="83"/>
                    <a:pt x="27" y="83"/>
                  </a:cubicBezTo>
                  <a:lnTo>
                    <a:pt x="5" y="8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33"/>
            <p:cNvSpPr/>
            <p:nvPr/>
          </p:nvSpPr>
          <p:spPr bwMode="auto">
            <a:xfrm>
              <a:off x="6009980" y="5604775"/>
              <a:ext cx="190500" cy="127397"/>
            </a:xfrm>
            <a:custGeom>
              <a:avLst/>
              <a:gdLst>
                <a:gd name="T0" fmla="*/ 56 w 112"/>
                <a:gd name="T1" fmla="*/ 70 h 75"/>
                <a:gd name="T2" fmla="*/ 75 w 112"/>
                <a:gd name="T3" fmla="*/ 70 h 75"/>
                <a:gd name="T4" fmla="*/ 75 w 112"/>
                <a:gd name="T5" fmla="*/ 60 h 75"/>
                <a:gd name="T6" fmla="*/ 63 w 112"/>
                <a:gd name="T7" fmla="*/ 60 h 75"/>
                <a:gd name="T8" fmla="*/ 61 w 112"/>
                <a:gd name="T9" fmla="*/ 58 h 75"/>
                <a:gd name="T10" fmla="*/ 61 w 112"/>
                <a:gd name="T11" fmla="*/ 36 h 75"/>
                <a:gd name="T12" fmla="*/ 63 w 112"/>
                <a:gd name="T13" fmla="*/ 34 h 75"/>
                <a:gd name="T14" fmla="*/ 74 w 112"/>
                <a:gd name="T15" fmla="*/ 34 h 75"/>
                <a:gd name="T16" fmla="*/ 94 w 112"/>
                <a:gd name="T17" fmla="*/ 26 h 75"/>
                <a:gd name="T18" fmla="*/ 106 w 112"/>
                <a:gd name="T19" fmla="*/ 8 h 75"/>
                <a:gd name="T20" fmla="*/ 97 w 112"/>
                <a:gd name="T21" fmla="*/ 6 h 75"/>
                <a:gd name="T22" fmla="*/ 89 w 112"/>
                <a:gd name="T23" fmla="*/ 18 h 75"/>
                <a:gd name="T24" fmla="*/ 74 w 112"/>
                <a:gd name="T25" fmla="*/ 24 h 75"/>
                <a:gd name="T26" fmla="*/ 56 w 112"/>
                <a:gd name="T27" fmla="*/ 24 h 75"/>
                <a:gd name="T28" fmla="*/ 56 w 112"/>
                <a:gd name="T29" fmla="*/ 19 h 75"/>
                <a:gd name="T30" fmla="*/ 74 w 112"/>
                <a:gd name="T31" fmla="*/ 19 h 75"/>
                <a:gd name="T32" fmla="*/ 86 w 112"/>
                <a:gd name="T33" fmla="*/ 14 h 75"/>
                <a:gd name="T34" fmla="*/ 93 w 112"/>
                <a:gd name="T35" fmla="*/ 2 h 75"/>
                <a:gd name="T36" fmla="*/ 96 w 112"/>
                <a:gd name="T37" fmla="*/ 0 h 75"/>
                <a:gd name="T38" fmla="*/ 110 w 112"/>
                <a:gd name="T39" fmla="*/ 4 h 75"/>
                <a:gd name="T40" fmla="*/ 112 w 112"/>
                <a:gd name="T41" fmla="*/ 7 h 75"/>
                <a:gd name="T42" fmla="*/ 98 w 112"/>
                <a:gd name="T43" fmla="*/ 29 h 75"/>
                <a:gd name="T44" fmla="*/ 74 w 112"/>
                <a:gd name="T45" fmla="*/ 38 h 75"/>
                <a:gd name="T46" fmla="*/ 66 w 112"/>
                <a:gd name="T47" fmla="*/ 38 h 75"/>
                <a:gd name="T48" fmla="*/ 66 w 112"/>
                <a:gd name="T49" fmla="*/ 56 h 75"/>
                <a:gd name="T50" fmla="*/ 77 w 112"/>
                <a:gd name="T51" fmla="*/ 56 h 75"/>
                <a:gd name="T52" fmla="*/ 80 w 112"/>
                <a:gd name="T53" fmla="*/ 58 h 75"/>
                <a:gd name="T54" fmla="*/ 80 w 112"/>
                <a:gd name="T55" fmla="*/ 72 h 75"/>
                <a:gd name="T56" fmla="*/ 77 w 112"/>
                <a:gd name="T57" fmla="*/ 75 h 75"/>
                <a:gd name="T58" fmla="*/ 56 w 112"/>
                <a:gd name="T59" fmla="*/ 75 h 75"/>
                <a:gd name="T60" fmla="*/ 56 w 112"/>
                <a:gd name="T61" fmla="*/ 70 h 75"/>
                <a:gd name="T62" fmla="*/ 6 w 112"/>
                <a:gd name="T63" fmla="*/ 8 h 75"/>
                <a:gd name="T64" fmla="*/ 17 w 112"/>
                <a:gd name="T65" fmla="*/ 26 h 75"/>
                <a:gd name="T66" fmla="*/ 38 w 112"/>
                <a:gd name="T67" fmla="*/ 34 h 75"/>
                <a:gd name="T68" fmla="*/ 49 w 112"/>
                <a:gd name="T69" fmla="*/ 34 h 75"/>
                <a:gd name="T70" fmla="*/ 51 w 112"/>
                <a:gd name="T71" fmla="*/ 36 h 75"/>
                <a:gd name="T72" fmla="*/ 51 w 112"/>
                <a:gd name="T73" fmla="*/ 58 h 75"/>
                <a:gd name="T74" fmla="*/ 49 w 112"/>
                <a:gd name="T75" fmla="*/ 60 h 75"/>
                <a:gd name="T76" fmla="*/ 38 w 112"/>
                <a:gd name="T77" fmla="*/ 60 h 75"/>
                <a:gd name="T78" fmla="*/ 38 w 112"/>
                <a:gd name="T79" fmla="*/ 70 h 75"/>
                <a:gd name="T80" fmla="*/ 56 w 112"/>
                <a:gd name="T81" fmla="*/ 70 h 75"/>
                <a:gd name="T82" fmla="*/ 56 w 112"/>
                <a:gd name="T83" fmla="*/ 75 h 75"/>
                <a:gd name="T84" fmla="*/ 35 w 112"/>
                <a:gd name="T85" fmla="*/ 75 h 75"/>
                <a:gd name="T86" fmla="*/ 33 w 112"/>
                <a:gd name="T87" fmla="*/ 72 h 75"/>
                <a:gd name="T88" fmla="*/ 33 w 112"/>
                <a:gd name="T89" fmla="*/ 58 h 75"/>
                <a:gd name="T90" fmla="*/ 35 w 112"/>
                <a:gd name="T91" fmla="*/ 56 h 75"/>
                <a:gd name="T92" fmla="*/ 47 w 112"/>
                <a:gd name="T93" fmla="*/ 56 h 75"/>
                <a:gd name="T94" fmla="*/ 47 w 112"/>
                <a:gd name="T95" fmla="*/ 38 h 75"/>
                <a:gd name="T96" fmla="*/ 38 w 112"/>
                <a:gd name="T97" fmla="*/ 38 h 75"/>
                <a:gd name="T98" fmla="*/ 14 w 112"/>
                <a:gd name="T99" fmla="*/ 29 h 75"/>
                <a:gd name="T100" fmla="*/ 1 w 112"/>
                <a:gd name="T101" fmla="*/ 6 h 75"/>
                <a:gd name="T102" fmla="*/ 2 w 112"/>
                <a:gd name="T103" fmla="*/ 4 h 75"/>
                <a:gd name="T104" fmla="*/ 16 w 112"/>
                <a:gd name="T105" fmla="*/ 1 h 75"/>
                <a:gd name="T106" fmla="*/ 19 w 112"/>
                <a:gd name="T107" fmla="*/ 3 h 75"/>
                <a:gd name="T108" fmla="*/ 26 w 112"/>
                <a:gd name="T109" fmla="*/ 14 h 75"/>
                <a:gd name="T110" fmla="*/ 38 w 112"/>
                <a:gd name="T111" fmla="*/ 19 h 75"/>
                <a:gd name="T112" fmla="*/ 56 w 112"/>
                <a:gd name="T113" fmla="*/ 19 h 75"/>
                <a:gd name="T114" fmla="*/ 56 w 112"/>
                <a:gd name="T115" fmla="*/ 24 h 75"/>
                <a:gd name="T116" fmla="*/ 38 w 112"/>
                <a:gd name="T117" fmla="*/ 24 h 75"/>
                <a:gd name="T118" fmla="*/ 23 w 112"/>
                <a:gd name="T119" fmla="*/ 18 h 75"/>
                <a:gd name="T120" fmla="*/ 15 w 112"/>
                <a:gd name="T121" fmla="*/ 6 h 75"/>
                <a:gd name="T122" fmla="*/ 6 w 112"/>
                <a:gd name="T12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75">
                  <a:moveTo>
                    <a:pt x="56" y="70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1" y="59"/>
                    <a:pt x="61" y="5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2" y="34"/>
                    <a:pt x="63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82" y="34"/>
                    <a:pt x="89" y="30"/>
                    <a:pt x="94" y="26"/>
                  </a:cubicBezTo>
                  <a:cubicBezTo>
                    <a:pt x="100" y="21"/>
                    <a:pt x="104" y="14"/>
                    <a:pt x="106" y="8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10"/>
                    <a:pt x="93" y="15"/>
                    <a:pt x="89" y="18"/>
                  </a:cubicBezTo>
                  <a:cubicBezTo>
                    <a:pt x="85" y="22"/>
                    <a:pt x="80" y="24"/>
                    <a:pt x="7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9"/>
                    <a:pt x="82" y="17"/>
                    <a:pt x="86" y="14"/>
                  </a:cubicBezTo>
                  <a:cubicBezTo>
                    <a:pt x="89" y="11"/>
                    <a:pt x="92" y="7"/>
                    <a:pt x="93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2" y="5"/>
                    <a:pt x="112" y="7"/>
                  </a:cubicBezTo>
                  <a:cubicBezTo>
                    <a:pt x="110" y="15"/>
                    <a:pt x="105" y="23"/>
                    <a:pt x="98" y="29"/>
                  </a:cubicBezTo>
                  <a:cubicBezTo>
                    <a:pt x="91" y="35"/>
                    <a:pt x="83" y="38"/>
                    <a:pt x="7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7"/>
                    <a:pt x="80" y="5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4"/>
                    <a:pt x="78" y="75"/>
                    <a:pt x="77" y="75"/>
                  </a:cubicBezTo>
                  <a:cubicBezTo>
                    <a:pt x="56" y="75"/>
                    <a:pt x="56" y="75"/>
                    <a:pt x="56" y="75"/>
                  </a:cubicBezTo>
                  <a:lnTo>
                    <a:pt x="56" y="70"/>
                  </a:lnTo>
                  <a:close/>
                  <a:moveTo>
                    <a:pt x="6" y="8"/>
                  </a:moveTo>
                  <a:cubicBezTo>
                    <a:pt x="8" y="15"/>
                    <a:pt x="12" y="21"/>
                    <a:pt x="17" y="26"/>
                  </a:cubicBezTo>
                  <a:cubicBezTo>
                    <a:pt x="23" y="31"/>
                    <a:pt x="30" y="34"/>
                    <a:pt x="3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3" y="74"/>
                    <a:pt x="33" y="7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9" y="38"/>
                    <a:pt x="21" y="35"/>
                    <a:pt x="14" y="29"/>
                  </a:cubicBezTo>
                  <a:cubicBezTo>
                    <a:pt x="7" y="23"/>
                    <a:pt x="2" y="1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30" y="17"/>
                    <a:pt x="34" y="19"/>
                    <a:pt x="38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24"/>
                    <a:pt x="27" y="22"/>
                    <a:pt x="23" y="18"/>
                  </a:cubicBezTo>
                  <a:cubicBezTo>
                    <a:pt x="19" y="15"/>
                    <a:pt x="17" y="11"/>
                    <a:pt x="15" y="6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34"/>
            <p:cNvSpPr/>
            <p:nvPr/>
          </p:nvSpPr>
          <p:spPr bwMode="auto">
            <a:xfrm>
              <a:off x="4669336" y="3453315"/>
              <a:ext cx="217885" cy="242888"/>
            </a:xfrm>
            <a:custGeom>
              <a:avLst/>
              <a:gdLst>
                <a:gd name="T0" fmla="*/ 123 w 128"/>
                <a:gd name="T1" fmla="*/ 5 h 143"/>
                <a:gd name="T2" fmla="*/ 114 w 128"/>
                <a:gd name="T3" fmla="*/ 5 h 143"/>
                <a:gd name="T4" fmla="*/ 125 w 128"/>
                <a:gd name="T5" fmla="*/ 143 h 143"/>
                <a:gd name="T6" fmla="*/ 109 w 128"/>
                <a:gd name="T7" fmla="*/ 127 h 143"/>
                <a:gd name="T8" fmla="*/ 109 w 128"/>
                <a:gd name="T9" fmla="*/ 115 h 143"/>
                <a:gd name="T10" fmla="*/ 116 w 128"/>
                <a:gd name="T11" fmla="*/ 104 h 143"/>
                <a:gd name="T12" fmla="*/ 114 w 128"/>
                <a:gd name="T13" fmla="*/ 91 h 143"/>
                <a:gd name="T14" fmla="*/ 119 w 128"/>
                <a:gd name="T15" fmla="*/ 78 h 143"/>
                <a:gd name="T16" fmla="*/ 114 w 128"/>
                <a:gd name="T17" fmla="*/ 76 h 143"/>
                <a:gd name="T18" fmla="*/ 119 w 128"/>
                <a:gd name="T19" fmla="*/ 42 h 143"/>
                <a:gd name="T20" fmla="*/ 109 w 128"/>
                <a:gd name="T21" fmla="*/ 52 h 143"/>
                <a:gd name="T22" fmla="*/ 116 w 128"/>
                <a:gd name="T23" fmla="*/ 16 h 143"/>
                <a:gd name="T24" fmla="*/ 109 w 128"/>
                <a:gd name="T25" fmla="*/ 33 h 143"/>
                <a:gd name="T26" fmla="*/ 100 w 128"/>
                <a:gd name="T27" fmla="*/ 136 h 143"/>
                <a:gd name="T28" fmla="*/ 102 w 128"/>
                <a:gd name="T29" fmla="*/ 143 h 143"/>
                <a:gd name="T30" fmla="*/ 109 w 128"/>
                <a:gd name="T31" fmla="*/ 10 h 143"/>
                <a:gd name="T32" fmla="*/ 93 w 128"/>
                <a:gd name="T33" fmla="*/ 42 h 143"/>
                <a:gd name="T34" fmla="*/ 102 w 128"/>
                <a:gd name="T35" fmla="*/ 0 h 143"/>
                <a:gd name="T36" fmla="*/ 102 w 128"/>
                <a:gd name="T37" fmla="*/ 16 h 143"/>
                <a:gd name="T38" fmla="*/ 105 w 128"/>
                <a:gd name="T39" fmla="*/ 28 h 143"/>
                <a:gd name="T40" fmla="*/ 100 w 128"/>
                <a:gd name="T41" fmla="*/ 42 h 143"/>
                <a:gd name="T42" fmla="*/ 105 w 128"/>
                <a:gd name="T43" fmla="*/ 44 h 143"/>
                <a:gd name="T44" fmla="*/ 105 w 128"/>
                <a:gd name="T45" fmla="*/ 76 h 143"/>
                <a:gd name="T46" fmla="*/ 102 w 128"/>
                <a:gd name="T47" fmla="*/ 63 h 143"/>
                <a:gd name="T48" fmla="*/ 102 w 128"/>
                <a:gd name="T49" fmla="*/ 104 h 143"/>
                <a:gd name="T50" fmla="*/ 109 w 128"/>
                <a:gd name="T51" fmla="*/ 86 h 143"/>
                <a:gd name="T52" fmla="*/ 109 w 128"/>
                <a:gd name="T53" fmla="*/ 127 h 143"/>
                <a:gd name="T54" fmla="*/ 64 w 128"/>
                <a:gd name="T55" fmla="*/ 93 h 143"/>
                <a:gd name="T56" fmla="*/ 93 w 128"/>
                <a:gd name="T57" fmla="*/ 50 h 143"/>
                <a:gd name="T58" fmla="*/ 28 w 128"/>
                <a:gd name="T59" fmla="*/ 7 h 143"/>
                <a:gd name="T60" fmla="*/ 25 w 128"/>
                <a:gd name="T61" fmla="*/ 0 h 143"/>
                <a:gd name="T62" fmla="*/ 35 w 128"/>
                <a:gd name="T63" fmla="*/ 42 h 143"/>
                <a:gd name="T64" fmla="*/ 28 w 128"/>
                <a:gd name="T65" fmla="*/ 136 h 143"/>
                <a:gd name="T66" fmla="*/ 64 w 128"/>
                <a:gd name="T67" fmla="*/ 106 h 143"/>
                <a:gd name="T68" fmla="*/ 23 w 128"/>
                <a:gd name="T69" fmla="*/ 138 h 143"/>
                <a:gd name="T70" fmla="*/ 37 w 128"/>
                <a:gd name="T71" fmla="*/ 88 h 143"/>
                <a:gd name="T72" fmla="*/ 35 w 128"/>
                <a:gd name="T73" fmla="*/ 50 h 143"/>
                <a:gd name="T74" fmla="*/ 25 w 128"/>
                <a:gd name="T75" fmla="*/ 110 h 143"/>
                <a:gd name="T76" fmla="*/ 18 w 128"/>
                <a:gd name="T77" fmla="*/ 127 h 143"/>
                <a:gd name="T78" fmla="*/ 18 w 128"/>
                <a:gd name="T79" fmla="*/ 86 h 143"/>
                <a:gd name="T80" fmla="*/ 18 w 128"/>
                <a:gd name="T81" fmla="*/ 80 h 143"/>
                <a:gd name="T82" fmla="*/ 25 w 128"/>
                <a:gd name="T83" fmla="*/ 63 h 143"/>
                <a:gd name="T84" fmla="*/ 25 w 128"/>
                <a:gd name="T85" fmla="*/ 57 h 143"/>
                <a:gd name="T86" fmla="*/ 23 w 128"/>
                <a:gd name="T87" fmla="*/ 44 h 143"/>
                <a:gd name="T88" fmla="*/ 28 w 128"/>
                <a:gd name="T89" fmla="*/ 31 h 143"/>
                <a:gd name="T90" fmla="*/ 23 w 128"/>
                <a:gd name="T91" fmla="*/ 28 h 143"/>
                <a:gd name="T92" fmla="*/ 9 w 128"/>
                <a:gd name="T93" fmla="*/ 5 h 143"/>
                <a:gd name="T94" fmla="*/ 18 w 128"/>
                <a:gd name="T95" fmla="*/ 133 h 143"/>
                <a:gd name="T96" fmla="*/ 0 w 128"/>
                <a:gd name="T97" fmla="*/ 141 h 143"/>
                <a:gd name="T98" fmla="*/ 18 w 128"/>
                <a:gd name="T99" fmla="*/ 5 h 143"/>
                <a:gd name="T100" fmla="*/ 11 w 128"/>
                <a:gd name="T101" fmla="*/ 33 h 143"/>
                <a:gd name="T102" fmla="*/ 18 w 128"/>
                <a:gd name="T103" fmla="*/ 16 h 143"/>
                <a:gd name="T104" fmla="*/ 18 w 128"/>
                <a:gd name="T105" fmla="*/ 57 h 143"/>
                <a:gd name="T106" fmla="*/ 18 w 128"/>
                <a:gd name="T107" fmla="*/ 63 h 143"/>
                <a:gd name="T108" fmla="*/ 18 w 128"/>
                <a:gd name="T109" fmla="*/ 76 h 143"/>
                <a:gd name="T110" fmla="*/ 11 w 128"/>
                <a:gd name="T111" fmla="*/ 86 h 143"/>
                <a:gd name="T112" fmla="*/ 13 w 128"/>
                <a:gd name="T113" fmla="*/ 99 h 143"/>
                <a:gd name="T114" fmla="*/ 9 w 128"/>
                <a:gd name="T115" fmla="*/ 112 h 143"/>
                <a:gd name="T116" fmla="*/ 13 w 128"/>
                <a:gd name="T117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43">
                  <a:moveTo>
                    <a:pt x="109" y="133"/>
                  </a:moveTo>
                  <a:cubicBezTo>
                    <a:pt x="116" y="133"/>
                    <a:pt x="116" y="133"/>
                    <a:pt x="116" y="133"/>
                  </a:cubicBezTo>
                  <a:cubicBezTo>
                    <a:pt x="118" y="133"/>
                    <a:pt x="119" y="134"/>
                    <a:pt x="119" y="136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9"/>
                    <a:pt x="118" y="10"/>
                    <a:pt x="116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5" y="0"/>
                    <a:pt x="11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7" y="0"/>
                    <a:pt x="128" y="1"/>
                    <a:pt x="128" y="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8" y="142"/>
                    <a:pt x="127" y="143"/>
                    <a:pt x="12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5" y="143"/>
                    <a:pt x="114" y="142"/>
                    <a:pt x="114" y="141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109" y="127"/>
                  </a:moveTo>
                  <a:cubicBezTo>
                    <a:pt x="116" y="127"/>
                    <a:pt x="116" y="127"/>
                    <a:pt x="116" y="127"/>
                  </a:cubicBezTo>
                  <a:cubicBezTo>
                    <a:pt x="118" y="127"/>
                    <a:pt x="119" y="126"/>
                    <a:pt x="119" y="12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1"/>
                    <a:pt x="118" y="110"/>
                    <a:pt x="116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9" y="127"/>
                    <a:pt x="109" y="127"/>
                    <a:pt x="109" y="127"/>
                  </a:cubicBezTo>
                  <a:close/>
                  <a:moveTo>
                    <a:pt x="109" y="104"/>
                  </a:moveTo>
                  <a:cubicBezTo>
                    <a:pt x="116" y="104"/>
                    <a:pt x="116" y="104"/>
                    <a:pt x="116" y="104"/>
                  </a:cubicBezTo>
                  <a:cubicBezTo>
                    <a:pt x="118" y="104"/>
                    <a:pt x="119" y="103"/>
                    <a:pt x="119" y="10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9" y="87"/>
                    <a:pt x="118" y="86"/>
                    <a:pt x="116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109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8" y="80"/>
                    <a:pt x="119" y="79"/>
                    <a:pt x="119" y="78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4"/>
                    <a:pt x="118" y="63"/>
                    <a:pt x="116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lose/>
                  <a:moveTo>
                    <a:pt x="109" y="57"/>
                  </a:moveTo>
                  <a:cubicBezTo>
                    <a:pt x="116" y="57"/>
                    <a:pt x="116" y="57"/>
                    <a:pt x="116" y="57"/>
                  </a:cubicBezTo>
                  <a:cubicBezTo>
                    <a:pt x="118" y="57"/>
                    <a:pt x="119" y="56"/>
                    <a:pt x="119" y="54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8" y="39"/>
                    <a:pt x="116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7"/>
                    <a:pt x="109" y="57"/>
                    <a:pt x="109" y="57"/>
                  </a:cubicBezTo>
                  <a:close/>
                  <a:moveTo>
                    <a:pt x="109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9" y="32"/>
                    <a:pt x="119" y="3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8" y="16"/>
                    <a:pt x="116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9" y="28"/>
                    <a:pt x="109" y="28"/>
                    <a:pt x="109" y="28"/>
                  </a:cubicBezTo>
                  <a:lnTo>
                    <a:pt x="109" y="33"/>
                  </a:lnTo>
                  <a:close/>
                  <a:moveTo>
                    <a:pt x="64" y="101"/>
                  </a:moveTo>
                  <a:cubicBezTo>
                    <a:pt x="93" y="101"/>
                    <a:pt x="93" y="101"/>
                    <a:pt x="93" y="101"/>
                  </a:cubicBezTo>
                  <a:cubicBezTo>
                    <a:pt x="94" y="101"/>
                    <a:pt x="96" y="102"/>
                    <a:pt x="96" y="10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4"/>
                    <a:pt x="101" y="133"/>
                    <a:pt x="102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2"/>
                    <a:pt x="104" y="143"/>
                    <a:pt x="102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2" y="143"/>
                    <a:pt x="91" y="142"/>
                    <a:pt x="91" y="14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1"/>
                    <a:pt x="64" y="101"/>
                    <a:pt x="64" y="101"/>
                  </a:cubicBezTo>
                  <a:close/>
                  <a:moveTo>
                    <a:pt x="109" y="10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100" y="9"/>
                    <a:pt x="100" y="7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41"/>
                    <a:pt x="94" y="42"/>
                    <a:pt x="93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2" y="0"/>
                    <a:pt x="9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1"/>
                    <a:pt x="105" y="2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10"/>
                    <a:pt x="109" y="10"/>
                    <a:pt x="109" y="10"/>
                  </a:cubicBezTo>
                  <a:close/>
                  <a:moveTo>
                    <a:pt x="109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1" y="33"/>
                    <a:pt x="102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109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1" y="39"/>
                    <a:pt x="100" y="40"/>
                    <a:pt x="100" y="42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6"/>
                    <a:pt x="101" y="57"/>
                    <a:pt x="102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39"/>
                    <a:pt x="109" y="39"/>
                    <a:pt x="109" y="39"/>
                  </a:cubicBezTo>
                  <a:close/>
                  <a:moveTo>
                    <a:pt x="109" y="63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0" y="79"/>
                    <a:pt x="100" y="78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4"/>
                    <a:pt x="101" y="63"/>
                    <a:pt x="102" y="63"/>
                  </a:cubicBezTo>
                  <a:cubicBezTo>
                    <a:pt x="109" y="63"/>
                    <a:pt x="109" y="63"/>
                    <a:pt x="109" y="63"/>
                  </a:cubicBezTo>
                  <a:close/>
                  <a:moveTo>
                    <a:pt x="109" y="86"/>
                  </a:moveTo>
                  <a:cubicBezTo>
                    <a:pt x="102" y="86"/>
                    <a:pt x="102" y="86"/>
                    <a:pt x="102" y="86"/>
                  </a:cubicBezTo>
                  <a:cubicBezTo>
                    <a:pt x="101" y="86"/>
                    <a:pt x="100" y="87"/>
                    <a:pt x="100" y="89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3"/>
                    <a:pt x="101" y="104"/>
                    <a:pt x="102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86"/>
                    <a:pt x="109" y="86"/>
                    <a:pt x="109" y="86"/>
                  </a:cubicBezTo>
                  <a:close/>
                  <a:moveTo>
                    <a:pt x="109" y="110"/>
                  </a:moveTo>
                  <a:cubicBezTo>
                    <a:pt x="102" y="110"/>
                    <a:pt x="102" y="110"/>
                    <a:pt x="102" y="110"/>
                  </a:cubicBezTo>
                  <a:cubicBezTo>
                    <a:pt x="101" y="110"/>
                    <a:pt x="100" y="111"/>
                    <a:pt x="100" y="112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6"/>
                    <a:pt x="101" y="127"/>
                    <a:pt x="102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0"/>
                    <a:pt x="109" y="110"/>
                    <a:pt x="109" y="110"/>
                  </a:cubicBezTo>
                  <a:close/>
                  <a:moveTo>
                    <a:pt x="64" y="93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6" y="51"/>
                    <a:pt x="96" y="53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2"/>
                    <a:pt x="94" y="93"/>
                    <a:pt x="93" y="93"/>
                  </a:cubicBezTo>
                  <a:lnTo>
                    <a:pt x="64" y="93"/>
                  </a:lnTo>
                  <a:close/>
                  <a:moveTo>
                    <a:pt x="28" y="5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7" y="10"/>
                    <a:pt x="25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1"/>
                    <a:pt x="32" y="3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18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7" y="133"/>
                    <a:pt x="28" y="134"/>
                    <a:pt x="28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2"/>
                    <a:pt x="33" y="101"/>
                    <a:pt x="35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2"/>
                    <a:pt x="36" y="143"/>
                    <a:pt x="3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3" y="142"/>
                    <a:pt x="23" y="141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3"/>
                    <a:pt x="18" y="133"/>
                    <a:pt x="18" y="133"/>
                  </a:cubicBezTo>
                  <a:close/>
                  <a:moveTo>
                    <a:pt x="64" y="50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3" y="93"/>
                    <a:pt x="32" y="92"/>
                    <a:pt x="32" y="9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1"/>
                    <a:pt x="33" y="50"/>
                    <a:pt x="35" y="50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1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27" y="127"/>
                    <a:pt x="28" y="126"/>
                    <a:pt x="28" y="125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7" y="110"/>
                    <a:pt x="25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7"/>
                    <a:pt x="18" y="127"/>
                    <a:pt x="18" y="127"/>
                  </a:cubicBezTo>
                  <a:close/>
                  <a:moveTo>
                    <a:pt x="18" y="104"/>
                  </a:moveTo>
                  <a:cubicBezTo>
                    <a:pt x="25" y="104"/>
                    <a:pt x="25" y="104"/>
                    <a:pt x="25" y="104"/>
                  </a:cubicBezTo>
                  <a:cubicBezTo>
                    <a:pt x="27" y="104"/>
                    <a:pt x="28" y="103"/>
                    <a:pt x="28" y="10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27" y="86"/>
                    <a:pt x="25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104"/>
                    <a:pt x="18" y="104"/>
                    <a:pt x="18" y="104"/>
                  </a:cubicBezTo>
                  <a:close/>
                  <a:moveTo>
                    <a:pt x="18" y="80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3"/>
                    <a:pt x="28" y="64"/>
                    <a:pt x="28" y="6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7" y="80"/>
                    <a:pt x="25" y="80"/>
                  </a:cubicBezTo>
                  <a:cubicBezTo>
                    <a:pt x="18" y="80"/>
                    <a:pt x="18" y="80"/>
                    <a:pt x="18" y="80"/>
                  </a:cubicBezTo>
                  <a:close/>
                  <a:moveTo>
                    <a:pt x="18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7" y="57"/>
                    <a:pt x="28" y="56"/>
                    <a:pt x="28" y="5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7" y="39"/>
                    <a:pt x="25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18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8" y="32"/>
                    <a:pt x="28" y="3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7" y="16"/>
                    <a:pt x="2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33"/>
                  </a:lnTo>
                  <a:close/>
                  <a:moveTo>
                    <a:pt x="18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9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4"/>
                    <a:pt x="10" y="133"/>
                    <a:pt x="11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3" y="142"/>
                    <a:pt x="12" y="143"/>
                    <a:pt x="11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1" y="143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8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9" y="40"/>
                    <a:pt x="9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1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39"/>
                    <a:pt x="18" y="39"/>
                    <a:pt x="18" y="39"/>
                  </a:cubicBezTo>
                  <a:close/>
                  <a:moveTo>
                    <a:pt x="18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9" y="64"/>
                    <a:pt x="9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9"/>
                    <a:pt x="10" y="80"/>
                    <a:pt x="11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18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0" y="86"/>
                    <a:pt x="9" y="87"/>
                    <a:pt x="9" y="8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10" y="104"/>
                    <a:pt x="11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86"/>
                    <a:pt x="18" y="86"/>
                    <a:pt x="18" y="86"/>
                  </a:cubicBezTo>
                  <a:close/>
                  <a:moveTo>
                    <a:pt x="18" y="11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10" y="110"/>
                    <a:pt x="9" y="111"/>
                    <a:pt x="9" y="11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6"/>
                    <a:pt x="10" y="127"/>
                    <a:pt x="11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8" y="115"/>
                    <a:pt x="18" y="115"/>
                    <a:pt x="18" y="115"/>
                  </a:cubicBezTo>
                  <a:lnTo>
                    <a:pt x="18" y="1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35"/>
            <p:cNvSpPr/>
            <p:nvPr/>
          </p:nvSpPr>
          <p:spPr bwMode="auto">
            <a:xfrm>
              <a:off x="5773045" y="4747525"/>
              <a:ext cx="35719" cy="35719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0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4 h 21"/>
                <a:gd name="T16" fmla="*/ 14 w 21"/>
                <a:gd name="T17" fmla="*/ 14 h 21"/>
                <a:gd name="T18" fmla="*/ 16 w 21"/>
                <a:gd name="T19" fmla="*/ 10 h 21"/>
                <a:gd name="T20" fmla="*/ 14 w 21"/>
                <a:gd name="T21" fmla="*/ 6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6 h 21"/>
                <a:gd name="T36" fmla="*/ 6 w 21"/>
                <a:gd name="T37" fmla="*/ 6 h 21"/>
                <a:gd name="T38" fmla="*/ 5 w 21"/>
                <a:gd name="T39" fmla="*/ 10 h 21"/>
                <a:gd name="T40" fmla="*/ 6 w 21"/>
                <a:gd name="T41" fmla="*/ 14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0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19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36"/>
            <p:cNvSpPr/>
            <p:nvPr/>
          </p:nvSpPr>
          <p:spPr bwMode="auto">
            <a:xfrm>
              <a:off x="5800430" y="4717759"/>
              <a:ext cx="28575" cy="29766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3 h 17"/>
                <a:gd name="T4" fmla="*/ 17 w 17"/>
                <a:gd name="T5" fmla="*/ 9 h 17"/>
                <a:gd name="T6" fmla="*/ 14 w 17"/>
                <a:gd name="T7" fmla="*/ 15 h 17"/>
                <a:gd name="T8" fmla="*/ 14 w 17"/>
                <a:gd name="T9" fmla="*/ 15 h 17"/>
                <a:gd name="T10" fmla="*/ 14 w 17"/>
                <a:gd name="T11" fmla="*/ 15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3 h 17"/>
                <a:gd name="T18" fmla="*/ 8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2 w 17"/>
                <a:gd name="T25" fmla="*/ 9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5 h 17"/>
                <a:gd name="T38" fmla="*/ 2 w 17"/>
                <a:gd name="T39" fmla="*/ 15 h 17"/>
                <a:gd name="T40" fmla="*/ 2 w 17"/>
                <a:gd name="T41" fmla="*/ 15 h 17"/>
                <a:gd name="T42" fmla="*/ 0 w 17"/>
                <a:gd name="T43" fmla="*/ 9 h 17"/>
                <a:gd name="T44" fmla="*/ 2 w 17"/>
                <a:gd name="T45" fmla="*/ 3 h 17"/>
                <a:gd name="T46" fmla="*/ 2 w 17"/>
                <a:gd name="T47" fmla="*/ 3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9 h 17"/>
                <a:gd name="T60" fmla="*/ 6 w 17"/>
                <a:gd name="T61" fmla="*/ 12 h 17"/>
                <a:gd name="T62" fmla="*/ 6 w 17"/>
                <a:gd name="T63" fmla="*/ 12 h 17"/>
                <a:gd name="T64" fmla="*/ 8 w 17"/>
                <a:gd name="T65" fmla="*/ 13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7" y="7"/>
                    <a:pt x="17" y="9"/>
                  </a:cubicBezTo>
                  <a:cubicBezTo>
                    <a:pt x="17" y="11"/>
                    <a:pt x="16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7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3"/>
                    <a:pt x="8" y="13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37"/>
            <p:cNvSpPr/>
            <p:nvPr/>
          </p:nvSpPr>
          <p:spPr bwMode="auto">
            <a:xfrm>
              <a:off x="5780189" y="4683231"/>
              <a:ext cx="21431" cy="21431"/>
            </a:xfrm>
            <a:custGeom>
              <a:avLst/>
              <a:gdLst>
                <a:gd name="T0" fmla="*/ 6 w 13"/>
                <a:gd name="T1" fmla="*/ 0 h 13"/>
                <a:gd name="T2" fmla="*/ 11 w 13"/>
                <a:gd name="T3" fmla="*/ 2 h 13"/>
                <a:gd name="T4" fmla="*/ 11 w 13"/>
                <a:gd name="T5" fmla="*/ 2 h 13"/>
                <a:gd name="T6" fmla="*/ 13 w 13"/>
                <a:gd name="T7" fmla="*/ 7 h 13"/>
                <a:gd name="T8" fmla="*/ 11 w 13"/>
                <a:gd name="T9" fmla="*/ 11 h 13"/>
                <a:gd name="T10" fmla="*/ 11 w 13"/>
                <a:gd name="T11" fmla="*/ 11 h 13"/>
                <a:gd name="T12" fmla="*/ 6 w 13"/>
                <a:gd name="T13" fmla="*/ 13 h 13"/>
                <a:gd name="T14" fmla="*/ 6 w 13"/>
                <a:gd name="T15" fmla="*/ 9 h 13"/>
                <a:gd name="T16" fmla="*/ 8 w 13"/>
                <a:gd name="T17" fmla="*/ 8 h 13"/>
                <a:gd name="T18" fmla="*/ 8 w 13"/>
                <a:gd name="T19" fmla="*/ 8 h 13"/>
                <a:gd name="T20" fmla="*/ 8 w 13"/>
                <a:gd name="T21" fmla="*/ 7 h 13"/>
                <a:gd name="T22" fmla="*/ 8 w 13"/>
                <a:gd name="T23" fmla="*/ 5 h 13"/>
                <a:gd name="T24" fmla="*/ 8 w 13"/>
                <a:gd name="T25" fmla="*/ 5 h 13"/>
                <a:gd name="T26" fmla="*/ 6 w 13"/>
                <a:gd name="T27" fmla="*/ 5 h 13"/>
                <a:gd name="T28" fmla="*/ 6 w 13"/>
                <a:gd name="T29" fmla="*/ 0 h 13"/>
                <a:gd name="T30" fmla="*/ 6 w 13"/>
                <a:gd name="T31" fmla="*/ 13 h 13"/>
                <a:gd name="T32" fmla="*/ 1 w 13"/>
                <a:gd name="T33" fmla="*/ 11 h 13"/>
                <a:gd name="T34" fmla="*/ 0 w 13"/>
                <a:gd name="T35" fmla="*/ 7 h 13"/>
                <a:gd name="T36" fmla="*/ 1 w 13"/>
                <a:gd name="T37" fmla="*/ 2 h 13"/>
                <a:gd name="T38" fmla="*/ 1 w 13"/>
                <a:gd name="T39" fmla="*/ 2 h 13"/>
                <a:gd name="T40" fmla="*/ 6 w 13"/>
                <a:gd name="T41" fmla="*/ 0 h 13"/>
                <a:gd name="T42" fmla="*/ 6 w 13"/>
                <a:gd name="T43" fmla="*/ 5 h 13"/>
                <a:gd name="T44" fmla="*/ 5 w 13"/>
                <a:gd name="T45" fmla="*/ 5 h 13"/>
                <a:gd name="T46" fmla="*/ 5 w 13"/>
                <a:gd name="T47" fmla="*/ 5 h 13"/>
                <a:gd name="T48" fmla="*/ 5 w 13"/>
                <a:gd name="T49" fmla="*/ 5 h 13"/>
                <a:gd name="T50" fmla="*/ 4 w 13"/>
                <a:gd name="T51" fmla="*/ 7 h 13"/>
                <a:gd name="T52" fmla="*/ 5 w 13"/>
                <a:gd name="T53" fmla="*/ 8 h 13"/>
                <a:gd name="T54" fmla="*/ 6 w 13"/>
                <a:gd name="T55" fmla="*/ 9 h 13"/>
                <a:gd name="T56" fmla="*/ 6 w 13"/>
                <a:gd name="T5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3"/>
                  </a:moveTo>
                  <a:cubicBezTo>
                    <a:pt x="4" y="13"/>
                    <a:pt x="3" y="13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38"/>
            <p:cNvSpPr/>
            <p:nvPr/>
          </p:nvSpPr>
          <p:spPr bwMode="auto">
            <a:xfrm>
              <a:off x="5773045" y="4623700"/>
              <a:ext cx="35719" cy="33338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3 h 20"/>
                <a:gd name="T4" fmla="*/ 18 w 21"/>
                <a:gd name="T5" fmla="*/ 3 h 20"/>
                <a:gd name="T6" fmla="*/ 21 w 21"/>
                <a:gd name="T7" fmla="*/ 10 h 20"/>
                <a:gd name="T8" fmla="*/ 18 w 21"/>
                <a:gd name="T9" fmla="*/ 17 h 20"/>
                <a:gd name="T10" fmla="*/ 18 w 21"/>
                <a:gd name="T11" fmla="*/ 17 h 20"/>
                <a:gd name="T12" fmla="*/ 10 w 21"/>
                <a:gd name="T13" fmla="*/ 20 h 20"/>
                <a:gd name="T14" fmla="*/ 10 w 21"/>
                <a:gd name="T15" fmla="*/ 16 h 20"/>
                <a:gd name="T16" fmla="*/ 14 w 21"/>
                <a:gd name="T17" fmla="*/ 14 h 20"/>
                <a:gd name="T18" fmla="*/ 14 w 21"/>
                <a:gd name="T19" fmla="*/ 14 h 20"/>
                <a:gd name="T20" fmla="*/ 16 w 21"/>
                <a:gd name="T21" fmla="*/ 10 h 20"/>
                <a:gd name="T22" fmla="*/ 14 w 21"/>
                <a:gd name="T23" fmla="*/ 6 h 20"/>
                <a:gd name="T24" fmla="*/ 14 w 21"/>
                <a:gd name="T25" fmla="*/ 6 h 20"/>
                <a:gd name="T26" fmla="*/ 10 w 21"/>
                <a:gd name="T27" fmla="*/ 4 h 20"/>
                <a:gd name="T28" fmla="*/ 10 w 21"/>
                <a:gd name="T29" fmla="*/ 0 h 20"/>
                <a:gd name="T30" fmla="*/ 10 w 21"/>
                <a:gd name="T31" fmla="*/ 0 h 20"/>
                <a:gd name="T32" fmla="*/ 10 w 21"/>
                <a:gd name="T33" fmla="*/ 0 h 20"/>
                <a:gd name="T34" fmla="*/ 10 w 21"/>
                <a:gd name="T35" fmla="*/ 4 h 20"/>
                <a:gd name="T36" fmla="*/ 10 w 21"/>
                <a:gd name="T37" fmla="*/ 4 h 20"/>
                <a:gd name="T38" fmla="*/ 6 w 21"/>
                <a:gd name="T39" fmla="*/ 6 h 20"/>
                <a:gd name="T40" fmla="*/ 5 w 21"/>
                <a:gd name="T41" fmla="*/ 10 h 20"/>
                <a:gd name="T42" fmla="*/ 6 w 21"/>
                <a:gd name="T43" fmla="*/ 14 h 20"/>
                <a:gd name="T44" fmla="*/ 6 w 21"/>
                <a:gd name="T45" fmla="*/ 14 h 20"/>
                <a:gd name="T46" fmla="*/ 6 w 21"/>
                <a:gd name="T47" fmla="*/ 14 h 20"/>
                <a:gd name="T48" fmla="*/ 10 w 21"/>
                <a:gd name="T49" fmla="*/ 16 h 20"/>
                <a:gd name="T50" fmla="*/ 10 w 21"/>
                <a:gd name="T51" fmla="*/ 16 h 20"/>
                <a:gd name="T52" fmla="*/ 10 w 21"/>
                <a:gd name="T53" fmla="*/ 20 h 20"/>
                <a:gd name="T54" fmla="*/ 10 w 21"/>
                <a:gd name="T55" fmla="*/ 20 h 20"/>
                <a:gd name="T56" fmla="*/ 3 w 21"/>
                <a:gd name="T57" fmla="*/ 17 h 20"/>
                <a:gd name="T58" fmla="*/ 3 w 21"/>
                <a:gd name="T59" fmla="*/ 17 h 20"/>
                <a:gd name="T60" fmla="*/ 0 w 21"/>
                <a:gd name="T61" fmla="*/ 10 h 20"/>
                <a:gd name="T62" fmla="*/ 3 w 21"/>
                <a:gd name="T63" fmla="*/ 3 h 20"/>
                <a:gd name="T64" fmla="*/ 10 w 21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39"/>
            <p:cNvSpPr/>
            <p:nvPr/>
          </p:nvSpPr>
          <p:spPr bwMode="auto">
            <a:xfrm>
              <a:off x="5015807" y="4016482"/>
              <a:ext cx="247650" cy="248841"/>
            </a:xfrm>
            <a:custGeom>
              <a:avLst/>
              <a:gdLst>
                <a:gd name="T0" fmla="*/ 73 w 146"/>
                <a:gd name="T1" fmla="*/ 142 h 147"/>
                <a:gd name="T2" fmla="*/ 122 w 146"/>
                <a:gd name="T3" fmla="*/ 122 h 147"/>
                <a:gd name="T4" fmla="*/ 142 w 146"/>
                <a:gd name="T5" fmla="*/ 74 h 147"/>
                <a:gd name="T6" fmla="*/ 122 w 146"/>
                <a:gd name="T7" fmla="*/ 25 h 147"/>
                <a:gd name="T8" fmla="*/ 73 w 146"/>
                <a:gd name="T9" fmla="*/ 5 h 147"/>
                <a:gd name="T10" fmla="*/ 73 w 146"/>
                <a:gd name="T11" fmla="*/ 0 h 147"/>
                <a:gd name="T12" fmla="*/ 125 w 146"/>
                <a:gd name="T13" fmla="*/ 22 h 147"/>
                <a:gd name="T14" fmla="*/ 146 w 146"/>
                <a:gd name="T15" fmla="*/ 74 h 147"/>
                <a:gd name="T16" fmla="*/ 125 w 146"/>
                <a:gd name="T17" fmla="*/ 125 h 147"/>
                <a:gd name="T18" fmla="*/ 73 w 146"/>
                <a:gd name="T19" fmla="*/ 147 h 147"/>
                <a:gd name="T20" fmla="*/ 73 w 146"/>
                <a:gd name="T21" fmla="*/ 142 h 147"/>
                <a:gd name="T22" fmla="*/ 73 w 146"/>
                <a:gd name="T23" fmla="*/ 96 h 147"/>
                <a:gd name="T24" fmla="*/ 88 w 146"/>
                <a:gd name="T25" fmla="*/ 90 h 147"/>
                <a:gd name="T26" fmla="*/ 90 w 146"/>
                <a:gd name="T27" fmla="*/ 89 h 147"/>
                <a:gd name="T28" fmla="*/ 112 w 146"/>
                <a:gd name="T29" fmla="*/ 38 h 147"/>
                <a:gd name="T30" fmla="*/ 112 w 146"/>
                <a:gd name="T31" fmla="*/ 38 h 147"/>
                <a:gd name="T32" fmla="*/ 112 w 146"/>
                <a:gd name="T33" fmla="*/ 38 h 147"/>
                <a:gd name="T34" fmla="*/ 112 w 146"/>
                <a:gd name="T35" fmla="*/ 36 h 147"/>
                <a:gd name="T36" fmla="*/ 108 w 146"/>
                <a:gd name="T37" fmla="*/ 35 h 147"/>
                <a:gd name="T38" fmla="*/ 73 w 146"/>
                <a:gd name="T39" fmla="*/ 51 h 147"/>
                <a:gd name="T40" fmla="*/ 73 w 146"/>
                <a:gd name="T41" fmla="*/ 56 h 147"/>
                <a:gd name="T42" fmla="*/ 105 w 146"/>
                <a:gd name="T43" fmla="*/ 42 h 147"/>
                <a:gd name="T44" fmla="*/ 86 w 146"/>
                <a:gd name="T45" fmla="*/ 86 h 147"/>
                <a:gd name="T46" fmla="*/ 73 w 146"/>
                <a:gd name="T47" fmla="*/ 91 h 147"/>
                <a:gd name="T48" fmla="*/ 73 w 146"/>
                <a:gd name="T49" fmla="*/ 96 h 147"/>
                <a:gd name="T50" fmla="*/ 73 w 146"/>
                <a:gd name="T51" fmla="*/ 5 h 147"/>
                <a:gd name="T52" fmla="*/ 25 w 146"/>
                <a:gd name="T53" fmla="*/ 25 h 147"/>
                <a:gd name="T54" fmla="*/ 5 w 146"/>
                <a:gd name="T55" fmla="*/ 74 h 147"/>
                <a:gd name="T56" fmla="*/ 25 w 146"/>
                <a:gd name="T57" fmla="*/ 122 h 147"/>
                <a:gd name="T58" fmla="*/ 73 w 146"/>
                <a:gd name="T59" fmla="*/ 142 h 147"/>
                <a:gd name="T60" fmla="*/ 73 w 146"/>
                <a:gd name="T61" fmla="*/ 147 h 147"/>
                <a:gd name="T62" fmla="*/ 22 w 146"/>
                <a:gd name="T63" fmla="*/ 125 h 147"/>
                <a:gd name="T64" fmla="*/ 0 w 146"/>
                <a:gd name="T65" fmla="*/ 74 h 147"/>
                <a:gd name="T66" fmla="*/ 22 w 146"/>
                <a:gd name="T67" fmla="*/ 22 h 147"/>
                <a:gd name="T68" fmla="*/ 73 w 146"/>
                <a:gd name="T69" fmla="*/ 0 h 147"/>
                <a:gd name="T70" fmla="*/ 73 w 146"/>
                <a:gd name="T71" fmla="*/ 5 h 147"/>
                <a:gd name="T72" fmla="*/ 73 w 146"/>
                <a:gd name="T73" fmla="*/ 51 h 147"/>
                <a:gd name="T74" fmla="*/ 58 w 146"/>
                <a:gd name="T75" fmla="*/ 57 h 147"/>
                <a:gd name="T76" fmla="*/ 57 w 146"/>
                <a:gd name="T77" fmla="*/ 59 h 147"/>
                <a:gd name="T78" fmla="*/ 35 w 146"/>
                <a:gd name="T79" fmla="*/ 109 h 147"/>
                <a:gd name="T80" fmla="*/ 35 w 146"/>
                <a:gd name="T81" fmla="*/ 109 h 147"/>
                <a:gd name="T82" fmla="*/ 35 w 146"/>
                <a:gd name="T83" fmla="*/ 109 h 147"/>
                <a:gd name="T84" fmla="*/ 35 w 146"/>
                <a:gd name="T85" fmla="*/ 111 h 147"/>
                <a:gd name="T86" fmla="*/ 38 w 146"/>
                <a:gd name="T87" fmla="*/ 112 h 147"/>
                <a:gd name="T88" fmla="*/ 73 w 146"/>
                <a:gd name="T89" fmla="*/ 96 h 147"/>
                <a:gd name="T90" fmla="*/ 73 w 146"/>
                <a:gd name="T91" fmla="*/ 91 h 147"/>
                <a:gd name="T92" fmla="*/ 42 w 146"/>
                <a:gd name="T93" fmla="*/ 105 h 147"/>
                <a:gd name="T94" fmla="*/ 61 w 146"/>
                <a:gd name="T95" fmla="*/ 61 h 147"/>
                <a:gd name="T96" fmla="*/ 73 w 146"/>
                <a:gd name="T97" fmla="*/ 56 h 147"/>
                <a:gd name="T98" fmla="*/ 73 w 146"/>
                <a:gd name="T99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47">
                  <a:moveTo>
                    <a:pt x="73" y="142"/>
                  </a:moveTo>
                  <a:cubicBezTo>
                    <a:pt x="92" y="142"/>
                    <a:pt x="109" y="134"/>
                    <a:pt x="122" y="122"/>
                  </a:cubicBezTo>
                  <a:cubicBezTo>
                    <a:pt x="134" y="110"/>
                    <a:pt x="142" y="92"/>
                    <a:pt x="142" y="74"/>
                  </a:cubicBezTo>
                  <a:cubicBezTo>
                    <a:pt x="142" y="55"/>
                    <a:pt x="134" y="38"/>
                    <a:pt x="122" y="25"/>
                  </a:cubicBezTo>
                  <a:cubicBezTo>
                    <a:pt x="109" y="13"/>
                    <a:pt x="92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3" y="0"/>
                    <a:pt x="112" y="9"/>
                    <a:pt x="125" y="22"/>
                  </a:cubicBezTo>
                  <a:cubicBezTo>
                    <a:pt x="138" y="35"/>
                    <a:pt x="146" y="53"/>
                    <a:pt x="146" y="74"/>
                  </a:cubicBezTo>
                  <a:cubicBezTo>
                    <a:pt x="146" y="94"/>
                    <a:pt x="138" y="112"/>
                    <a:pt x="125" y="125"/>
                  </a:cubicBezTo>
                  <a:cubicBezTo>
                    <a:pt x="112" y="139"/>
                    <a:pt x="93" y="147"/>
                    <a:pt x="73" y="147"/>
                  </a:cubicBezTo>
                  <a:cubicBezTo>
                    <a:pt x="73" y="142"/>
                    <a:pt x="73" y="142"/>
                    <a:pt x="73" y="142"/>
                  </a:cubicBezTo>
                  <a:close/>
                  <a:moveTo>
                    <a:pt x="73" y="96"/>
                  </a:move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89" y="89"/>
                    <a:pt x="90" y="89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7"/>
                    <a:pt x="112" y="36"/>
                  </a:cubicBezTo>
                  <a:cubicBezTo>
                    <a:pt x="111" y="35"/>
                    <a:pt x="110" y="35"/>
                    <a:pt x="108" y="35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96"/>
                  </a:lnTo>
                  <a:close/>
                  <a:moveTo>
                    <a:pt x="73" y="5"/>
                  </a:moveTo>
                  <a:cubicBezTo>
                    <a:pt x="54" y="5"/>
                    <a:pt x="37" y="13"/>
                    <a:pt x="25" y="25"/>
                  </a:cubicBezTo>
                  <a:cubicBezTo>
                    <a:pt x="13" y="38"/>
                    <a:pt x="5" y="55"/>
                    <a:pt x="5" y="74"/>
                  </a:cubicBezTo>
                  <a:cubicBezTo>
                    <a:pt x="5" y="92"/>
                    <a:pt x="13" y="110"/>
                    <a:pt x="25" y="122"/>
                  </a:cubicBezTo>
                  <a:cubicBezTo>
                    <a:pt x="37" y="134"/>
                    <a:pt x="54" y="142"/>
                    <a:pt x="73" y="14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53" y="147"/>
                    <a:pt x="35" y="139"/>
                    <a:pt x="22" y="125"/>
                  </a:cubicBezTo>
                  <a:cubicBezTo>
                    <a:pt x="8" y="112"/>
                    <a:pt x="0" y="94"/>
                    <a:pt x="0" y="74"/>
                  </a:cubicBezTo>
                  <a:cubicBezTo>
                    <a:pt x="0" y="53"/>
                    <a:pt x="8" y="35"/>
                    <a:pt x="22" y="22"/>
                  </a:cubicBezTo>
                  <a:cubicBezTo>
                    <a:pt x="35" y="9"/>
                    <a:pt x="5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73" y="51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7" y="58"/>
                    <a:pt x="57" y="5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10"/>
                    <a:pt x="35" y="111"/>
                  </a:cubicBezTo>
                  <a:cubicBezTo>
                    <a:pt x="35" y="112"/>
                    <a:pt x="37" y="112"/>
                    <a:pt x="38" y="11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Freeform: Shape 40"/>
            <p:cNvSpPr/>
            <p:nvPr/>
          </p:nvSpPr>
          <p:spPr bwMode="auto">
            <a:xfrm>
              <a:off x="5121773" y="4121256"/>
              <a:ext cx="35719" cy="35719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21 h 21"/>
                <a:gd name="T14" fmla="*/ 10 w 21"/>
                <a:gd name="T15" fmla="*/ 16 h 21"/>
                <a:gd name="T16" fmla="*/ 10 w 21"/>
                <a:gd name="T17" fmla="*/ 16 h 21"/>
                <a:gd name="T18" fmla="*/ 14 w 21"/>
                <a:gd name="T19" fmla="*/ 15 h 21"/>
                <a:gd name="T20" fmla="*/ 14 w 21"/>
                <a:gd name="T21" fmla="*/ 15 h 21"/>
                <a:gd name="T22" fmla="*/ 16 w 21"/>
                <a:gd name="T23" fmla="*/ 11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5 h 21"/>
                <a:gd name="T30" fmla="*/ 10 w 21"/>
                <a:gd name="T31" fmla="*/ 0 h 21"/>
                <a:gd name="T32" fmla="*/ 10 w 21"/>
                <a:gd name="T33" fmla="*/ 21 h 21"/>
                <a:gd name="T34" fmla="*/ 3 w 21"/>
                <a:gd name="T35" fmla="*/ 18 h 21"/>
                <a:gd name="T36" fmla="*/ 0 w 21"/>
                <a:gd name="T37" fmla="*/ 11 h 21"/>
                <a:gd name="T38" fmla="*/ 3 w 21"/>
                <a:gd name="T39" fmla="*/ 3 h 21"/>
                <a:gd name="T40" fmla="*/ 3 w 21"/>
                <a:gd name="T41" fmla="*/ 3 h 21"/>
                <a:gd name="T42" fmla="*/ 10 w 21"/>
                <a:gd name="T43" fmla="*/ 0 h 21"/>
                <a:gd name="T44" fmla="*/ 10 w 21"/>
                <a:gd name="T45" fmla="*/ 5 h 21"/>
                <a:gd name="T46" fmla="*/ 6 w 21"/>
                <a:gd name="T47" fmla="*/ 7 h 21"/>
                <a:gd name="T48" fmla="*/ 6 w 21"/>
                <a:gd name="T49" fmla="*/ 7 h 21"/>
                <a:gd name="T50" fmla="*/ 6 w 21"/>
                <a:gd name="T51" fmla="*/ 7 h 21"/>
                <a:gd name="T52" fmla="*/ 5 w 21"/>
                <a:gd name="T53" fmla="*/ 11 h 21"/>
                <a:gd name="T54" fmla="*/ 6 w 21"/>
                <a:gd name="T55" fmla="*/ 15 h 21"/>
                <a:gd name="T56" fmla="*/ 10 w 21"/>
                <a:gd name="T57" fmla="*/ 16 h 21"/>
                <a:gd name="T58" fmla="*/ 10 w 21"/>
                <a:gd name="T5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41"/>
            <p:cNvSpPr/>
            <p:nvPr/>
          </p:nvSpPr>
          <p:spPr bwMode="auto">
            <a:xfrm>
              <a:off x="5937351" y="5227346"/>
              <a:ext cx="80963" cy="97631"/>
            </a:xfrm>
            <a:custGeom>
              <a:avLst/>
              <a:gdLst>
                <a:gd name="T0" fmla="*/ 24 w 48"/>
                <a:gd name="T1" fmla="*/ 47 h 58"/>
                <a:gd name="T2" fmla="*/ 35 w 48"/>
                <a:gd name="T3" fmla="*/ 30 h 58"/>
                <a:gd name="T4" fmla="*/ 43 w 48"/>
                <a:gd name="T5" fmla="*/ 4 h 58"/>
                <a:gd name="T6" fmla="*/ 24 w 48"/>
                <a:gd name="T7" fmla="*/ 4 h 58"/>
                <a:gd name="T8" fmla="*/ 24 w 48"/>
                <a:gd name="T9" fmla="*/ 0 h 58"/>
                <a:gd name="T10" fmla="*/ 45 w 48"/>
                <a:gd name="T11" fmla="*/ 0 h 58"/>
                <a:gd name="T12" fmla="*/ 45 w 48"/>
                <a:gd name="T13" fmla="*/ 0 h 58"/>
                <a:gd name="T14" fmla="*/ 46 w 48"/>
                <a:gd name="T15" fmla="*/ 0 h 58"/>
                <a:gd name="T16" fmla="*/ 48 w 48"/>
                <a:gd name="T17" fmla="*/ 2 h 58"/>
                <a:gd name="T18" fmla="*/ 39 w 48"/>
                <a:gd name="T19" fmla="*/ 32 h 58"/>
                <a:gd name="T20" fmla="*/ 24 w 48"/>
                <a:gd name="T21" fmla="*/ 54 h 58"/>
                <a:gd name="T22" fmla="*/ 24 w 48"/>
                <a:gd name="T23" fmla="*/ 47 h 58"/>
                <a:gd name="T24" fmla="*/ 5 w 48"/>
                <a:gd name="T25" fmla="*/ 4 h 58"/>
                <a:gd name="T26" fmla="*/ 10 w 48"/>
                <a:gd name="T27" fmla="*/ 30 h 58"/>
                <a:gd name="T28" fmla="*/ 20 w 48"/>
                <a:gd name="T29" fmla="*/ 52 h 58"/>
                <a:gd name="T30" fmla="*/ 24 w 48"/>
                <a:gd name="T31" fmla="*/ 47 h 58"/>
                <a:gd name="T32" fmla="*/ 24 w 48"/>
                <a:gd name="T33" fmla="*/ 54 h 58"/>
                <a:gd name="T34" fmla="*/ 21 w 48"/>
                <a:gd name="T35" fmla="*/ 57 h 58"/>
                <a:gd name="T36" fmla="*/ 20 w 48"/>
                <a:gd name="T37" fmla="*/ 58 h 58"/>
                <a:gd name="T38" fmla="*/ 17 w 48"/>
                <a:gd name="T39" fmla="*/ 57 h 58"/>
                <a:gd name="T40" fmla="*/ 5 w 48"/>
                <a:gd name="T41" fmla="*/ 31 h 58"/>
                <a:gd name="T42" fmla="*/ 0 w 48"/>
                <a:gd name="T43" fmla="*/ 2 h 58"/>
                <a:gd name="T44" fmla="*/ 0 w 48"/>
                <a:gd name="T45" fmla="*/ 2 h 58"/>
                <a:gd name="T46" fmla="*/ 3 w 48"/>
                <a:gd name="T47" fmla="*/ 0 h 58"/>
                <a:gd name="T48" fmla="*/ 24 w 48"/>
                <a:gd name="T49" fmla="*/ 0 h 58"/>
                <a:gd name="T50" fmla="*/ 24 w 48"/>
                <a:gd name="T51" fmla="*/ 4 h 58"/>
                <a:gd name="T52" fmla="*/ 5 w 48"/>
                <a:gd name="T5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58">
                  <a:moveTo>
                    <a:pt x="24" y="47"/>
                  </a:moveTo>
                  <a:cubicBezTo>
                    <a:pt x="28" y="42"/>
                    <a:pt x="32" y="36"/>
                    <a:pt x="35" y="30"/>
                  </a:cubicBezTo>
                  <a:cubicBezTo>
                    <a:pt x="39" y="22"/>
                    <a:pt x="42" y="14"/>
                    <a:pt x="4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7" y="13"/>
                    <a:pt x="44" y="23"/>
                    <a:pt x="39" y="32"/>
                  </a:cubicBezTo>
                  <a:cubicBezTo>
                    <a:pt x="35" y="40"/>
                    <a:pt x="30" y="48"/>
                    <a:pt x="24" y="54"/>
                  </a:cubicBezTo>
                  <a:lnTo>
                    <a:pt x="24" y="47"/>
                  </a:lnTo>
                  <a:close/>
                  <a:moveTo>
                    <a:pt x="5" y="4"/>
                  </a:moveTo>
                  <a:cubicBezTo>
                    <a:pt x="6" y="13"/>
                    <a:pt x="7" y="22"/>
                    <a:pt x="10" y="30"/>
                  </a:cubicBezTo>
                  <a:cubicBezTo>
                    <a:pt x="12" y="38"/>
                    <a:pt x="16" y="46"/>
                    <a:pt x="20" y="52"/>
                  </a:cubicBezTo>
                  <a:cubicBezTo>
                    <a:pt x="21" y="50"/>
                    <a:pt x="23" y="49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19" y="58"/>
                    <a:pt x="18" y="58"/>
                    <a:pt x="17" y="57"/>
                  </a:cubicBezTo>
                  <a:cubicBezTo>
                    <a:pt x="12" y="50"/>
                    <a:pt x="8" y="41"/>
                    <a:pt x="5" y="31"/>
                  </a:cubicBezTo>
                  <a:cubicBezTo>
                    <a:pt x="3" y="22"/>
                    <a:pt x="1" y="1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Freeform: Shape 42"/>
            <p:cNvSpPr/>
            <p:nvPr/>
          </p:nvSpPr>
          <p:spPr bwMode="auto">
            <a:xfrm>
              <a:off x="5937351" y="5111856"/>
              <a:ext cx="80963" cy="100013"/>
            </a:xfrm>
            <a:custGeom>
              <a:avLst/>
              <a:gdLst>
                <a:gd name="T0" fmla="*/ 24 w 48"/>
                <a:gd name="T1" fmla="*/ 54 h 59"/>
                <a:gd name="T2" fmla="*/ 43 w 48"/>
                <a:gd name="T3" fmla="*/ 54 h 59"/>
                <a:gd name="T4" fmla="*/ 35 w 48"/>
                <a:gd name="T5" fmla="*/ 28 h 59"/>
                <a:gd name="T6" fmla="*/ 24 w 48"/>
                <a:gd name="T7" fmla="*/ 11 h 59"/>
                <a:gd name="T8" fmla="*/ 24 w 48"/>
                <a:gd name="T9" fmla="*/ 4 h 59"/>
                <a:gd name="T10" fmla="*/ 39 w 48"/>
                <a:gd name="T11" fmla="*/ 26 h 59"/>
                <a:gd name="T12" fmla="*/ 48 w 48"/>
                <a:gd name="T13" fmla="*/ 56 h 59"/>
                <a:gd name="T14" fmla="*/ 48 w 48"/>
                <a:gd name="T15" fmla="*/ 56 h 59"/>
                <a:gd name="T16" fmla="*/ 45 w 48"/>
                <a:gd name="T17" fmla="*/ 59 h 59"/>
                <a:gd name="T18" fmla="*/ 24 w 48"/>
                <a:gd name="T19" fmla="*/ 59 h 59"/>
                <a:gd name="T20" fmla="*/ 24 w 48"/>
                <a:gd name="T21" fmla="*/ 54 h 59"/>
                <a:gd name="T22" fmla="*/ 20 w 48"/>
                <a:gd name="T23" fmla="*/ 6 h 59"/>
                <a:gd name="T24" fmla="*/ 10 w 48"/>
                <a:gd name="T25" fmla="*/ 28 h 59"/>
                <a:gd name="T26" fmla="*/ 5 w 48"/>
                <a:gd name="T27" fmla="*/ 54 h 59"/>
                <a:gd name="T28" fmla="*/ 24 w 48"/>
                <a:gd name="T29" fmla="*/ 54 h 59"/>
                <a:gd name="T30" fmla="*/ 24 w 48"/>
                <a:gd name="T31" fmla="*/ 59 h 59"/>
                <a:gd name="T32" fmla="*/ 3 w 48"/>
                <a:gd name="T33" fmla="*/ 59 h 59"/>
                <a:gd name="T34" fmla="*/ 3 w 48"/>
                <a:gd name="T35" fmla="*/ 59 h 59"/>
                <a:gd name="T36" fmla="*/ 2 w 48"/>
                <a:gd name="T37" fmla="*/ 59 h 59"/>
                <a:gd name="T38" fmla="*/ 0 w 48"/>
                <a:gd name="T39" fmla="*/ 56 h 59"/>
                <a:gd name="T40" fmla="*/ 5 w 48"/>
                <a:gd name="T41" fmla="*/ 27 h 59"/>
                <a:gd name="T42" fmla="*/ 17 w 48"/>
                <a:gd name="T43" fmla="*/ 1 h 59"/>
                <a:gd name="T44" fmla="*/ 17 w 48"/>
                <a:gd name="T45" fmla="*/ 1 h 59"/>
                <a:gd name="T46" fmla="*/ 17 w 48"/>
                <a:gd name="T47" fmla="*/ 1 h 59"/>
                <a:gd name="T48" fmla="*/ 21 w 48"/>
                <a:gd name="T49" fmla="*/ 1 h 59"/>
                <a:gd name="T50" fmla="*/ 24 w 48"/>
                <a:gd name="T51" fmla="*/ 4 h 59"/>
                <a:gd name="T52" fmla="*/ 24 w 48"/>
                <a:gd name="T53" fmla="*/ 11 h 59"/>
                <a:gd name="T54" fmla="*/ 20 w 48"/>
                <a:gd name="T5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59">
                  <a:moveTo>
                    <a:pt x="24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2" y="45"/>
                    <a:pt x="39" y="36"/>
                    <a:pt x="35" y="28"/>
                  </a:cubicBezTo>
                  <a:cubicBezTo>
                    <a:pt x="32" y="22"/>
                    <a:pt x="28" y="16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0"/>
                    <a:pt x="35" y="18"/>
                    <a:pt x="39" y="26"/>
                  </a:cubicBezTo>
                  <a:cubicBezTo>
                    <a:pt x="44" y="35"/>
                    <a:pt x="47" y="4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8"/>
                    <a:pt x="47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24" y="54"/>
                  </a:lnTo>
                  <a:close/>
                  <a:moveTo>
                    <a:pt x="20" y="6"/>
                  </a:moveTo>
                  <a:cubicBezTo>
                    <a:pt x="16" y="13"/>
                    <a:pt x="12" y="20"/>
                    <a:pt x="10" y="28"/>
                  </a:cubicBezTo>
                  <a:cubicBezTo>
                    <a:pt x="7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6"/>
                    <a:pt x="3" y="36"/>
                    <a:pt x="5" y="27"/>
                  </a:cubicBezTo>
                  <a:cubicBezTo>
                    <a:pt x="8" y="17"/>
                    <a:pt x="12" y="8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9"/>
                    <a:pt x="21" y="8"/>
                    <a:pt x="20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Freeform: Shape 43"/>
            <p:cNvSpPr/>
            <p:nvPr/>
          </p:nvSpPr>
          <p:spPr bwMode="auto">
            <a:xfrm>
              <a:off x="5883773" y="5076137"/>
              <a:ext cx="72629" cy="135731"/>
            </a:xfrm>
            <a:custGeom>
              <a:avLst/>
              <a:gdLst>
                <a:gd name="T0" fmla="*/ 21 w 43"/>
                <a:gd name="T1" fmla="*/ 57 h 80"/>
                <a:gd name="T2" fmla="*/ 24 w 43"/>
                <a:gd name="T3" fmla="*/ 43 h 80"/>
                <a:gd name="T4" fmla="*/ 37 w 43"/>
                <a:gd name="T5" fmla="*/ 16 h 80"/>
                <a:gd name="T6" fmla="*/ 21 w 43"/>
                <a:gd name="T7" fmla="*/ 9 h 80"/>
                <a:gd name="T8" fmla="*/ 21 w 43"/>
                <a:gd name="T9" fmla="*/ 8 h 80"/>
                <a:gd name="T10" fmla="*/ 21 w 43"/>
                <a:gd name="T11" fmla="*/ 3 h 80"/>
                <a:gd name="T12" fmla="*/ 23 w 43"/>
                <a:gd name="T13" fmla="*/ 4 h 80"/>
                <a:gd name="T14" fmla="*/ 41 w 43"/>
                <a:gd name="T15" fmla="*/ 13 h 80"/>
                <a:gd name="T16" fmla="*/ 42 w 43"/>
                <a:gd name="T17" fmla="*/ 13 h 80"/>
                <a:gd name="T18" fmla="*/ 42 w 43"/>
                <a:gd name="T19" fmla="*/ 16 h 80"/>
                <a:gd name="T20" fmla="*/ 29 w 43"/>
                <a:gd name="T21" fmla="*/ 45 h 80"/>
                <a:gd name="T22" fmla="*/ 23 w 43"/>
                <a:gd name="T23" fmla="*/ 77 h 80"/>
                <a:gd name="T24" fmla="*/ 23 w 43"/>
                <a:gd name="T25" fmla="*/ 77 h 80"/>
                <a:gd name="T26" fmla="*/ 21 w 43"/>
                <a:gd name="T27" fmla="*/ 80 h 80"/>
                <a:gd name="T28" fmla="*/ 21 w 43"/>
                <a:gd name="T29" fmla="*/ 57 h 80"/>
                <a:gd name="T30" fmla="*/ 5 w 43"/>
                <a:gd name="T31" fmla="*/ 5 h 80"/>
                <a:gd name="T32" fmla="*/ 5 w 43"/>
                <a:gd name="T33" fmla="*/ 75 h 80"/>
                <a:gd name="T34" fmla="*/ 19 w 43"/>
                <a:gd name="T35" fmla="*/ 75 h 80"/>
                <a:gd name="T36" fmla="*/ 21 w 43"/>
                <a:gd name="T37" fmla="*/ 57 h 80"/>
                <a:gd name="T38" fmla="*/ 21 w 43"/>
                <a:gd name="T39" fmla="*/ 80 h 80"/>
                <a:gd name="T40" fmla="*/ 21 w 43"/>
                <a:gd name="T41" fmla="*/ 80 h 80"/>
                <a:gd name="T42" fmla="*/ 2 w 43"/>
                <a:gd name="T43" fmla="*/ 80 h 80"/>
                <a:gd name="T44" fmla="*/ 0 w 43"/>
                <a:gd name="T45" fmla="*/ 77 h 80"/>
                <a:gd name="T46" fmla="*/ 0 w 43"/>
                <a:gd name="T47" fmla="*/ 2 h 80"/>
                <a:gd name="T48" fmla="*/ 0 w 43"/>
                <a:gd name="T49" fmla="*/ 2 h 80"/>
                <a:gd name="T50" fmla="*/ 0 w 43"/>
                <a:gd name="T51" fmla="*/ 2 h 80"/>
                <a:gd name="T52" fmla="*/ 3 w 43"/>
                <a:gd name="T53" fmla="*/ 0 h 80"/>
                <a:gd name="T54" fmla="*/ 21 w 43"/>
                <a:gd name="T55" fmla="*/ 3 h 80"/>
                <a:gd name="T56" fmla="*/ 21 w 43"/>
                <a:gd name="T57" fmla="*/ 8 h 80"/>
                <a:gd name="T58" fmla="*/ 5 w 43"/>
                <a:gd name="T5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0">
                  <a:moveTo>
                    <a:pt x="21" y="57"/>
                  </a:moveTo>
                  <a:cubicBezTo>
                    <a:pt x="22" y="52"/>
                    <a:pt x="23" y="48"/>
                    <a:pt x="24" y="43"/>
                  </a:cubicBezTo>
                  <a:cubicBezTo>
                    <a:pt x="28" y="33"/>
                    <a:pt x="32" y="24"/>
                    <a:pt x="37" y="16"/>
                  </a:cubicBezTo>
                  <a:cubicBezTo>
                    <a:pt x="32" y="13"/>
                    <a:pt x="27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9" y="6"/>
                    <a:pt x="36" y="9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5"/>
                    <a:pt x="42" y="16"/>
                  </a:cubicBezTo>
                  <a:cubicBezTo>
                    <a:pt x="37" y="24"/>
                    <a:pt x="32" y="34"/>
                    <a:pt x="29" y="45"/>
                  </a:cubicBezTo>
                  <a:cubicBezTo>
                    <a:pt x="26" y="55"/>
                    <a:pt x="24" y="66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9"/>
                    <a:pt x="22" y="80"/>
                    <a:pt x="21" y="80"/>
                  </a:cubicBezTo>
                  <a:lnTo>
                    <a:pt x="21" y="57"/>
                  </a:lnTo>
                  <a:close/>
                  <a:moveTo>
                    <a:pt x="5" y="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69"/>
                    <a:pt x="20" y="63"/>
                    <a:pt x="21" y="5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5" y="2"/>
                    <a:pt x="21" y="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7"/>
                    <a:pt x="10" y="6"/>
                    <a:pt x="5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Freeform: Shape 44"/>
            <p:cNvSpPr/>
            <p:nvPr/>
          </p:nvSpPr>
          <p:spPr bwMode="auto">
            <a:xfrm>
              <a:off x="5795667" y="5227346"/>
              <a:ext cx="72629" cy="133350"/>
            </a:xfrm>
            <a:custGeom>
              <a:avLst/>
              <a:gdLst>
                <a:gd name="T0" fmla="*/ 38 w 43"/>
                <a:gd name="T1" fmla="*/ 74 h 79"/>
                <a:gd name="T2" fmla="*/ 38 w 43"/>
                <a:gd name="T3" fmla="*/ 4 h 79"/>
                <a:gd name="T4" fmla="*/ 24 w 43"/>
                <a:gd name="T5" fmla="*/ 4 h 79"/>
                <a:gd name="T6" fmla="*/ 22 w 43"/>
                <a:gd name="T7" fmla="*/ 19 h 79"/>
                <a:gd name="T8" fmla="*/ 22 w 43"/>
                <a:gd name="T9" fmla="*/ 0 h 79"/>
                <a:gd name="T10" fmla="*/ 41 w 43"/>
                <a:gd name="T11" fmla="*/ 0 h 79"/>
                <a:gd name="T12" fmla="*/ 43 w 43"/>
                <a:gd name="T13" fmla="*/ 2 h 79"/>
                <a:gd name="T14" fmla="*/ 43 w 43"/>
                <a:gd name="T15" fmla="*/ 77 h 79"/>
                <a:gd name="T16" fmla="*/ 43 w 43"/>
                <a:gd name="T17" fmla="*/ 77 h 79"/>
                <a:gd name="T18" fmla="*/ 43 w 43"/>
                <a:gd name="T19" fmla="*/ 77 h 79"/>
                <a:gd name="T20" fmla="*/ 41 w 43"/>
                <a:gd name="T21" fmla="*/ 79 h 79"/>
                <a:gd name="T22" fmla="*/ 22 w 43"/>
                <a:gd name="T23" fmla="*/ 76 h 79"/>
                <a:gd name="T24" fmla="*/ 22 w 43"/>
                <a:gd name="T25" fmla="*/ 71 h 79"/>
                <a:gd name="T26" fmla="*/ 38 w 43"/>
                <a:gd name="T27" fmla="*/ 74 h 79"/>
                <a:gd name="T28" fmla="*/ 22 w 43"/>
                <a:gd name="T29" fmla="*/ 19 h 79"/>
                <a:gd name="T30" fmla="*/ 18 w 43"/>
                <a:gd name="T31" fmla="*/ 36 h 79"/>
                <a:gd name="T32" fmla="*/ 6 w 43"/>
                <a:gd name="T33" fmla="*/ 63 h 79"/>
                <a:gd name="T34" fmla="*/ 21 w 43"/>
                <a:gd name="T35" fmla="*/ 70 h 79"/>
                <a:gd name="T36" fmla="*/ 22 w 43"/>
                <a:gd name="T37" fmla="*/ 71 h 79"/>
                <a:gd name="T38" fmla="*/ 22 w 43"/>
                <a:gd name="T39" fmla="*/ 76 h 79"/>
                <a:gd name="T40" fmla="*/ 20 w 43"/>
                <a:gd name="T41" fmla="*/ 75 h 79"/>
                <a:gd name="T42" fmla="*/ 1 w 43"/>
                <a:gd name="T43" fmla="*/ 66 h 79"/>
                <a:gd name="T44" fmla="*/ 1 w 43"/>
                <a:gd name="T45" fmla="*/ 66 h 79"/>
                <a:gd name="T46" fmla="*/ 0 w 43"/>
                <a:gd name="T47" fmla="*/ 62 h 79"/>
                <a:gd name="T48" fmla="*/ 13 w 43"/>
                <a:gd name="T49" fmla="*/ 34 h 79"/>
                <a:gd name="T50" fmla="*/ 19 w 43"/>
                <a:gd name="T51" fmla="*/ 2 h 79"/>
                <a:gd name="T52" fmla="*/ 19 w 43"/>
                <a:gd name="T53" fmla="*/ 2 h 79"/>
                <a:gd name="T54" fmla="*/ 21 w 43"/>
                <a:gd name="T55" fmla="*/ 0 h 79"/>
                <a:gd name="T56" fmla="*/ 22 w 43"/>
                <a:gd name="T57" fmla="*/ 0 h 79"/>
                <a:gd name="T58" fmla="*/ 22 w 43"/>
                <a:gd name="T5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38" y="7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9"/>
                    <a:pt x="23" y="14"/>
                    <a:pt x="22" y="1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8"/>
                    <a:pt x="42" y="79"/>
                    <a:pt x="41" y="79"/>
                  </a:cubicBezTo>
                  <a:cubicBezTo>
                    <a:pt x="34" y="79"/>
                    <a:pt x="28" y="78"/>
                    <a:pt x="22" y="76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7" y="72"/>
                    <a:pt x="33" y="74"/>
                    <a:pt x="38" y="74"/>
                  </a:cubicBezTo>
                  <a:close/>
                  <a:moveTo>
                    <a:pt x="22" y="19"/>
                  </a:moveTo>
                  <a:cubicBezTo>
                    <a:pt x="21" y="25"/>
                    <a:pt x="20" y="30"/>
                    <a:pt x="18" y="36"/>
                  </a:cubicBezTo>
                  <a:cubicBezTo>
                    <a:pt x="15" y="46"/>
                    <a:pt x="11" y="55"/>
                    <a:pt x="6" y="63"/>
                  </a:cubicBezTo>
                  <a:cubicBezTo>
                    <a:pt x="11" y="66"/>
                    <a:pt x="16" y="68"/>
                    <a:pt x="21" y="70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5"/>
                    <a:pt x="21" y="75"/>
                    <a:pt x="20" y="75"/>
                  </a:cubicBezTo>
                  <a:cubicBezTo>
                    <a:pt x="13" y="73"/>
                    <a:pt x="7" y="69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6" y="54"/>
                    <a:pt x="10" y="45"/>
                    <a:pt x="13" y="34"/>
                  </a:cubicBezTo>
                  <a:cubicBezTo>
                    <a:pt x="16" y="24"/>
                    <a:pt x="18" y="1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Freeform: Shape 45"/>
            <p:cNvSpPr/>
            <p:nvPr/>
          </p:nvSpPr>
          <p:spPr bwMode="auto">
            <a:xfrm>
              <a:off x="5795667" y="5076137"/>
              <a:ext cx="72629" cy="135731"/>
            </a:xfrm>
            <a:custGeom>
              <a:avLst/>
              <a:gdLst>
                <a:gd name="T0" fmla="*/ 24 w 43"/>
                <a:gd name="T1" fmla="*/ 75 h 80"/>
                <a:gd name="T2" fmla="*/ 38 w 43"/>
                <a:gd name="T3" fmla="*/ 75 h 80"/>
                <a:gd name="T4" fmla="*/ 38 w 43"/>
                <a:gd name="T5" fmla="*/ 5 h 80"/>
                <a:gd name="T6" fmla="*/ 22 w 43"/>
                <a:gd name="T7" fmla="*/ 9 h 80"/>
                <a:gd name="T8" fmla="*/ 22 w 43"/>
                <a:gd name="T9" fmla="*/ 4 h 80"/>
                <a:gd name="T10" fmla="*/ 40 w 43"/>
                <a:gd name="T11" fmla="*/ 0 h 80"/>
                <a:gd name="T12" fmla="*/ 41 w 43"/>
                <a:gd name="T13" fmla="*/ 0 h 80"/>
                <a:gd name="T14" fmla="*/ 43 w 43"/>
                <a:gd name="T15" fmla="*/ 2 h 80"/>
                <a:gd name="T16" fmla="*/ 43 w 43"/>
                <a:gd name="T17" fmla="*/ 77 h 80"/>
                <a:gd name="T18" fmla="*/ 41 w 43"/>
                <a:gd name="T19" fmla="*/ 80 h 80"/>
                <a:gd name="T20" fmla="*/ 22 w 43"/>
                <a:gd name="T21" fmla="*/ 80 h 80"/>
                <a:gd name="T22" fmla="*/ 22 w 43"/>
                <a:gd name="T23" fmla="*/ 60 h 80"/>
                <a:gd name="T24" fmla="*/ 24 w 43"/>
                <a:gd name="T25" fmla="*/ 75 h 80"/>
                <a:gd name="T26" fmla="*/ 22 w 43"/>
                <a:gd name="T27" fmla="*/ 9 h 80"/>
                <a:gd name="T28" fmla="*/ 21 w 43"/>
                <a:gd name="T29" fmla="*/ 9 h 80"/>
                <a:gd name="T30" fmla="*/ 6 w 43"/>
                <a:gd name="T31" fmla="*/ 16 h 80"/>
                <a:gd name="T32" fmla="*/ 18 w 43"/>
                <a:gd name="T33" fmla="*/ 44 h 80"/>
                <a:gd name="T34" fmla="*/ 22 w 43"/>
                <a:gd name="T35" fmla="*/ 60 h 80"/>
                <a:gd name="T36" fmla="*/ 22 w 43"/>
                <a:gd name="T37" fmla="*/ 80 h 80"/>
                <a:gd name="T38" fmla="*/ 21 w 43"/>
                <a:gd name="T39" fmla="*/ 80 h 80"/>
                <a:gd name="T40" fmla="*/ 21 w 43"/>
                <a:gd name="T41" fmla="*/ 80 h 80"/>
                <a:gd name="T42" fmla="*/ 19 w 43"/>
                <a:gd name="T43" fmla="*/ 77 h 80"/>
                <a:gd name="T44" fmla="*/ 13 w 43"/>
                <a:gd name="T45" fmla="*/ 45 h 80"/>
                <a:gd name="T46" fmla="*/ 0 w 43"/>
                <a:gd name="T47" fmla="*/ 17 h 80"/>
                <a:gd name="T48" fmla="*/ 0 w 43"/>
                <a:gd name="T49" fmla="*/ 17 h 80"/>
                <a:gd name="T50" fmla="*/ 1 w 43"/>
                <a:gd name="T51" fmla="*/ 14 h 80"/>
                <a:gd name="T52" fmla="*/ 20 w 43"/>
                <a:gd name="T53" fmla="*/ 4 h 80"/>
                <a:gd name="T54" fmla="*/ 22 w 43"/>
                <a:gd name="T55" fmla="*/ 4 h 80"/>
                <a:gd name="T56" fmla="*/ 22 w 43"/>
                <a:gd name="T5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80">
                  <a:moveTo>
                    <a:pt x="24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6"/>
                    <a:pt x="27" y="7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8" y="2"/>
                    <a:pt x="34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9"/>
                    <a:pt x="42" y="80"/>
                    <a:pt x="41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5"/>
                    <a:pt x="23" y="70"/>
                    <a:pt x="24" y="7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6" y="11"/>
                    <a:pt x="11" y="13"/>
                    <a:pt x="6" y="16"/>
                  </a:cubicBezTo>
                  <a:cubicBezTo>
                    <a:pt x="11" y="24"/>
                    <a:pt x="15" y="33"/>
                    <a:pt x="18" y="44"/>
                  </a:cubicBezTo>
                  <a:cubicBezTo>
                    <a:pt x="20" y="49"/>
                    <a:pt x="21" y="55"/>
                    <a:pt x="22" y="6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0"/>
                    <a:pt x="19" y="79"/>
                    <a:pt x="19" y="77"/>
                  </a:cubicBezTo>
                  <a:cubicBezTo>
                    <a:pt x="18" y="66"/>
                    <a:pt x="16" y="55"/>
                    <a:pt x="13" y="45"/>
                  </a:cubicBezTo>
                  <a:cubicBezTo>
                    <a:pt x="10" y="34"/>
                    <a:pt x="6" y="2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1" y="14"/>
                  </a:cubicBezTo>
                  <a:cubicBezTo>
                    <a:pt x="7" y="10"/>
                    <a:pt x="13" y="7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Freeform: Shape 46"/>
            <p:cNvSpPr/>
            <p:nvPr/>
          </p:nvSpPr>
          <p:spPr bwMode="auto">
            <a:xfrm>
              <a:off x="5732564" y="5227346"/>
              <a:ext cx="79772" cy="97631"/>
            </a:xfrm>
            <a:custGeom>
              <a:avLst/>
              <a:gdLst>
                <a:gd name="T0" fmla="*/ 24 w 47"/>
                <a:gd name="T1" fmla="*/ 0 h 58"/>
                <a:gd name="T2" fmla="*/ 45 w 47"/>
                <a:gd name="T3" fmla="*/ 0 h 58"/>
                <a:gd name="T4" fmla="*/ 47 w 47"/>
                <a:gd name="T5" fmla="*/ 2 h 58"/>
                <a:gd name="T6" fmla="*/ 42 w 47"/>
                <a:gd name="T7" fmla="*/ 31 h 58"/>
                <a:gd name="T8" fmla="*/ 31 w 47"/>
                <a:gd name="T9" fmla="*/ 56 h 58"/>
                <a:gd name="T10" fmla="*/ 27 w 47"/>
                <a:gd name="T11" fmla="*/ 57 h 58"/>
                <a:gd name="T12" fmla="*/ 24 w 47"/>
                <a:gd name="T13" fmla="*/ 54 h 58"/>
                <a:gd name="T14" fmla="*/ 24 w 47"/>
                <a:gd name="T15" fmla="*/ 47 h 58"/>
                <a:gd name="T16" fmla="*/ 28 w 47"/>
                <a:gd name="T17" fmla="*/ 51 h 58"/>
                <a:gd name="T18" fmla="*/ 37 w 47"/>
                <a:gd name="T19" fmla="*/ 30 h 58"/>
                <a:gd name="T20" fmla="*/ 42 w 47"/>
                <a:gd name="T21" fmla="*/ 4 h 58"/>
                <a:gd name="T22" fmla="*/ 24 w 47"/>
                <a:gd name="T23" fmla="*/ 4 h 58"/>
                <a:gd name="T24" fmla="*/ 24 w 47"/>
                <a:gd name="T25" fmla="*/ 0 h 58"/>
                <a:gd name="T26" fmla="*/ 2 w 47"/>
                <a:gd name="T27" fmla="*/ 12 h 58"/>
                <a:gd name="T28" fmla="*/ 0 w 47"/>
                <a:gd name="T29" fmla="*/ 2 h 58"/>
                <a:gd name="T30" fmla="*/ 3 w 47"/>
                <a:gd name="T31" fmla="*/ 0 h 58"/>
                <a:gd name="T32" fmla="*/ 24 w 47"/>
                <a:gd name="T33" fmla="*/ 0 h 58"/>
                <a:gd name="T34" fmla="*/ 24 w 47"/>
                <a:gd name="T35" fmla="*/ 4 h 58"/>
                <a:gd name="T36" fmla="*/ 5 w 47"/>
                <a:gd name="T37" fmla="*/ 4 h 58"/>
                <a:gd name="T38" fmla="*/ 8 w 47"/>
                <a:gd name="T39" fmla="*/ 16 h 58"/>
                <a:gd name="T40" fmla="*/ 13 w 47"/>
                <a:gd name="T41" fmla="*/ 30 h 58"/>
                <a:gd name="T42" fmla="*/ 24 w 47"/>
                <a:gd name="T43" fmla="*/ 47 h 58"/>
                <a:gd name="T44" fmla="*/ 24 w 47"/>
                <a:gd name="T45" fmla="*/ 54 h 58"/>
                <a:gd name="T46" fmla="*/ 9 w 47"/>
                <a:gd name="T47" fmla="*/ 32 h 58"/>
                <a:gd name="T48" fmla="*/ 2 w 4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12"/>
                    <a:pt x="45" y="22"/>
                    <a:pt x="42" y="31"/>
                  </a:cubicBezTo>
                  <a:cubicBezTo>
                    <a:pt x="39" y="40"/>
                    <a:pt x="35" y="49"/>
                    <a:pt x="31" y="56"/>
                  </a:cubicBezTo>
                  <a:cubicBezTo>
                    <a:pt x="30" y="57"/>
                    <a:pt x="29" y="58"/>
                    <a:pt x="27" y="57"/>
                  </a:cubicBezTo>
                  <a:cubicBezTo>
                    <a:pt x="26" y="56"/>
                    <a:pt x="25" y="55"/>
                    <a:pt x="24" y="5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50"/>
                    <a:pt x="28" y="51"/>
                  </a:cubicBezTo>
                  <a:cubicBezTo>
                    <a:pt x="32" y="45"/>
                    <a:pt x="35" y="38"/>
                    <a:pt x="37" y="30"/>
                  </a:cubicBezTo>
                  <a:cubicBezTo>
                    <a:pt x="40" y="22"/>
                    <a:pt x="41" y="13"/>
                    <a:pt x="42" y="4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24" y="0"/>
                  </a:lnTo>
                  <a:close/>
                  <a:moveTo>
                    <a:pt x="2" y="12"/>
                  </a:moveTo>
                  <a:cubicBezTo>
                    <a:pt x="1" y="8"/>
                    <a:pt x="1" y="5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7" y="12"/>
                    <a:pt x="8" y="16"/>
                  </a:cubicBezTo>
                  <a:cubicBezTo>
                    <a:pt x="9" y="21"/>
                    <a:pt x="11" y="25"/>
                    <a:pt x="13" y="30"/>
                  </a:cubicBezTo>
                  <a:cubicBezTo>
                    <a:pt x="16" y="36"/>
                    <a:pt x="19" y="42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8" y="47"/>
                    <a:pt x="12" y="40"/>
                    <a:pt x="9" y="32"/>
                  </a:cubicBezTo>
                  <a:cubicBezTo>
                    <a:pt x="5" y="26"/>
                    <a:pt x="3" y="19"/>
                    <a:pt x="2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Freeform: Shape 47"/>
            <p:cNvSpPr/>
            <p:nvPr/>
          </p:nvSpPr>
          <p:spPr bwMode="auto">
            <a:xfrm>
              <a:off x="5732564" y="5111856"/>
              <a:ext cx="79772" cy="100013"/>
            </a:xfrm>
            <a:custGeom>
              <a:avLst/>
              <a:gdLst>
                <a:gd name="T0" fmla="*/ 28 w 47"/>
                <a:gd name="T1" fmla="*/ 7 h 59"/>
                <a:gd name="T2" fmla="*/ 24 w 47"/>
                <a:gd name="T3" fmla="*/ 11 h 59"/>
                <a:gd name="T4" fmla="*/ 24 w 47"/>
                <a:gd name="T5" fmla="*/ 4 h 59"/>
                <a:gd name="T6" fmla="*/ 27 w 47"/>
                <a:gd name="T7" fmla="*/ 1 h 59"/>
                <a:gd name="T8" fmla="*/ 27 w 47"/>
                <a:gd name="T9" fmla="*/ 1 h 59"/>
                <a:gd name="T10" fmla="*/ 31 w 47"/>
                <a:gd name="T11" fmla="*/ 2 h 59"/>
                <a:gd name="T12" fmla="*/ 42 w 47"/>
                <a:gd name="T13" fmla="*/ 27 h 59"/>
                <a:gd name="T14" fmla="*/ 47 w 47"/>
                <a:gd name="T15" fmla="*/ 56 h 59"/>
                <a:gd name="T16" fmla="*/ 47 w 47"/>
                <a:gd name="T17" fmla="*/ 56 h 59"/>
                <a:gd name="T18" fmla="*/ 45 w 47"/>
                <a:gd name="T19" fmla="*/ 59 h 59"/>
                <a:gd name="T20" fmla="*/ 24 w 47"/>
                <a:gd name="T21" fmla="*/ 59 h 59"/>
                <a:gd name="T22" fmla="*/ 24 w 47"/>
                <a:gd name="T23" fmla="*/ 54 h 59"/>
                <a:gd name="T24" fmla="*/ 42 w 47"/>
                <a:gd name="T25" fmla="*/ 54 h 59"/>
                <a:gd name="T26" fmla="*/ 37 w 47"/>
                <a:gd name="T27" fmla="*/ 29 h 59"/>
                <a:gd name="T28" fmla="*/ 28 w 47"/>
                <a:gd name="T29" fmla="*/ 7 h 59"/>
                <a:gd name="T30" fmla="*/ 24 w 47"/>
                <a:gd name="T31" fmla="*/ 11 h 59"/>
                <a:gd name="T32" fmla="*/ 13 w 47"/>
                <a:gd name="T33" fmla="*/ 28 h 59"/>
                <a:gd name="T34" fmla="*/ 5 w 47"/>
                <a:gd name="T35" fmla="*/ 54 h 59"/>
                <a:gd name="T36" fmla="*/ 24 w 47"/>
                <a:gd name="T37" fmla="*/ 54 h 59"/>
                <a:gd name="T38" fmla="*/ 24 w 47"/>
                <a:gd name="T39" fmla="*/ 59 h 59"/>
                <a:gd name="T40" fmla="*/ 3 w 47"/>
                <a:gd name="T41" fmla="*/ 59 h 59"/>
                <a:gd name="T42" fmla="*/ 3 w 47"/>
                <a:gd name="T43" fmla="*/ 59 h 59"/>
                <a:gd name="T44" fmla="*/ 3 w 47"/>
                <a:gd name="T45" fmla="*/ 59 h 59"/>
                <a:gd name="T46" fmla="*/ 0 w 47"/>
                <a:gd name="T47" fmla="*/ 56 h 59"/>
                <a:gd name="T48" fmla="*/ 9 w 47"/>
                <a:gd name="T49" fmla="*/ 26 h 59"/>
                <a:gd name="T50" fmla="*/ 24 w 47"/>
                <a:gd name="T51" fmla="*/ 4 h 59"/>
                <a:gd name="T52" fmla="*/ 24 w 47"/>
                <a:gd name="T5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9">
                  <a:moveTo>
                    <a:pt x="28" y="7"/>
                  </a:moveTo>
                  <a:cubicBezTo>
                    <a:pt x="27" y="8"/>
                    <a:pt x="25" y="10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6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5" y="9"/>
                    <a:pt x="39" y="17"/>
                    <a:pt x="42" y="27"/>
                  </a:cubicBezTo>
                  <a:cubicBezTo>
                    <a:pt x="45" y="36"/>
                    <a:pt x="47" y="4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1" y="45"/>
                    <a:pt x="40" y="36"/>
                    <a:pt x="37" y="29"/>
                  </a:cubicBezTo>
                  <a:cubicBezTo>
                    <a:pt x="35" y="20"/>
                    <a:pt x="32" y="13"/>
                    <a:pt x="28" y="7"/>
                  </a:cubicBezTo>
                  <a:close/>
                  <a:moveTo>
                    <a:pt x="24" y="11"/>
                  </a:moveTo>
                  <a:cubicBezTo>
                    <a:pt x="19" y="17"/>
                    <a:pt x="16" y="22"/>
                    <a:pt x="13" y="28"/>
                  </a:cubicBezTo>
                  <a:cubicBezTo>
                    <a:pt x="9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5"/>
                    <a:pt x="4" y="35"/>
                    <a:pt x="9" y="26"/>
                  </a:cubicBezTo>
                  <a:cubicBezTo>
                    <a:pt x="12" y="18"/>
                    <a:pt x="18" y="11"/>
                    <a:pt x="24" y="4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48"/>
            <p:cNvSpPr/>
            <p:nvPr/>
          </p:nvSpPr>
          <p:spPr bwMode="auto">
            <a:xfrm>
              <a:off x="5883773" y="5227346"/>
              <a:ext cx="72629" cy="133350"/>
            </a:xfrm>
            <a:custGeom>
              <a:avLst/>
              <a:gdLst>
                <a:gd name="T0" fmla="*/ 21 w 43"/>
                <a:gd name="T1" fmla="*/ 71 h 79"/>
                <a:gd name="T2" fmla="*/ 21 w 43"/>
                <a:gd name="T3" fmla="*/ 71 h 79"/>
                <a:gd name="T4" fmla="*/ 37 w 43"/>
                <a:gd name="T5" fmla="*/ 63 h 79"/>
                <a:gd name="T6" fmla="*/ 24 w 43"/>
                <a:gd name="T7" fmla="*/ 36 h 79"/>
                <a:gd name="T8" fmla="*/ 21 w 43"/>
                <a:gd name="T9" fmla="*/ 22 h 79"/>
                <a:gd name="T10" fmla="*/ 21 w 43"/>
                <a:gd name="T11" fmla="*/ 0 h 79"/>
                <a:gd name="T12" fmla="*/ 23 w 43"/>
                <a:gd name="T13" fmla="*/ 2 h 79"/>
                <a:gd name="T14" fmla="*/ 29 w 43"/>
                <a:gd name="T15" fmla="*/ 34 h 79"/>
                <a:gd name="T16" fmla="*/ 42 w 43"/>
                <a:gd name="T17" fmla="*/ 63 h 79"/>
                <a:gd name="T18" fmla="*/ 42 w 43"/>
                <a:gd name="T19" fmla="*/ 63 h 79"/>
                <a:gd name="T20" fmla="*/ 42 w 43"/>
                <a:gd name="T21" fmla="*/ 63 h 79"/>
                <a:gd name="T22" fmla="*/ 42 w 43"/>
                <a:gd name="T23" fmla="*/ 66 h 79"/>
                <a:gd name="T24" fmla="*/ 23 w 43"/>
                <a:gd name="T25" fmla="*/ 75 h 79"/>
                <a:gd name="T26" fmla="*/ 21 w 43"/>
                <a:gd name="T27" fmla="*/ 76 h 79"/>
                <a:gd name="T28" fmla="*/ 21 w 43"/>
                <a:gd name="T29" fmla="*/ 71 h 79"/>
                <a:gd name="T30" fmla="*/ 5 w 43"/>
                <a:gd name="T31" fmla="*/ 74 h 79"/>
                <a:gd name="T32" fmla="*/ 21 w 43"/>
                <a:gd name="T33" fmla="*/ 71 h 79"/>
                <a:gd name="T34" fmla="*/ 21 w 43"/>
                <a:gd name="T35" fmla="*/ 76 h 79"/>
                <a:gd name="T36" fmla="*/ 3 w 43"/>
                <a:gd name="T37" fmla="*/ 79 h 79"/>
                <a:gd name="T38" fmla="*/ 2 w 43"/>
                <a:gd name="T39" fmla="*/ 79 h 79"/>
                <a:gd name="T40" fmla="*/ 0 w 43"/>
                <a:gd name="T41" fmla="*/ 77 h 79"/>
                <a:gd name="T42" fmla="*/ 0 w 43"/>
                <a:gd name="T43" fmla="*/ 2 h 79"/>
                <a:gd name="T44" fmla="*/ 2 w 43"/>
                <a:gd name="T45" fmla="*/ 0 h 79"/>
                <a:gd name="T46" fmla="*/ 21 w 43"/>
                <a:gd name="T47" fmla="*/ 0 h 79"/>
                <a:gd name="T48" fmla="*/ 21 w 43"/>
                <a:gd name="T49" fmla="*/ 0 h 79"/>
                <a:gd name="T50" fmla="*/ 21 w 43"/>
                <a:gd name="T51" fmla="*/ 0 h 79"/>
                <a:gd name="T52" fmla="*/ 21 w 43"/>
                <a:gd name="T53" fmla="*/ 22 h 79"/>
                <a:gd name="T54" fmla="*/ 19 w 43"/>
                <a:gd name="T55" fmla="*/ 4 h 79"/>
                <a:gd name="T56" fmla="*/ 5 w 43"/>
                <a:gd name="T57" fmla="*/ 4 h 79"/>
                <a:gd name="T58" fmla="*/ 5 w 43"/>
                <a:gd name="T5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7" y="69"/>
                    <a:pt x="32" y="66"/>
                    <a:pt x="37" y="63"/>
                  </a:cubicBezTo>
                  <a:cubicBezTo>
                    <a:pt x="32" y="55"/>
                    <a:pt x="28" y="46"/>
                    <a:pt x="24" y="36"/>
                  </a:cubicBezTo>
                  <a:cubicBezTo>
                    <a:pt x="23" y="31"/>
                    <a:pt x="22" y="27"/>
                    <a:pt x="21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4" y="13"/>
                    <a:pt x="26" y="24"/>
                    <a:pt x="29" y="34"/>
                  </a:cubicBezTo>
                  <a:cubicBezTo>
                    <a:pt x="32" y="45"/>
                    <a:pt x="37" y="55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4"/>
                    <a:pt x="43" y="65"/>
                    <a:pt x="42" y="66"/>
                  </a:cubicBezTo>
                  <a:cubicBezTo>
                    <a:pt x="36" y="70"/>
                    <a:pt x="30" y="73"/>
                    <a:pt x="23" y="75"/>
                  </a:cubicBezTo>
                  <a:cubicBezTo>
                    <a:pt x="22" y="75"/>
                    <a:pt x="22" y="76"/>
                    <a:pt x="21" y="76"/>
                  </a:cubicBezTo>
                  <a:lnTo>
                    <a:pt x="21" y="71"/>
                  </a:lnTo>
                  <a:close/>
                  <a:moveTo>
                    <a:pt x="5" y="74"/>
                  </a:moveTo>
                  <a:cubicBezTo>
                    <a:pt x="10" y="74"/>
                    <a:pt x="16" y="72"/>
                    <a:pt x="21" y="71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5" y="78"/>
                    <a:pt x="9" y="79"/>
                    <a:pt x="3" y="79"/>
                  </a:cubicBezTo>
                  <a:cubicBezTo>
                    <a:pt x="3" y="79"/>
                    <a:pt x="3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16"/>
                    <a:pt x="19" y="10"/>
                    <a:pt x="1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7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Freeform: Shape 49"/>
            <p:cNvSpPr/>
            <p:nvPr/>
          </p:nvSpPr>
          <p:spPr bwMode="auto">
            <a:xfrm>
              <a:off x="5656364" y="3612859"/>
              <a:ext cx="169069" cy="458391"/>
            </a:xfrm>
            <a:custGeom>
              <a:avLst/>
              <a:gdLst>
                <a:gd name="T0" fmla="*/ 60 w 100"/>
                <a:gd name="T1" fmla="*/ 266 h 270"/>
                <a:gd name="T2" fmla="*/ 60 w 100"/>
                <a:gd name="T3" fmla="*/ 129 h 270"/>
                <a:gd name="T4" fmla="*/ 62 w 100"/>
                <a:gd name="T5" fmla="*/ 127 h 270"/>
                <a:gd name="T6" fmla="*/ 86 w 100"/>
                <a:gd name="T7" fmla="*/ 107 h 270"/>
                <a:gd name="T8" fmla="*/ 95 w 100"/>
                <a:gd name="T9" fmla="*/ 73 h 270"/>
                <a:gd name="T10" fmla="*/ 81 w 100"/>
                <a:gd name="T11" fmla="*/ 25 h 270"/>
                <a:gd name="T12" fmla="*/ 50 w 100"/>
                <a:gd name="T13" fmla="*/ 5 h 270"/>
                <a:gd name="T14" fmla="*/ 50 w 100"/>
                <a:gd name="T15" fmla="*/ 5 h 270"/>
                <a:gd name="T16" fmla="*/ 50 w 100"/>
                <a:gd name="T17" fmla="*/ 0 h 270"/>
                <a:gd name="T18" fmla="*/ 50 w 100"/>
                <a:gd name="T19" fmla="*/ 0 h 270"/>
                <a:gd name="T20" fmla="*/ 85 w 100"/>
                <a:gd name="T21" fmla="*/ 23 h 270"/>
                <a:gd name="T22" fmla="*/ 100 w 100"/>
                <a:gd name="T23" fmla="*/ 73 h 270"/>
                <a:gd name="T24" fmla="*/ 90 w 100"/>
                <a:gd name="T25" fmla="*/ 110 h 270"/>
                <a:gd name="T26" fmla="*/ 65 w 100"/>
                <a:gd name="T27" fmla="*/ 131 h 270"/>
                <a:gd name="T28" fmla="*/ 65 w 100"/>
                <a:gd name="T29" fmla="*/ 268 h 270"/>
                <a:gd name="T30" fmla="*/ 62 w 100"/>
                <a:gd name="T31" fmla="*/ 270 h 270"/>
                <a:gd name="T32" fmla="*/ 50 w 100"/>
                <a:gd name="T33" fmla="*/ 270 h 270"/>
                <a:gd name="T34" fmla="*/ 50 w 100"/>
                <a:gd name="T35" fmla="*/ 266 h 270"/>
                <a:gd name="T36" fmla="*/ 60 w 100"/>
                <a:gd name="T37" fmla="*/ 266 h 270"/>
                <a:gd name="T38" fmla="*/ 50 w 100"/>
                <a:gd name="T39" fmla="*/ 5 h 270"/>
                <a:gd name="T40" fmla="*/ 20 w 100"/>
                <a:gd name="T41" fmla="*/ 25 h 270"/>
                <a:gd name="T42" fmla="*/ 5 w 100"/>
                <a:gd name="T43" fmla="*/ 73 h 270"/>
                <a:gd name="T44" fmla="*/ 14 w 100"/>
                <a:gd name="T45" fmla="*/ 107 h 270"/>
                <a:gd name="T46" fmla="*/ 39 w 100"/>
                <a:gd name="T47" fmla="*/ 127 h 270"/>
                <a:gd name="T48" fmla="*/ 40 w 100"/>
                <a:gd name="T49" fmla="*/ 129 h 270"/>
                <a:gd name="T50" fmla="*/ 40 w 100"/>
                <a:gd name="T51" fmla="*/ 129 h 270"/>
                <a:gd name="T52" fmla="*/ 40 w 100"/>
                <a:gd name="T53" fmla="*/ 266 h 270"/>
                <a:gd name="T54" fmla="*/ 50 w 100"/>
                <a:gd name="T55" fmla="*/ 266 h 270"/>
                <a:gd name="T56" fmla="*/ 50 w 100"/>
                <a:gd name="T57" fmla="*/ 270 h 270"/>
                <a:gd name="T58" fmla="*/ 38 w 100"/>
                <a:gd name="T59" fmla="*/ 270 h 270"/>
                <a:gd name="T60" fmla="*/ 35 w 100"/>
                <a:gd name="T61" fmla="*/ 268 h 270"/>
                <a:gd name="T62" fmla="*/ 35 w 100"/>
                <a:gd name="T63" fmla="*/ 131 h 270"/>
                <a:gd name="T64" fmla="*/ 10 w 100"/>
                <a:gd name="T65" fmla="*/ 110 h 270"/>
                <a:gd name="T66" fmla="*/ 0 w 100"/>
                <a:gd name="T67" fmla="*/ 73 h 270"/>
                <a:gd name="T68" fmla="*/ 16 w 100"/>
                <a:gd name="T69" fmla="*/ 23 h 270"/>
                <a:gd name="T70" fmla="*/ 50 w 100"/>
                <a:gd name="T71" fmla="*/ 0 h 270"/>
                <a:gd name="T72" fmla="*/ 50 w 100"/>
                <a:gd name="T73" fmla="*/ 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270">
                  <a:moveTo>
                    <a:pt x="60" y="266"/>
                  </a:moveTo>
                  <a:cubicBezTo>
                    <a:pt x="60" y="129"/>
                    <a:pt x="60" y="129"/>
                    <a:pt x="60" y="129"/>
                  </a:cubicBezTo>
                  <a:cubicBezTo>
                    <a:pt x="60" y="128"/>
                    <a:pt x="61" y="127"/>
                    <a:pt x="62" y="127"/>
                  </a:cubicBezTo>
                  <a:cubicBezTo>
                    <a:pt x="72" y="124"/>
                    <a:pt x="80" y="117"/>
                    <a:pt x="86" y="107"/>
                  </a:cubicBezTo>
                  <a:cubicBezTo>
                    <a:pt x="92" y="98"/>
                    <a:pt x="95" y="86"/>
                    <a:pt x="95" y="73"/>
                  </a:cubicBezTo>
                  <a:cubicBezTo>
                    <a:pt x="95" y="57"/>
                    <a:pt x="90" y="39"/>
                    <a:pt x="81" y="25"/>
                  </a:cubicBezTo>
                  <a:cubicBezTo>
                    <a:pt x="72" y="13"/>
                    <a:pt x="62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4" y="0"/>
                    <a:pt x="76" y="10"/>
                    <a:pt x="85" y="23"/>
                  </a:cubicBezTo>
                  <a:cubicBezTo>
                    <a:pt x="94" y="37"/>
                    <a:pt x="100" y="56"/>
                    <a:pt x="100" y="73"/>
                  </a:cubicBezTo>
                  <a:cubicBezTo>
                    <a:pt x="100" y="87"/>
                    <a:pt x="96" y="100"/>
                    <a:pt x="90" y="110"/>
                  </a:cubicBezTo>
                  <a:cubicBezTo>
                    <a:pt x="84" y="120"/>
                    <a:pt x="75" y="127"/>
                    <a:pt x="65" y="131"/>
                  </a:cubicBezTo>
                  <a:cubicBezTo>
                    <a:pt x="65" y="268"/>
                    <a:pt x="65" y="268"/>
                    <a:pt x="65" y="268"/>
                  </a:cubicBezTo>
                  <a:cubicBezTo>
                    <a:pt x="65" y="269"/>
                    <a:pt x="64" y="270"/>
                    <a:pt x="62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66"/>
                    <a:pt x="50" y="266"/>
                    <a:pt x="50" y="266"/>
                  </a:cubicBezTo>
                  <a:lnTo>
                    <a:pt x="60" y="266"/>
                  </a:lnTo>
                  <a:close/>
                  <a:moveTo>
                    <a:pt x="50" y="5"/>
                  </a:moveTo>
                  <a:cubicBezTo>
                    <a:pt x="39" y="5"/>
                    <a:pt x="28" y="13"/>
                    <a:pt x="20" y="25"/>
                  </a:cubicBezTo>
                  <a:cubicBezTo>
                    <a:pt x="11" y="39"/>
                    <a:pt x="5" y="57"/>
                    <a:pt x="5" y="73"/>
                  </a:cubicBezTo>
                  <a:cubicBezTo>
                    <a:pt x="5" y="86"/>
                    <a:pt x="9" y="98"/>
                    <a:pt x="14" y="107"/>
                  </a:cubicBezTo>
                  <a:cubicBezTo>
                    <a:pt x="20" y="117"/>
                    <a:pt x="29" y="124"/>
                    <a:pt x="39" y="127"/>
                  </a:cubicBezTo>
                  <a:cubicBezTo>
                    <a:pt x="40" y="127"/>
                    <a:pt x="40" y="128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7" y="270"/>
                    <a:pt x="35" y="269"/>
                    <a:pt x="35" y="26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25" y="127"/>
                    <a:pt x="17" y="119"/>
                    <a:pt x="10" y="110"/>
                  </a:cubicBezTo>
                  <a:cubicBezTo>
                    <a:pt x="4" y="100"/>
                    <a:pt x="0" y="87"/>
                    <a:pt x="0" y="73"/>
                  </a:cubicBezTo>
                  <a:cubicBezTo>
                    <a:pt x="0" y="56"/>
                    <a:pt x="6" y="37"/>
                    <a:pt x="16" y="23"/>
                  </a:cubicBezTo>
                  <a:cubicBezTo>
                    <a:pt x="25" y="10"/>
                    <a:pt x="37" y="0"/>
                    <a:pt x="50" y="0"/>
                  </a:cubicBez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Freeform: Shape 50"/>
            <p:cNvSpPr/>
            <p:nvPr/>
          </p:nvSpPr>
          <p:spPr bwMode="auto">
            <a:xfrm>
              <a:off x="6564811" y="4903497"/>
              <a:ext cx="116681" cy="116681"/>
            </a:xfrm>
            <a:custGeom>
              <a:avLst/>
              <a:gdLst>
                <a:gd name="T0" fmla="*/ 35 w 69"/>
                <a:gd name="T1" fmla="*/ 64 h 69"/>
                <a:gd name="T2" fmla="*/ 56 w 69"/>
                <a:gd name="T3" fmla="*/ 55 h 69"/>
                <a:gd name="T4" fmla="*/ 64 w 69"/>
                <a:gd name="T5" fmla="*/ 34 h 69"/>
                <a:gd name="T6" fmla="*/ 56 w 69"/>
                <a:gd name="T7" fmla="*/ 13 h 69"/>
                <a:gd name="T8" fmla="*/ 35 w 69"/>
                <a:gd name="T9" fmla="*/ 5 h 69"/>
                <a:gd name="T10" fmla="*/ 35 w 69"/>
                <a:gd name="T11" fmla="*/ 0 h 69"/>
                <a:gd name="T12" fmla="*/ 59 w 69"/>
                <a:gd name="T13" fmla="*/ 10 h 69"/>
                <a:gd name="T14" fmla="*/ 69 w 69"/>
                <a:gd name="T15" fmla="*/ 34 h 69"/>
                <a:gd name="T16" fmla="*/ 59 w 69"/>
                <a:gd name="T17" fmla="*/ 59 h 69"/>
                <a:gd name="T18" fmla="*/ 35 w 69"/>
                <a:gd name="T19" fmla="*/ 69 h 69"/>
                <a:gd name="T20" fmla="*/ 35 w 69"/>
                <a:gd name="T21" fmla="*/ 64 h 69"/>
                <a:gd name="T22" fmla="*/ 35 w 69"/>
                <a:gd name="T23" fmla="*/ 27 h 69"/>
                <a:gd name="T24" fmla="*/ 35 w 69"/>
                <a:gd name="T25" fmla="*/ 32 h 69"/>
                <a:gd name="T26" fmla="*/ 40 w 69"/>
                <a:gd name="T27" fmla="*/ 32 h 69"/>
                <a:gd name="T28" fmla="*/ 36 w 69"/>
                <a:gd name="T29" fmla="*/ 36 h 69"/>
                <a:gd name="T30" fmla="*/ 35 w 69"/>
                <a:gd name="T31" fmla="*/ 37 h 69"/>
                <a:gd name="T32" fmla="*/ 35 w 69"/>
                <a:gd name="T33" fmla="*/ 45 h 69"/>
                <a:gd name="T34" fmla="*/ 40 w 69"/>
                <a:gd name="T35" fmla="*/ 39 h 69"/>
                <a:gd name="T36" fmla="*/ 47 w 69"/>
                <a:gd name="T37" fmla="*/ 31 h 69"/>
                <a:gd name="T38" fmla="*/ 48 w 69"/>
                <a:gd name="T39" fmla="*/ 30 h 69"/>
                <a:gd name="T40" fmla="*/ 45 w 69"/>
                <a:gd name="T41" fmla="*/ 27 h 69"/>
                <a:gd name="T42" fmla="*/ 35 w 69"/>
                <a:gd name="T43" fmla="*/ 27 h 69"/>
                <a:gd name="T44" fmla="*/ 21 w 69"/>
                <a:gd name="T45" fmla="*/ 61 h 69"/>
                <a:gd name="T46" fmla="*/ 26 w 69"/>
                <a:gd name="T47" fmla="*/ 63 h 69"/>
                <a:gd name="T48" fmla="*/ 35 w 69"/>
                <a:gd name="T49" fmla="*/ 64 h 69"/>
                <a:gd name="T50" fmla="*/ 35 w 69"/>
                <a:gd name="T51" fmla="*/ 64 h 69"/>
                <a:gd name="T52" fmla="*/ 35 w 69"/>
                <a:gd name="T53" fmla="*/ 69 h 69"/>
                <a:gd name="T54" fmla="*/ 35 w 69"/>
                <a:gd name="T55" fmla="*/ 69 h 69"/>
                <a:gd name="T56" fmla="*/ 25 w 69"/>
                <a:gd name="T57" fmla="*/ 68 h 69"/>
                <a:gd name="T58" fmla="*/ 16 w 69"/>
                <a:gd name="T59" fmla="*/ 63 h 69"/>
                <a:gd name="T60" fmla="*/ 16 w 69"/>
                <a:gd name="T61" fmla="*/ 63 h 69"/>
                <a:gd name="T62" fmla="*/ 15 w 69"/>
                <a:gd name="T63" fmla="*/ 63 h 69"/>
                <a:gd name="T64" fmla="*/ 15 w 69"/>
                <a:gd name="T65" fmla="*/ 60 h 69"/>
                <a:gd name="T66" fmla="*/ 35 w 69"/>
                <a:gd name="T67" fmla="*/ 37 h 69"/>
                <a:gd name="T68" fmla="*/ 35 w 69"/>
                <a:gd name="T69" fmla="*/ 45 h 69"/>
                <a:gd name="T70" fmla="*/ 21 w 69"/>
                <a:gd name="T71" fmla="*/ 61 h 69"/>
                <a:gd name="T72" fmla="*/ 35 w 69"/>
                <a:gd name="T73" fmla="*/ 5 h 69"/>
                <a:gd name="T74" fmla="*/ 35 w 69"/>
                <a:gd name="T75" fmla="*/ 5 h 69"/>
                <a:gd name="T76" fmla="*/ 15 w 69"/>
                <a:gd name="T77" fmla="*/ 12 h 69"/>
                <a:gd name="T78" fmla="*/ 6 w 69"/>
                <a:gd name="T79" fmla="*/ 27 h 69"/>
                <a:gd name="T80" fmla="*/ 35 w 69"/>
                <a:gd name="T81" fmla="*/ 27 h 69"/>
                <a:gd name="T82" fmla="*/ 35 w 69"/>
                <a:gd name="T83" fmla="*/ 27 h 69"/>
                <a:gd name="T84" fmla="*/ 35 w 69"/>
                <a:gd name="T85" fmla="*/ 32 h 69"/>
                <a:gd name="T86" fmla="*/ 35 w 69"/>
                <a:gd name="T87" fmla="*/ 32 h 69"/>
                <a:gd name="T88" fmla="*/ 3 w 69"/>
                <a:gd name="T89" fmla="*/ 32 h 69"/>
                <a:gd name="T90" fmla="*/ 3 w 69"/>
                <a:gd name="T91" fmla="*/ 32 h 69"/>
                <a:gd name="T92" fmla="*/ 2 w 69"/>
                <a:gd name="T93" fmla="*/ 32 h 69"/>
                <a:gd name="T94" fmla="*/ 0 w 69"/>
                <a:gd name="T95" fmla="*/ 29 h 69"/>
                <a:gd name="T96" fmla="*/ 12 w 69"/>
                <a:gd name="T97" fmla="*/ 8 h 69"/>
                <a:gd name="T98" fmla="*/ 35 w 69"/>
                <a:gd name="T99" fmla="*/ 0 h 69"/>
                <a:gd name="T100" fmla="*/ 35 w 69"/>
                <a:gd name="T101" fmla="*/ 0 h 69"/>
                <a:gd name="T102" fmla="*/ 35 w 69"/>
                <a:gd name="T10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9">
                  <a:moveTo>
                    <a:pt x="35" y="64"/>
                  </a:moveTo>
                  <a:cubicBezTo>
                    <a:pt x="43" y="64"/>
                    <a:pt x="50" y="61"/>
                    <a:pt x="56" y="55"/>
                  </a:cubicBezTo>
                  <a:cubicBezTo>
                    <a:pt x="61" y="50"/>
                    <a:pt x="64" y="43"/>
                    <a:pt x="64" y="34"/>
                  </a:cubicBezTo>
                  <a:cubicBezTo>
                    <a:pt x="64" y="26"/>
                    <a:pt x="61" y="19"/>
                    <a:pt x="56" y="13"/>
                  </a:cubicBezTo>
                  <a:cubicBezTo>
                    <a:pt x="50" y="8"/>
                    <a:pt x="43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4"/>
                    <a:pt x="59" y="10"/>
                  </a:cubicBezTo>
                  <a:cubicBezTo>
                    <a:pt x="65" y="16"/>
                    <a:pt x="69" y="25"/>
                    <a:pt x="69" y="34"/>
                  </a:cubicBezTo>
                  <a:cubicBezTo>
                    <a:pt x="69" y="44"/>
                    <a:pt x="65" y="53"/>
                    <a:pt x="59" y="59"/>
                  </a:cubicBezTo>
                  <a:cubicBezTo>
                    <a:pt x="53" y="65"/>
                    <a:pt x="44" y="69"/>
                    <a:pt x="35" y="69"/>
                  </a:cubicBezTo>
                  <a:cubicBezTo>
                    <a:pt x="35" y="64"/>
                    <a:pt x="35" y="64"/>
                    <a:pt x="35" y="64"/>
                  </a:cubicBezTo>
                  <a:close/>
                  <a:moveTo>
                    <a:pt x="35" y="27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8" y="30"/>
                    <a:pt x="48" y="30"/>
                  </a:cubicBezTo>
                  <a:cubicBezTo>
                    <a:pt x="48" y="28"/>
                    <a:pt x="46" y="27"/>
                    <a:pt x="45" y="27"/>
                  </a:cubicBezTo>
                  <a:lnTo>
                    <a:pt x="35" y="27"/>
                  </a:lnTo>
                  <a:close/>
                  <a:moveTo>
                    <a:pt x="21" y="61"/>
                  </a:moveTo>
                  <a:cubicBezTo>
                    <a:pt x="22" y="62"/>
                    <a:pt x="24" y="62"/>
                    <a:pt x="26" y="63"/>
                  </a:cubicBezTo>
                  <a:cubicBezTo>
                    <a:pt x="29" y="64"/>
                    <a:pt x="32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69"/>
                    <a:pt x="28" y="68"/>
                    <a:pt x="25" y="68"/>
                  </a:cubicBezTo>
                  <a:cubicBezTo>
                    <a:pt x="22" y="67"/>
                    <a:pt x="19" y="65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5" y="63"/>
                  </a:cubicBezTo>
                  <a:cubicBezTo>
                    <a:pt x="14" y="62"/>
                    <a:pt x="14" y="61"/>
                    <a:pt x="15" y="6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1" y="61"/>
                    <a:pt x="21" y="61"/>
                    <a:pt x="21" y="61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7" y="5"/>
                    <a:pt x="20" y="7"/>
                    <a:pt x="15" y="12"/>
                  </a:cubicBezTo>
                  <a:cubicBezTo>
                    <a:pt x="11" y="16"/>
                    <a:pt x="7" y="21"/>
                    <a:pt x="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2" y="21"/>
                    <a:pt x="6" y="14"/>
                    <a:pt x="12" y="8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Freeform: Shape 51"/>
            <p:cNvSpPr/>
            <p:nvPr/>
          </p:nvSpPr>
          <p:spPr bwMode="auto">
            <a:xfrm>
              <a:off x="6394551" y="4957075"/>
              <a:ext cx="232172" cy="219075"/>
            </a:xfrm>
            <a:custGeom>
              <a:avLst/>
              <a:gdLst>
                <a:gd name="T0" fmla="*/ 69 w 137"/>
                <a:gd name="T1" fmla="*/ 124 h 129"/>
                <a:gd name="T2" fmla="*/ 86 w 137"/>
                <a:gd name="T3" fmla="*/ 124 h 129"/>
                <a:gd name="T4" fmla="*/ 84 w 137"/>
                <a:gd name="T5" fmla="*/ 122 h 129"/>
                <a:gd name="T6" fmla="*/ 75 w 137"/>
                <a:gd name="T7" fmla="*/ 119 h 129"/>
                <a:gd name="T8" fmla="*/ 73 w 137"/>
                <a:gd name="T9" fmla="*/ 116 h 129"/>
                <a:gd name="T10" fmla="*/ 73 w 137"/>
                <a:gd name="T11" fmla="*/ 116 h 129"/>
                <a:gd name="T12" fmla="*/ 73 w 137"/>
                <a:gd name="T13" fmla="*/ 76 h 129"/>
                <a:gd name="T14" fmla="*/ 73 w 137"/>
                <a:gd name="T15" fmla="*/ 73 h 129"/>
                <a:gd name="T16" fmla="*/ 73 w 137"/>
                <a:gd name="T17" fmla="*/ 69 h 129"/>
                <a:gd name="T18" fmla="*/ 74 w 137"/>
                <a:gd name="T19" fmla="*/ 67 h 129"/>
                <a:gd name="T20" fmla="*/ 111 w 137"/>
                <a:gd name="T21" fmla="*/ 25 h 129"/>
                <a:gd name="T22" fmla="*/ 129 w 137"/>
                <a:gd name="T23" fmla="*/ 5 h 129"/>
                <a:gd name="T24" fmla="*/ 102 w 137"/>
                <a:gd name="T25" fmla="*/ 5 h 129"/>
                <a:gd name="T26" fmla="*/ 69 w 137"/>
                <a:gd name="T27" fmla="*/ 5 h 129"/>
                <a:gd name="T28" fmla="*/ 69 w 137"/>
                <a:gd name="T29" fmla="*/ 0 h 129"/>
                <a:gd name="T30" fmla="*/ 102 w 137"/>
                <a:gd name="T31" fmla="*/ 0 h 129"/>
                <a:gd name="T32" fmla="*/ 135 w 137"/>
                <a:gd name="T33" fmla="*/ 0 h 129"/>
                <a:gd name="T34" fmla="*/ 135 w 137"/>
                <a:gd name="T35" fmla="*/ 0 h 129"/>
                <a:gd name="T36" fmla="*/ 136 w 137"/>
                <a:gd name="T37" fmla="*/ 1 h 129"/>
                <a:gd name="T38" fmla="*/ 136 w 137"/>
                <a:gd name="T39" fmla="*/ 4 h 129"/>
                <a:gd name="T40" fmla="*/ 115 w 137"/>
                <a:gd name="T41" fmla="*/ 28 h 129"/>
                <a:gd name="T42" fmla="*/ 78 w 137"/>
                <a:gd name="T43" fmla="*/ 70 h 129"/>
                <a:gd name="T44" fmla="*/ 78 w 137"/>
                <a:gd name="T45" fmla="*/ 73 h 129"/>
                <a:gd name="T46" fmla="*/ 78 w 137"/>
                <a:gd name="T47" fmla="*/ 76 h 129"/>
                <a:gd name="T48" fmla="*/ 78 w 137"/>
                <a:gd name="T49" fmla="*/ 114 h 129"/>
                <a:gd name="T50" fmla="*/ 87 w 137"/>
                <a:gd name="T51" fmla="*/ 119 h 129"/>
                <a:gd name="T52" fmla="*/ 91 w 137"/>
                <a:gd name="T53" fmla="*/ 127 h 129"/>
                <a:gd name="T54" fmla="*/ 89 w 137"/>
                <a:gd name="T55" fmla="*/ 129 h 129"/>
                <a:gd name="T56" fmla="*/ 69 w 137"/>
                <a:gd name="T57" fmla="*/ 129 h 129"/>
                <a:gd name="T58" fmla="*/ 69 w 137"/>
                <a:gd name="T59" fmla="*/ 124 h 129"/>
                <a:gd name="T60" fmla="*/ 64 w 137"/>
                <a:gd name="T61" fmla="*/ 69 h 129"/>
                <a:gd name="T62" fmla="*/ 64 w 137"/>
                <a:gd name="T63" fmla="*/ 73 h 129"/>
                <a:gd name="T64" fmla="*/ 64 w 137"/>
                <a:gd name="T65" fmla="*/ 76 h 129"/>
                <a:gd name="T66" fmla="*/ 64 w 137"/>
                <a:gd name="T67" fmla="*/ 116 h 129"/>
                <a:gd name="T68" fmla="*/ 62 w 137"/>
                <a:gd name="T69" fmla="*/ 118 h 129"/>
                <a:gd name="T70" fmla="*/ 52 w 137"/>
                <a:gd name="T71" fmla="*/ 122 h 129"/>
                <a:gd name="T72" fmla="*/ 49 w 137"/>
                <a:gd name="T73" fmla="*/ 124 h 129"/>
                <a:gd name="T74" fmla="*/ 69 w 137"/>
                <a:gd name="T75" fmla="*/ 124 h 129"/>
                <a:gd name="T76" fmla="*/ 69 w 137"/>
                <a:gd name="T77" fmla="*/ 129 h 129"/>
                <a:gd name="T78" fmla="*/ 46 w 137"/>
                <a:gd name="T79" fmla="*/ 129 h 129"/>
                <a:gd name="T80" fmla="*/ 44 w 137"/>
                <a:gd name="T81" fmla="*/ 127 h 129"/>
                <a:gd name="T82" fmla="*/ 49 w 137"/>
                <a:gd name="T83" fmla="*/ 118 h 129"/>
                <a:gd name="T84" fmla="*/ 59 w 137"/>
                <a:gd name="T85" fmla="*/ 114 h 129"/>
                <a:gd name="T86" fmla="*/ 59 w 137"/>
                <a:gd name="T87" fmla="*/ 76 h 129"/>
                <a:gd name="T88" fmla="*/ 59 w 137"/>
                <a:gd name="T89" fmla="*/ 73 h 129"/>
                <a:gd name="T90" fmla="*/ 59 w 137"/>
                <a:gd name="T91" fmla="*/ 70 h 129"/>
                <a:gd name="T92" fmla="*/ 1 w 137"/>
                <a:gd name="T93" fmla="*/ 4 h 129"/>
                <a:gd name="T94" fmla="*/ 0 w 137"/>
                <a:gd name="T95" fmla="*/ 2 h 129"/>
                <a:gd name="T96" fmla="*/ 2 w 137"/>
                <a:gd name="T97" fmla="*/ 0 h 129"/>
                <a:gd name="T98" fmla="*/ 69 w 137"/>
                <a:gd name="T99" fmla="*/ 0 h 129"/>
                <a:gd name="T100" fmla="*/ 69 w 137"/>
                <a:gd name="T101" fmla="*/ 5 h 129"/>
                <a:gd name="T102" fmla="*/ 8 w 137"/>
                <a:gd name="T103" fmla="*/ 5 h 129"/>
                <a:gd name="T104" fmla="*/ 63 w 137"/>
                <a:gd name="T105" fmla="*/ 67 h 129"/>
                <a:gd name="T106" fmla="*/ 64 w 137"/>
                <a:gd name="T107" fmla="*/ 6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29">
                  <a:moveTo>
                    <a:pt x="69" y="124"/>
                  </a:moveTo>
                  <a:cubicBezTo>
                    <a:pt x="86" y="124"/>
                    <a:pt x="86" y="124"/>
                    <a:pt x="86" y="124"/>
                  </a:cubicBezTo>
                  <a:cubicBezTo>
                    <a:pt x="85" y="124"/>
                    <a:pt x="85" y="123"/>
                    <a:pt x="84" y="122"/>
                  </a:cubicBezTo>
                  <a:cubicBezTo>
                    <a:pt x="82" y="121"/>
                    <a:pt x="79" y="119"/>
                    <a:pt x="75" y="119"/>
                  </a:cubicBezTo>
                  <a:cubicBezTo>
                    <a:pt x="74" y="118"/>
                    <a:pt x="73" y="117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8"/>
                    <a:pt x="74" y="68"/>
                    <a:pt x="74" y="67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6" y="0"/>
                    <a:pt x="136" y="1"/>
                  </a:cubicBezTo>
                  <a:cubicBezTo>
                    <a:pt x="137" y="2"/>
                    <a:pt x="137" y="3"/>
                    <a:pt x="136" y="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82" y="115"/>
                    <a:pt x="85" y="117"/>
                    <a:pt x="87" y="119"/>
                  </a:cubicBezTo>
                  <a:cubicBezTo>
                    <a:pt x="90" y="121"/>
                    <a:pt x="91" y="124"/>
                    <a:pt x="91" y="127"/>
                  </a:cubicBezTo>
                  <a:cubicBezTo>
                    <a:pt x="91" y="128"/>
                    <a:pt x="90" y="129"/>
                    <a:pt x="89" y="129"/>
                  </a:cubicBezTo>
                  <a:cubicBezTo>
                    <a:pt x="69" y="129"/>
                    <a:pt x="69" y="129"/>
                    <a:pt x="69" y="129"/>
                  </a:cubicBezTo>
                  <a:lnTo>
                    <a:pt x="69" y="124"/>
                  </a:lnTo>
                  <a:close/>
                  <a:moveTo>
                    <a:pt x="64" y="69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4" y="117"/>
                    <a:pt x="63" y="118"/>
                    <a:pt x="62" y="118"/>
                  </a:cubicBezTo>
                  <a:cubicBezTo>
                    <a:pt x="58" y="119"/>
                    <a:pt x="54" y="120"/>
                    <a:pt x="52" y="122"/>
                  </a:cubicBezTo>
                  <a:cubicBezTo>
                    <a:pt x="51" y="123"/>
                    <a:pt x="50" y="123"/>
                    <a:pt x="49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4" y="128"/>
                    <a:pt x="44" y="127"/>
                  </a:cubicBezTo>
                  <a:cubicBezTo>
                    <a:pt x="44" y="123"/>
                    <a:pt x="46" y="120"/>
                    <a:pt x="49" y="118"/>
                  </a:cubicBezTo>
                  <a:cubicBezTo>
                    <a:pt x="52" y="116"/>
                    <a:pt x="55" y="115"/>
                    <a:pt x="59" y="11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52"/>
            <p:cNvSpPr/>
            <p:nvPr/>
          </p:nvSpPr>
          <p:spPr bwMode="auto">
            <a:xfrm>
              <a:off x="5201545" y="4291515"/>
              <a:ext cx="67866" cy="64294"/>
            </a:xfrm>
            <a:custGeom>
              <a:avLst/>
              <a:gdLst>
                <a:gd name="T0" fmla="*/ 27 w 40"/>
                <a:gd name="T1" fmla="*/ 7 h 38"/>
                <a:gd name="T2" fmla="*/ 20 w 40"/>
                <a:gd name="T3" fmla="*/ 16 h 38"/>
                <a:gd name="T4" fmla="*/ 20 w 40"/>
                <a:gd name="T5" fmla="*/ 8 h 38"/>
                <a:gd name="T6" fmla="*/ 25 w 40"/>
                <a:gd name="T7" fmla="*/ 2 h 38"/>
                <a:gd name="T8" fmla="*/ 26 w 40"/>
                <a:gd name="T9" fmla="*/ 1 h 38"/>
                <a:gd name="T10" fmla="*/ 29 w 40"/>
                <a:gd name="T11" fmla="*/ 2 h 38"/>
                <a:gd name="T12" fmla="*/ 33 w 40"/>
                <a:gd name="T13" fmla="*/ 6 h 38"/>
                <a:gd name="T14" fmla="*/ 38 w 40"/>
                <a:gd name="T15" fmla="*/ 9 h 38"/>
                <a:gd name="T16" fmla="*/ 38 w 40"/>
                <a:gd name="T17" fmla="*/ 9 h 38"/>
                <a:gd name="T18" fmla="*/ 39 w 40"/>
                <a:gd name="T19" fmla="*/ 9 h 38"/>
                <a:gd name="T20" fmla="*/ 39 w 40"/>
                <a:gd name="T21" fmla="*/ 12 h 38"/>
                <a:gd name="T22" fmla="*/ 20 w 40"/>
                <a:gd name="T23" fmla="*/ 37 h 38"/>
                <a:gd name="T24" fmla="*/ 20 w 40"/>
                <a:gd name="T25" fmla="*/ 37 h 38"/>
                <a:gd name="T26" fmla="*/ 20 w 40"/>
                <a:gd name="T27" fmla="*/ 30 h 38"/>
                <a:gd name="T28" fmla="*/ 33 w 40"/>
                <a:gd name="T29" fmla="*/ 12 h 38"/>
                <a:gd name="T30" fmla="*/ 30 w 40"/>
                <a:gd name="T31" fmla="*/ 10 h 38"/>
                <a:gd name="T32" fmla="*/ 27 w 40"/>
                <a:gd name="T33" fmla="*/ 7 h 38"/>
                <a:gd name="T34" fmla="*/ 20 w 40"/>
                <a:gd name="T35" fmla="*/ 16 h 38"/>
                <a:gd name="T36" fmla="*/ 7 w 40"/>
                <a:gd name="T37" fmla="*/ 34 h 38"/>
                <a:gd name="T38" fmla="*/ 17 w 40"/>
                <a:gd name="T39" fmla="*/ 34 h 38"/>
                <a:gd name="T40" fmla="*/ 20 w 40"/>
                <a:gd name="T41" fmla="*/ 30 h 38"/>
                <a:gd name="T42" fmla="*/ 20 w 40"/>
                <a:gd name="T43" fmla="*/ 37 h 38"/>
                <a:gd name="T44" fmla="*/ 18 w 40"/>
                <a:gd name="T45" fmla="*/ 38 h 38"/>
                <a:gd name="T46" fmla="*/ 2 w 40"/>
                <a:gd name="T47" fmla="*/ 38 h 38"/>
                <a:gd name="T48" fmla="*/ 2 w 40"/>
                <a:gd name="T49" fmla="*/ 38 h 38"/>
                <a:gd name="T50" fmla="*/ 1 w 40"/>
                <a:gd name="T51" fmla="*/ 38 h 38"/>
                <a:gd name="T52" fmla="*/ 0 w 40"/>
                <a:gd name="T53" fmla="*/ 35 h 38"/>
                <a:gd name="T54" fmla="*/ 20 w 40"/>
                <a:gd name="T55" fmla="*/ 8 h 38"/>
                <a:gd name="T56" fmla="*/ 20 w 40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8">
                  <a:moveTo>
                    <a:pt x="27" y="7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1"/>
                    <a:pt x="29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8"/>
                    <a:pt x="36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29" y="9"/>
                    <a:pt x="28" y="8"/>
                    <a:pt x="27" y="7"/>
                  </a:cubicBezTo>
                  <a:close/>
                  <a:moveTo>
                    <a:pt x="20" y="16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Freeform: Shape 53"/>
            <p:cNvSpPr/>
            <p:nvPr/>
          </p:nvSpPr>
          <p:spPr bwMode="auto">
            <a:xfrm>
              <a:off x="5249170" y="4267703"/>
              <a:ext cx="39291" cy="38100"/>
            </a:xfrm>
            <a:custGeom>
              <a:avLst/>
              <a:gdLst>
                <a:gd name="T0" fmla="*/ 12 w 23"/>
                <a:gd name="T1" fmla="*/ 18 h 23"/>
                <a:gd name="T2" fmla="*/ 12 w 23"/>
                <a:gd name="T3" fmla="*/ 18 h 23"/>
                <a:gd name="T4" fmla="*/ 13 w 23"/>
                <a:gd name="T5" fmla="*/ 18 h 23"/>
                <a:gd name="T6" fmla="*/ 13 w 23"/>
                <a:gd name="T7" fmla="*/ 18 h 23"/>
                <a:gd name="T8" fmla="*/ 18 w 23"/>
                <a:gd name="T9" fmla="*/ 12 h 23"/>
                <a:gd name="T10" fmla="*/ 18 w 23"/>
                <a:gd name="T11" fmla="*/ 11 h 23"/>
                <a:gd name="T12" fmla="*/ 18 w 23"/>
                <a:gd name="T13" fmla="*/ 11 h 23"/>
                <a:gd name="T14" fmla="*/ 18 w 23"/>
                <a:gd name="T15" fmla="*/ 11 h 23"/>
                <a:gd name="T16" fmla="*/ 18 w 23"/>
                <a:gd name="T17" fmla="*/ 10 h 23"/>
                <a:gd name="T18" fmla="*/ 12 w 23"/>
                <a:gd name="T19" fmla="*/ 5 h 23"/>
                <a:gd name="T20" fmla="*/ 12 w 23"/>
                <a:gd name="T21" fmla="*/ 0 h 23"/>
                <a:gd name="T22" fmla="*/ 19 w 23"/>
                <a:gd name="T23" fmla="*/ 2 h 23"/>
                <a:gd name="T24" fmla="*/ 23 w 23"/>
                <a:gd name="T25" fmla="*/ 9 h 23"/>
                <a:gd name="T26" fmla="*/ 23 w 23"/>
                <a:gd name="T27" fmla="*/ 10 h 23"/>
                <a:gd name="T28" fmla="*/ 23 w 23"/>
                <a:gd name="T29" fmla="*/ 10 h 23"/>
                <a:gd name="T30" fmla="*/ 23 w 23"/>
                <a:gd name="T31" fmla="*/ 11 h 23"/>
                <a:gd name="T32" fmla="*/ 23 w 23"/>
                <a:gd name="T33" fmla="*/ 11 h 23"/>
                <a:gd name="T34" fmla="*/ 23 w 23"/>
                <a:gd name="T35" fmla="*/ 11 h 23"/>
                <a:gd name="T36" fmla="*/ 21 w 23"/>
                <a:gd name="T37" fmla="*/ 19 h 23"/>
                <a:gd name="T38" fmla="*/ 14 w 23"/>
                <a:gd name="T39" fmla="*/ 23 h 23"/>
                <a:gd name="T40" fmla="*/ 14 w 23"/>
                <a:gd name="T41" fmla="*/ 23 h 23"/>
                <a:gd name="T42" fmla="*/ 13 w 23"/>
                <a:gd name="T43" fmla="*/ 23 h 23"/>
                <a:gd name="T44" fmla="*/ 12 w 23"/>
                <a:gd name="T45" fmla="*/ 23 h 23"/>
                <a:gd name="T46" fmla="*/ 12 w 23"/>
                <a:gd name="T47" fmla="*/ 18 h 23"/>
                <a:gd name="T48" fmla="*/ 12 w 23"/>
                <a:gd name="T49" fmla="*/ 18 h 23"/>
                <a:gd name="T50" fmla="*/ 12 w 23"/>
                <a:gd name="T51" fmla="*/ 23 h 23"/>
                <a:gd name="T52" fmla="*/ 0 w 23"/>
                <a:gd name="T53" fmla="*/ 14 h 23"/>
                <a:gd name="T54" fmla="*/ 0 w 23"/>
                <a:gd name="T55" fmla="*/ 14 h 23"/>
                <a:gd name="T56" fmla="*/ 0 w 23"/>
                <a:gd name="T57" fmla="*/ 13 h 23"/>
                <a:gd name="T58" fmla="*/ 0 w 23"/>
                <a:gd name="T59" fmla="*/ 13 h 23"/>
                <a:gd name="T60" fmla="*/ 9 w 23"/>
                <a:gd name="T61" fmla="*/ 0 h 23"/>
                <a:gd name="T62" fmla="*/ 9 w 23"/>
                <a:gd name="T63" fmla="*/ 0 h 23"/>
                <a:gd name="T64" fmla="*/ 12 w 23"/>
                <a:gd name="T65" fmla="*/ 0 h 23"/>
                <a:gd name="T66" fmla="*/ 11 w 23"/>
                <a:gd name="T67" fmla="*/ 5 h 23"/>
                <a:gd name="T68" fmla="*/ 10 w 23"/>
                <a:gd name="T69" fmla="*/ 5 h 23"/>
                <a:gd name="T70" fmla="*/ 5 w 23"/>
                <a:gd name="T71" fmla="*/ 13 h 23"/>
                <a:gd name="T72" fmla="*/ 5 w 23"/>
                <a:gd name="T73" fmla="*/ 13 h 23"/>
                <a:gd name="T74" fmla="*/ 5 w 23"/>
                <a:gd name="T75" fmla="*/ 13 h 23"/>
                <a:gd name="T76" fmla="*/ 12 w 23"/>
                <a:gd name="T7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3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1" y="4"/>
                    <a:pt x="22" y="6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4"/>
                    <a:pt x="22" y="17"/>
                    <a:pt x="21" y="19"/>
                  </a:cubicBezTo>
                  <a:cubicBezTo>
                    <a:pt x="19" y="21"/>
                    <a:pt x="17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8"/>
                  </a:lnTo>
                  <a:close/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3"/>
                    <a:pt x="6" y="22"/>
                    <a:pt x="4" y="21"/>
                  </a:cubicBezTo>
                  <a:cubicBezTo>
                    <a:pt x="2" y="19"/>
                    <a:pt x="1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7"/>
                    <a:pt x="2" y="5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7" y="6"/>
                    <a:pt x="6" y="8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8" y="18"/>
                    <a:pt x="10" y="18"/>
                    <a:pt x="12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54"/>
            <p:cNvSpPr/>
            <p:nvPr/>
          </p:nvSpPr>
          <p:spPr bwMode="auto">
            <a:xfrm>
              <a:off x="5307511" y="4291515"/>
              <a:ext cx="66675" cy="64294"/>
            </a:xfrm>
            <a:custGeom>
              <a:avLst/>
              <a:gdLst>
                <a:gd name="T0" fmla="*/ 23 w 40"/>
                <a:gd name="T1" fmla="*/ 34 h 38"/>
                <a:gd name="T2" fmla="*/ 33 w 40"/>
                <a:gd name="T3" fmla="*/ 34 h 38"/>
                <a:gd name="T4" fmla="*/ 20 w 40"/>
                <a:gd name="T5" fmla="*/ 16 h 38"/>
                <a:gd name="T6" fmla="*/ 20 w 40"/>
                <a:gd name="T7" fmla="*/ 8 h 38"/>
                <a:gd name="T8" fmla="*/ 39 w 40"/>
                <a:gd name="T9" fmla="*/ 34 h 38"/>
                <a:gd name="T10" fmla="*/ 40 w 40"/>
                <a:gd name="T11" fmla="*/ 36 h 38"/>
                <a:gd name="T12" fmla="*/ 37 w 40"/>
                <a:gd name="T13" fmla="*/ 38 h 38"/>
                <a:gd name="T14" fmla="*/ 21 w 40"/>
                <a:gd name="T15" fmla="*/ 38 h 38"/>
                <a:gd name="T16" fmla="*/ 21 w 40"/>
                <a:gd name="T17" fmla="*/ 38 h 38"/>
                <a:gd name="T18" fmla="*/ 20 w 40"/>
                <a:gd name="T19" fmla="*/ 37 h 38"/>
                <a:gd name="T20" fmla="*/ 20 w 40"/>
                <a:gd name="T21" fmla="*/ 37 h 38"/>
                <a:gd name="T22" fmla="*/ 20 w 40"/>
                <a:gd name="T23" fmla="*/ 30 h 38"/>
                <a:gd name="T24" fmla="*/ 23 w 40"/>
                <a:gd name="T25" fmla="*/ 34 h 38"/>
                <a:gd name="T26" fmla="*/ 20 w 40"/>
                <a:gd name="T27" fmla="*/ 16 h 38"/>
                <a:gd name="T28" fmla="*/ 13 w 40"/>
                <a:gd name="T29" fmla="*/ 7 h 38"/>
                <a:gd name="T30" fmla="*/ 10 w 40"/>
                <a:gd name="T31" fmla="*/ 10 h 38"/>
                <a:gd name="T32" fmla="*/ 6 w 40"/>
                <a:gd name="T33" fmla="*/ 12 h 38"/>
                <a:gd name="T34" fmla="*/ 20 w 40"/>
                <a:gd name="T35" fmla="*/ 30 h 38"/>
                <a:gd name="T36" fmla="*/ 20 w 40"/>
                <a:gd name="T37" fmla="*/ 37 h 38"/>
                <a:gd name="T38" fmla="*/ 0 w 40"/>
                <a:gd name="T39" fmla="*/ 12 h 38"/>
                <a:gd name="T40" fmla="*/ 0 w 40"/>
                <a:gd name="T41" fmla="*/ 11 h 38"/>
                <a:gd name="T42" fmla="*/ 2 w 40"/>
                <a:gd name="T43" fmla="*/ 9 h 38"/>
                <a:gd name="T44" fmla="*/ 7 w 40"/>
                <a:gd name="T45" fmla="*/ 6 h 38"/>
                <a:gd name="T46" fmla="*/ 10 w 40"/>
                <a:gd name="T47" fmla="*/ 2 h 38"/>
                <a:gd name="T48" fmla="*/ 11 w 40"/>
                <a:gd name="T49" fmla="*/ 1 h 38"/>
                <a:gd name="T50" fmla="*/ 14 w 40"/>
                <a:gd name="T51" fmla="*/ 2 h 38"/>
                <a:gd name="T52" fmla="*/ 20 w 40"/>
                <a:gd name="T53" fmla="*/ 8 h 38"/>
                <a:gd name="T54" fmla="*/ 20 w 40"/>
                <a:gd name="T55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38">
                  <a:moveTo>
                    <a:pt x="23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6"/>
                  </a:cubicBezTo>
                  <a:cubicBezTo>
                    <a:pt x="40" y="37"/>
                    <a:pt x="39" y="38"/>
                    <a:pt x="37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3" y="34"/>
                  </a:lnTo>
                  <a:close/>
                  <a:moveTo>
                    <a:pt x="20" y="1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5"/>
                    <a:pt x="10" y="4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Freeform: Shape 55"/>
            <p:cNvSpPr/>
            <p:nvPr/>
          </p:nvSpPr>
          <p:spPr bwMode="auto">
            <a:xfrm>
              <a:off x="5288461" y="4267703"/>
              <a:ext cx="39291" cy="38100"/>
            </a:xfrm>
            <a:custGeom>
              <a:avLst/>
              <a:gdLst>
                <a:gd name="T0" fmla="*/ 12 w 23"/>
                <a:gd name="T1" fmla="*/ 5 h 23"/>
                <a:gd name="T2" fmla="*/ 11 w 23"/>
                <a:gd name="T3" fmla="*/ 0 h 23"/>
                <a:gd name="T4" fmla="*/ 14 w 23"/>
                <a:gd name="T5" fmla="*/ 0 h 23"/>
                <a:gd name="T6" fmla="*/ 21 w 23"/>
                <a:gd name="T7" fmla="*/ 5 h 23"/>
                <a:gd name="T8" fmla="*/ 23 w 23"/>
                <a:gd name="T9" fmla="*/ 13 h 23"/>
                <a:gd name="T10" fmla="*/ 23 w 23"/>
                <a:gd name="T11" fmla="*/ 13 h 23"/>
                <a:gd name="T12" fmla="*/ 23 w 23"/>
                <a:gd name="T13" fmla="*/ 14 h 23"/>
                <a:gd name="T14" fmla="*/ 11 w 23"/>
                <a:gd name="T15" fmla="*/ 23 h 23"/>
                <a:gd name="T16" fmla="*/ 11 w 23"/>
                <a:gd name="T17" fmla="*/ 18 h 23"/>
                <a:gd name="T18" fmla="*/ 15 w 23"/>
                <a:gd name="T19" fmla="*/ 17 h 23"/>
                <a:gd name="T20" fmla="*/ 18 w 23"/>
                <a:gd name="T21" fmla="*/ 13 h 23"/>
                <a:gd name="T22" fmla="*/ 18 w 23"/>
                <a:gd name="T23" fmla="*/ 13 h 23"/>
                <a:gd name="T24" fmla="*/ 13 w 23"/>
                <a:gd name="T25" fmla="*/ 5 h 23"/>
                <a:gd name="T26" fmla="*/ 11 w 23"/>
                <a:gd name="T27" fmla="*/ 5 h 23"/>
                <a:gd name="T28" fmla="*/ 5 w 23"/>
                <a:gd name="T29" fmla="*/ 10 h 23"/>
                <a:gd name="T30" fmla="*/ 4 w 23"/>
                <a:gd name="T31" fmla="*/ 11 h 23"/>
                <a:gd name="T32" fmla="*/ 4 w 23"/>
                <a:gd name="T33" fmla="*/ 11 h 23"/>
                <a:gd name="T34" fmla="*/ 4 w 23"/>
                <a:gd name="T35" fmla="*/ 12 h 23"/>
                <a:gd name="T36" fmla="*/ 6 w 23"/>
                <a:gd name="T37" fmla="*/ 16 h 23"/>
                <a:gd name="T38" fmla="*/ 10 w 23"/>
                <a:gd name="T39" fmla="*/ 18 h 23"/>
                <a:gd name="T40" fmla="*/ 10 w 23"/>
                <a:gd name="T41" fmla="*/ 18 h 23"/>
                <a:gd name="T42" fmla="*/ 11 w 23"/>
                <a:gd name="T43" fmla="*/ 18 h 23"/>
                <a:gd name="T44" fmla="*/ 11 w 23"/>
                <a:gd name="T45" fmla="*/ 18 h 23"/>
                <a:gd name="T46" fmla="*/ 11 w 23"/>
                <a:gd name="T47" fmla="*/ 23 h 23"/>
                <a:gd name="T48" fmla="*/ 10 w 23"/>
                <a:gd name="T49" fmla="*/ 23 h 23"/>
                <a:gd name="T50" fmla="*/ 9 w 23"/>
                <a:gd name="T51" fmla="*/ 23 h 23"/>
                <a:gd name="T52" fmla="*/ 2 w 23"/>
                <a:gd name="T53" fmla="*/ 19 h 23"/>
                <a:gd name="T54" fmla="*/ 0 w 23"/>
                <a:gd name="T55" fmla="*/ 12 h 23"/>
                <a:gd name="T56" fmla="*/ 0 w 23"/>
                <a:gd name="T57" fmla="*/ 11 h 23"/>
                <a:gd name="T58" fmla="*/ 0 w 23"/>
                <a:gd name="T59" fmla="*/ 11 h 23"/>
                <a:gd name="T60" fmla="*/ 0 w 23"/>
                <a:gd name="T61" fmla="*/ 11 h 23"/>
                <a:gd name="T62" fmla="*/ 0 w 23"/>
                <a:gd name="T63" fmla="*/ 11 h 23"/>
                <a:gd name="T64" fmla="*/ 0 w 23"/>
                <a:gd name="T65" fmla="*/ 9 h 23"/>
                <a:gd name="T66" fmla="*/ 4 w 23"/>
                <a:gd name="T67" fmla="*/ 2 h 23"/>
                <a:gd name="T68" fmla="*/ 11 w 23"/>
                <a:gd name="T69" fmla="*/ 0 h 23"/>
                <a:gd name="T70" fmla="*/ 0 w 23"/>
                <a:gd name="T71" fmla="*/ 12 h 23"/>
                <a:gd name="T72" fmla="*/ 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19" y="3"/>
                    <a:pt x="21" y="5"/>
                  </a:cubicBezTo>
                  <a:cubicBezTo>
                    <a:pt x="22" y="7"/>
                    <a:pt x="23" y="10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9"/>
                    <a:pt x="17" y="8"/>
                  </a:cubicBezTo>
                  <a:cubicBezTo>
                    <a:pt x="16" y="6"/>
                    <a:pt x="15" y="5"/>
                    <a:pt x="13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2"/>
                    <a:pt x="4" y="21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4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Freeform: Shape 56"/>
            <p:cNvSpPr/>
            <p:nvPr/>
          </p:nvSpPr>
          <p:spPr bwMode="auto">
            <a:xfrm>
              <a:off x="5175351" y="4353428"/>
              <a:ext cx="226219" cy="119063"/>
            </a:xfrm>
            <a:custGeom>
              <a:avLst/>
              <a:gdLst>
                <a:gd name="T0" fmla="*/ 67 w 134"/>
                <a:gd name="T1" fmla="*/ 65 h 70"/>
                <a:gd name="T2" fmla="*/ 113 w 134"/>
                <a:gd name="T3" fmla="*/ 65 h 70"/>
                <a:gd name="T4" fmla="*/ 129 w 134"/>
                <a:gd name="T5" fmla="*/ 5 h 70"/>
                <a:gd name="T6" fmla="*/ 118 w 134"/>
                <a:gd name="T7" fmla="*/ 5 h 70"/>
                <a:gd name="T8" fmla="*/ 102 w 134"/>
                <a:gd name="T9" fmla="*/ 5 h 70"/>
                <a:gd name="T10" fmla="*/ 67 w 134"/>
                <a:gd name="T11" fmla="*/ 5 h 70"/>
                <a:gd name="T12" fmla="*/ 67 w 134"/>
                <a:gd name="T13" fmla="*/ 0 h 70"/>
                <a:gd name="T14" fmla="*/ 102 w 134"/>
                <a:gd name="T15" fmla="*/ 0 h 70"/>
                <a:gd name="T16" fmla="*/ 118 w 134"/>
                <a:gd name="T17" fmla="*/ 0 h 70"/>
                <a:gd name="T18" fmla="*/ 132 w 134"/>
                <a:gd name="T19" fmla="*/ 0 h 70"/>
                <a:gd name="T20" fmla="*/ 132 w 134"/>
                <a:gd name="T21" fmla="*/ 0 h 70"/>
                <a:gd name="T22" fmla="*/ 132 w 134"/>
                <a:gd name="T23" fmla="*/ 0 h 70"/>
                <a:gd name="T24" fmla="*/ 134 w 134"/>
                <a:gd name="T25" fmla="*/ 3 h 70"/>
                <a:gd name="T26" fmla="*/ 117 w 134"/>
                <a:gd name="T27" fmla="*/ 68 h 70"/>
                <a:gd name="T28" fmla="*/ 115 w 134"/>
                <a:gd name="T29" fmla="*/ 70 h 70"/>
                <a:gd name="T30" fmla="*/ 67 w 134"/>
                <a:gd name="T31" fmla="*/ 70 h 70"/>
                <a:gd name="T32" fmla="*/ 67 w 134"/>
                <a:gd name="T33" fmla="*/ 65 h 70"/>
                <a:gd name="T34" fmla="*/ 5 w 134"/>
                <a:gd name="T35" fmla="*/ 5 h 70"/>
                <a:gd name="T36" fmla="*/ 21 w 134"/>
                <a:gd name="T37" fmla="*/ 65 h 70"/>
                <a:gd name="T38" fmla="*/ 67 w 134"/>
                <a:gd name="T39" fmla="*/ 65 h 70"/>
                <a:gd name="T40" fmla="*/ 67 w 134"/>
                <a:gd name="T41" fmla="*/ 70 h 70"/>
                <a:gd name="T42" fmla="*/ 19 w 134"/>
                <a:gd name="T43" fmla="*/ 70 h 70"/>
                <a:gd name="T44" fmla="*/ 19 w 134"/>
                <a:gd name="T45" fmla="*/ 70 h 70"/>
                <a:gd name="T46" fmla="*/ 17 w 134"/>
                <a:gd name="T47" fmla="*/ 68 h 70"/>
                <a:gd name="T48" fmla="*/ 0 w 134"/>
                <a:gd name="T49" fmla="*/ 4 h 70"/>
                <a:gd name="T50" fmla="*/ 0 w 134"/>
                <a:gd name="T51" fmla="*/ 3 h 70"/>
                <a:gd name="T52" fmla="*/ 2 w 134"/>
                <a:gd name="T53" fmla="*/ 0 h 70"/>
                <a:gd name="T54" fmla="*/ 15 w 134"/>
                <a:gd name="T55" fmla="*/ 0 h 70"/>
                <a:gd name="T56" fmla="*/ 31 w 134"/>
                <a:gd name="T57" fmla="*/ 0 h 70"/>
                <a:gd name="T58" fmla="*/ 67 w 134"/>
                <a:gd name="T59" fmla="*/ 0 h 70"/>
                <a:gd name="T60" fmla="*/ 67 w 134"/>
                <a:gd name="T61" fmla="*/ 5 h 70"/>
                <a:gd name="T62" fmla="*/ 31 w 134"/>
                <a:gd name="T63" fmla="*/ 5 h 70"/>
                <a:gd name="T64" fmla="*/ 15 w 134"/>
                <a:gd name="T65" fmla="*/ 5 h 70"/>
                <a:gd name="T66" fmla="*/ 5 w 134"/>
                <a:gd name="T6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70">
                  <a:moveTo>
                    <a:pt x="67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1"/>
                    <a:pt x="134" y="2"/>
                    <a:pt x="134" y="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9"/>
                    <a:pt x="116" y="70"/>
                    <a:pt x="115" y="70"/>
                  </a:cubicBezTo>
                  <a:cubicBezTo>
                    <a:pt x="67" y="70"/>
                    <a:pt x="67" y="70"/>
                    <a:pt x="67" y="70"/>
                  </a:cubicBezTo>
                  <a:lnTo>
                    <a:pt x="67" y="65"/>
                  </a:lnTo>
                  <a:close/>
                  <a:moveTo>
                    <a:pt x="5" y="5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69"/>
                    <a:pt x="17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Freeform: Shape 57"/>
            <p:cNvSpPr/>
            <p:nvPr/>
          </p:nvSpPr>
          <p:spPr bwMode="auto">
            <a:xfrm>
              <a:off x="6262392" y="4827296"/>
              <a:ext cx="232172" cy="67866"/>
            </a:xfrm>
            <a:custGeom>
              <a:avLst/>
              <a:gdLst>
                <a:gd name="T0" fmla="*/ 89 w 137"/>
                <a:gd name="T1" fmla="*/ 23 h 40"/>
                <a:gd name="T2" fmla="*/ 69 w 137"/>
                <a:gd name="T3" fmla="*/ 23 h 40"/>
                <a:gd name="T4" fmla="*/ 69 w 137"/>
                <a:gd name="T5" fmla="*/ 18 h 40"/>
                <a:gd name="T6" fmla="*/ 86 w 137"/>
                <a:gd name="T7" fmla="*/ 18 h 40"/>
                <a:gd name="T8" fmla="*/ 86 w 137"/>
                <a:gd name="T9" fmla="*/ 3 h 40"/>
                <a:gd name="T10" fmla="*/ 89 w 137"/>
                <a:gd name="T11" fmla="*/ 0 h 40"/>
                <a:gd name="T12" fmla="*/ 135 w 137"/>
                <a:gd name="T13" fmla="*/ 0 h 40"/>
                <a:gd name="T14" fmla="*/ 137 w 137"/>
                <a:gd name="T15" fmla="*/ 3 h 40"/>
                <a:gd name="T16" fmla="*/ 137 w 137"/>
                <a:gd name="T17" fmla="*/ 37 h 40"/>
                <a:gd name="T18" fmla="*/ 135 w 137"/>
                <a:gd name="T19" fmla="*/ 40 h 40"/>
                <a:gd name="T20" fmla="*/ 69 w 137"/>
                <a:gd name="T21" fmla="*/ 40 h 40"/>
                <a:gd name="T22" fmla="*/ 69 w 137"/>
                <a:gd name="T23" fmla="*/ 35 h 40"/>
                <a:gd name="T24" fmla="*/ 132 w 137"/>
                <a:gd name="T25" fmla="*/ 35 h 40"/>
                <a:gd name="T26" fmla="*/ 132 w 137"/>
                <a:gd name="T27" fmla="*/ 5 h 40"/>
                <a:gd name="T28" fmla="*/ 91 w 137"/>
                <a:gd name="T29" fmla="*/ 5 h 40"/>
                <a:gd name="T30" fmla="*/ 91 w 137"/>
                <a:gd name="T31" fmla="*/ 21 h 40"/>
                <a:gd name="T32" fmla="*/ 89 w 137"/>
                <a:gd name="T33" fmla="*/ 23 h 40"/>
                <a:gd name="T34" fmla="*/ 69 w 137"/>
                <a:gd name="T35" fmla="*/ 23 h 40"/>
                <a:gd name="T36" fmla="*/ 48 w 137"/>
                <a:gd name="T37" fmla="*/ 23 h 40"/>
                <a:gd name="T38" fmla="*/ 46 w 137"/>
                <a:gd name="T39" fmla="*/ 21 h 40"/>
                <a:gd name="T40" fmla="*/ 46 w 137"/>
                <a:gd name="T41" fmla="*/ 5 h 40"/>
                <a:gd name="T42" fmla="*/ 5 w 137"/>
                <a:gd name="T43" fmla="*/ 5 h 40"/>
                <a:gd name="T44" fmla="*/ 5 w 137"/>
                <a:gd name="T45" fmla="*/ 35 h 40"/>
                <a:gd name="T46" fmla="*/ 69 w 137"/>
                <a:gd name="T47" fmla="*/ 35 h 40"/>
                <a:gd name="T48" fmla="*/ 69 w 137"/>
                <a:gd name="T49" fmla="*/ 40 h 40"/>
                <a:gd name="T50" fmla="*/ 2 w 137"/>
                <a:gd name="T51" fmla="*/ 40 h 40"/>
                <a:gd name="T52" fmla="*/ 0 w 137"/>
                <a:gd name="T53" fmla="*/ 37 h 40"/>
                <a:gd name="T54" fmla="*/ 0 w 137"/>
                <a:gd name="T55" fmla="*/ 3 h 40"/>
                <a:gd name="T56" fmla="*/ 2 w 137"/>
                <a:gd name="T57" fmla="*/ 0 h 40"/>
                <a:gd name="T58" fmla="*/ 48 w 137"/>
                <a:gd name="T59" fmla="*/ 0 h 40"/>
                <a:gd name="T60" fmla="*/ 51 w 137"/>
                <a:gd name="T61" fmla="*/ 3 h 40"/>
                <a:gd name="T62" fmla="*/ 51 w 137"/>
                <a:gd name="T63" fmla="*/ 18 h 40"/>
                <a:gd name="T64" fmla="*/ 69 w 137"/>
                <a:gd name="T65" fmla="*/ 18 h 40"/>
                <a:gd name="T66" fmla="*/ 69 w 137"/>
                <a:gd name="T67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40">
                  <a:moveTo>
                    <a:pt x="8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7" y="0"/>
                    <a:pt x="8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7" y="2"/>
                    <a:pt x="137" y="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9"/>
                    <a:pt x="136" y="40"/>
                    <a:pt x="135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0" y="23"/>
                    <a:pt x="89" y="23"/>
                  </a:cubicBezTo>
                  <a:close/>
                  <a:moveTo>
                    <a:pt x="69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2"/>
                    <a:pt x="51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69" y="18"/>
                    <a:pt x="69" y="18"/>
                    <a:pt x="69" y="18"/>
                  </a:cubicBezTo>
                  <a:lnTo>
                    <a:pt x="69" y="2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Freeform: Shape 58"/>
            <p:cNvSpPr/>
            <p:nvPr/>
          </p:nvSpPr>
          <p:spPr bwMode="auto">
            <a:xfrm>
              <a:off x="6354070" y="4827296"/>
              <a:ext cx="51197" cy="25004"/>
            </a:xfrm>
            <a:custGeom>
              <a:avLst/>
              <a:gdLst>
                <a:gd name="T0" fmla="*/ 15 w 30"/>
                <a:gd name="T1" fmla="*/ 0 h 15"/>
                <a:gd name="T2" fmla="*/ 27 w 30"/>
                <a:gd name="T3" fmla="*/ 0 h 15"/>
                <a:gd name="T4" fmla="*/ 30 w 30"/>
                <a:gd name="T5" fmla="*/ 3 h 15"/>
                <a:gd name="T6" fmla="*/ 30 w 30"/>
                <a:gd name="T7" fmla="*/ 13 h 15"/>
                <a:gd name="T8" fmla="*/ 27 w 30"/>
                <a:gd name="T9" fmla="*/ 15 h 15"/>
                <a:gd name="T10" fmla="*/ 15 w 30"/>
                <a:gd name="T11" fmla="*/ 15 h 15"/>
                <a:gd name="T12" fmla="*/ 15 w 30"/>
                <a:gd name="T13" fmla="*/ 11 h 15"/>
                <a:gd name="T14" fmla="*/ 25 w 30"/>
                <a:gd name="T15" fmla="*/ 11 h 15"/>
                <a:gd name="T16" fmla="*/ 25 w 30"/>
                <a:gd name="T17" fmla="*/ 5 h 15"/>
                <a:gd name="T18" fmla="*/ 15 w 30"/>
                <a:gd name="T19" fmla="*/ 5 h 15"/>
                <a:gd name="T20" fmla="*/ 15 w 30"/>
                <a:gd name="T21" fmla="*/ 0 h 15"/>
                <a:gd name="T22" fmla="*/ 2 w 30"/>
                <a:gd name="T23" fmla="*/ 0 h 15"/>
                <a:gd name="T24" fmla="*/ 15 w 30"/>
                <a:gd name="T25" fmla="*/ 0 h 15"/>
                <a:gd name="T26" fmla="*/ 15 w 30"/>
                <a:gd name="T27" fmla="*/ 5 h 15"/>
                <a:gd name="T28" fmla="*/ 4 w 30"/>
                <a:gd name="T29" fmla="*/ 5 h 15"/>
                <a:gd name="T30" fmla="*/ 4 w 30"/>
                <a:gd name="T31" fmla="*/ 11 h 15"/>
                <a:gd name="T32" fmla="*/ 15 w 30"/>
                <a:gd name="T33" fmla="*/ 11 h 15"/>
                <a:gd name="T34" fmla="*/ 15 w 30"/>
                <a:gd name="T35" fmla="*/ 15 h 15"/>
                <a:gd name="T36" fmla="*/ 2 w 30"/>
                <a:gd name="T37" fmla="*/ 15 h 15"/>
                <a:gd name="T38" fmla="*/ 0 w 30"/>
                <a:gd name="T39" fmla="*/ 13 h 15"/>
                <a:gd name="T40" fmla="*/ 0 w 30"/>
                <a:gd name="T41" fmla="*/ 3 h 15"/>
                <a:gd name="T42" fmla="*/ 2 w 3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8" y="15"/>
                    <a:pt x="2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Freeform: Shape 59"/>
            <p:cNvSpPr/>
            <p:nvPr/>
          </p:nvSpPr>
          <p:spPr bwMode="auto">
            <a:xfrm>
              <a:off x="6262392" y="4697519"/>
              <a:ext cx="232172" cy="126206"/>
            </a:xfrm>
            <a:custGeom>
              <a:avLst/>
              <a:gdLst>
                <a:gd name="T0" fmla="*/ 98 w 137"/>
                <a:gd name="T1" fmla="*/ 5 h 74"/>
                <a:gd name="T2" fmla="*/ 69 w 137"/>
                <a:gd name="T3" fmla="*/ 5 h 74"/>
                <a:gd name="T4" fmla="*/ 69 w 137"/>
                <a:gd name="T5" fmla="*/ 0 h 74"/>
                <a:gd name="T6" fmla="*/ 101 w 137"/>
                <a:gd name="T7" fmla="*/ 0 h 74"/>
                <a:gd name="T8" fmla="*/ 103 w 137"/>
                <a:gd name="T9" fmla="*/ 2 h 74"/>
                <a:gd name="T10" fmla="*/ 103 w 137"/>
                <a:gd name="T11" fmla="*/ 25 h 74"/>
                <a:gd name="T12" fmla="*/ 135 w 137"/>
                <a:gd name="T13" fmla="*/ 25 h 74"/>
                <a:gd name="T14" fmla="*/ 137 w 137"/>
                <a:gd name="T15" fmla="*/ 27 h 74"/>
                <a:gd name="T16" fmla="*/ 137 w 137"/>
                <a:gd name="T17" fmla="*/ 71 h 74"/>
                <a:gd name="T18" fmla="*/ 135 w 137"/>
                <a:gd name="T19" fmla="*/ 74 h 74"/>
                <a:gd name="T20" fmla="*/ 89 w 137"/>
                <a:gd name="T21" fmla="*/ 74 h 74"/>
                <a:gd name="T22" fmla="*/ 69 w 137"/>
                <a:gd name="T23" fmla="*/ 74 h 74"/>
                <a:gd name="T24" fmla="*/ 69 w 137"/>
                <a:gd name="T25" fmla="*/ 69 h 74"/>
                <a:gd name="T26" fmla="*/ 89 w 137"/>
                <a:gd name="T27" fmla="*/ 69 h 74"/>
                <a:gd name="T28" fmla="*/ 132 w 137"/>
                <a:gd name="T29" fmla="*/ 69 h 74"/>
                <a:gd name="T30" fmla="*/ 132 w 137"/>
                <a:gd name="T31" fmla="*/ 30 h 74"/>
                <a:gd name="T32" fmla="*/ 101 w 137"/>
                <a:gd name="T33" fmla="*/ 30 h 74"/>
                <a:gd name="T34" fmla="*/ 98 w 137"/>
                <a:gd name="T35" fmla="*/ 27 h 74"/>
                <a:gd name="T36" fmla="*/ 98 w 137"/>
                <a:gd name="T37" fmla="*/ 5 h 74"/>
                <a:gd name="T38" fmla="*/ 69 w 137"/>
                <a:gd name="T39" fmla="*/ 30 h 74"/>
                <a:gd name="T40" fmla="*/ 90 w 137"/>
                <a:gd name="T41" fmla="*/ 30 h 74"/>
                <a:gd name="T42" fmla="*/ 92 w 137"/>
                <a:gd name="T43" fmla="*/ 27 h 74"/>
                <a:gd name="T44" fmla="*/ 92 w 137"/>
                <a:gd name="T45" fmla="*/ 14 h 74"/>
                <a:gd name="T46" fmla="*/ 90 w 137"/>
                <a:gd name="T47" fmla="*/ 11 h 74"/>
                <a:gd name="T48" fmla="*/ 69 w 137"/>
                <a:gd name="T49" fmla="*/ 11 h 74"/>
                <a:gd name="T50" fmla="*/ 69 w 137"/>
                <a:gd name="T51" fmla="*/ 16 h 74"/>
                <a:gd name="T52" fmla="*/ 87 w 137"/>
                <a:gd name="T53" fmla="*/ 16 h 74"/>
                <a:gd name="T54" fmla="*/ 87 w 137"/>
                <a:gd name="T55" fmla="*/ 25 h 74"/>
                <a:gd name="T56" fmla="*/ 69 w 137"/>
                <a:gd name="T57" fmla="*/ 25 h 74"/>
                <a:gd name="T58" fmla="*/ 69 w 137"/>
                <a:gd name="T59" fmla="*/ 30 h 74"/>
                <a:gd name="T60" fmla="*/ 69 w 137"/>
                <a:gd name="T61" fmla="*/ 5 h 74"/>
                <a:gd name="T62" fmla="*/ 39 w 137"/>
                <a:gd name="T63" fmla="*/ 5 h 74"/>
                <a:gd name="T64" fmla="*/ 39 w 137"/>
                <a:gd name="T65" fmla="*/ 27 h 74"/>
                <a:gd name="T66" fmla="*/ 36 w 137"/>
                <a:gd name="T67" fmla="*/ 30 h 74"/>
                <a:gd name="T68" fmla="*/ 5 w 137"/>
                <a:gd name="T69" fmla="*/ 30 h 74"/>
                <a:gd name="T70" fmla="*/ 5 w 137"/>
                <a:gd name="T71" fmla="*/ 69 h 74"/>
                <a:gd name="T72" fmla="*/ 48 w 137"/>
                <a:gd name="T73" fmla="*/ 69 h 74"/>
                <a:gd name="T74" fmla="*/ 69 w 137"/>
                <a:gd name="T75" fmla="*/ 69 h 74"/>
                <a:gd name="T76" fmla="*/ 69 w 137"/>
                <a:gd name="T77" fmla="*/ 74 h 74"/>
                <a:gd name="T78" fmla="*/ 48 w 137"/>
                <a:gd name="T79" fmla="*/ 74 h 74"/>
                <a:gd name="T80" fmla="*/ 2 w 137"/>
                <a:gd name="T81" fmla="*/ 74 h 74"/>
                <a:gd name="T82" fmla="*/ 0 w 137"/>
                <a:gd name="T83" fmla="*/ 71 h 74"/>
                <a:gd name="T84" fmla="*/ 0 w 137"/>
                <a:gd name="T85" fmla="*/ 27 h 74"/>
                <a:gd name="T86" fmla="*/ 2 w 137"/>
                <a:gd name="T87" fmla="*/ 25 h 74"/>
                <a:gd name="T88" fmla="*/ 34 w 137"/>
                <a:gd name="T89" fmla="*/ 25 h 74"/>
                <a:gd name="T90" fmla="*/ 34 w 137"/>
                <a:gd name="T91" fmla="*/ 2 h 74"/>
                <a:gd name="T92" fmla="*/ 36 w 137"/>
                <a:gd name="T93" fmla="*/ 0 h 74"/>
                <a:gd name="T94" fmla="*/ 69 w 137"/>
                <a:gd name="T95" fmla="*/ 0 h 74"/>
                <a:gd name="T96" fmla="*/ 69 w 137"/>
                <a:gd name="T97" fmla="*/ 5 h 74"/>
                <a:gd name="T98" fmla="*/ 69 w 137"/>
                <a:gd name="T99" fmla="*/ 11 h 74"/>
                <a:gd name="T100" fmla="*/ 48 w 137"/>
                <a:gd name="T101" fmla="*/ 11 h 74"/>
                <a:gd name="T102" fmla="*/ 45 w 137"/>
                <a:gd name="T103" fmla="*/ 14 h 74"/>
                <a:gd name="T104" fmla="*/ 45 w 137"/>
                <a:gd name="T105" fmla="*/ 27 h 74"/>
                <a:gd name="T106" fmla="*/ 48 w 137"/>
                <a:gd name="T107" fmla="*/ 30 h 74"/>
                <a:gd name="T108" fmla="*/ 69 w 137"/>
                <a:gd name="T109" fmla="*/ 30 h 74"/>
                <a:gd name="T110" fmla="*/ 69 w 137"/>
                <a:gd name="T111" fmla="*/ 25 h 74"/>
                <a:gd name="T112" fmla="*/ 50 w 137"/>
                <a:gd name="T113" fmla="*/ 25 h 74"/>
                <a:gd name="T114" fmla="*/ 50 w 137"/>
                <a:gd name="T115" fmla="*/ 16 h 74"/>
                <a:gd name="T116" fmla="*/ 69 w 137"/>
                <a:gd name="T117" fmla="*/ 16 h 74"/>
                <a:gd name="T118" fmla="*/ 69 w 137"/>
                <a:gd name="T11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74">
                  <a:moveTo>
                    <a:pt x="98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5"/>
                    <a:pt x="137" y="26"/>
                    <a:pt x="137" y="27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3"/>
                    <a:pt x="136" y="74"/>
                    <a:pt x="135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98" y="29"/>
                    <a:pt x="98" y="27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69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1" y="30"/>
                    <a:pt x="92" y="29"/>
                    <a:pt x="92" y="2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2"/>
                    <a:pt x="91" y="11"/>
                    <a:pt x="9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69" y="25"/>
                    <a:pt x="69" y="25"/>
                    <a:pt x="69" y="25"/>
                  </a:cubicBezTo>
                  <a:lnTo>
                    <a:pt x="69" y="30"/>
                  </a:lnTo>
                  <a:close/>
                  <a:moveTo>
                    <a:pt x="6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6" y="30"/>
                    <a:pt x="4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69" y="16"/>
                    <a:pt x="69" y="16"/>
                    <a:pt x="69" y="16"/>
                  </a:cubicBezTo>
                  <a:lnTo>
                    <a:pt x="69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60"/>
            <p:cNvSpPr/>
            <p:nvPr/>
          </p:nvSpPr>
          <p:spPr bwMode="auto">
            <a:xfrm>
              <a:off x="5377757" y="4047437"/>
              <a:ext cx="129779" cy="60722"/>
            </a:xfrm>
            <a:custGeom>
              <a:avLst/>
              <a:gdLst>
                <a:gd name="T0" fmla="*/ 35 w 76"/>
                <a:gd name="T1" fmla="*/ 31 h 36"/>
                <a:gd name="T2" fmla="*/ 63 w 76"/>
                <a:gd name="T3" fmla="*/ 31 h 36"/>
                <a:gd name="T4" fmla="*/ 35 w 76"/>
                <a:gd name="T5" fmla="*/ 17 h 36"/>
                <a:gd name="T6" fmla="*/ 35 w 76"/>
                <a:gd name="T7" fmla="*/ 11 h 36"/>
                <a:gd name="T8" fmla="*/ 74 w 76"/>
                <a:gd name="T9" fmla="*/ 31 h 36"/>
                <a:gd name="T10" fmla="*/ 76 w 76"/>
                <a:gd name="T11" fmla="*/ 34 h 36"/>
                <a:gd name="T12" fmla="*/ 74 w 76"/>
                <a:gd name="T13" fmla="*/ 36 h 36"/>
                <a:gd name="T14" fmla="*/ 35 w 76"/>
                <a:gd name="T15" fmla="*/ 36 h 36"/>
                <a:gd name="T16" fmla="*/ 35 w 76"/>
                <a:gd name="T17" fmla="*/ 31 h 36"/>
                <a:gd name="T18" fmla="*/ 6 w 76"/>
                <a:gd name="T19" fmla="*/ 19 h 36"/>
                <a:gd name="T20" fmla="*/ 31 w 76"/>
                <a:gd name="T21" fmla="*/ 31 h 36"/>
                <a:gd name="T22" fmla="*/ 35 w 76"/>
                <a:gd name="T23" fmla="*/ 31 h 36"/>
                <a:gd name="T24" fmla="*/ 35 w 76"/>
                <a:gd name="T25" fmla="*/ 36 h 36"/>
                <a:gd name="T26" fmla="*/ 30 w 76"/>
                <a:gd name="T27" fmla="*/ 36 h 36"/>
                <a:gd name="T28" fmla="*/ 30 w 76"/>
                <a:gd name="T29" fmla="*/ 36 h 36"/>
                <a:gd name="T30" fmla="*/ 29 w 76"/>
                <a:gd name="T31" fmla="*/ 36 h 36"/>
                <a:gd name="T32" fmla="*/ 1 w 76"/>
                <a:gd name="T33" fmla="*/ 22 h 36"/>
                <a:gd name="T34" fmla="*/ 0 w 76"/>
                <a:gd name="T35" fmla="*/ 19 h 36"/>
                <a:gd name="T36" fmla="*/ 9 w 76"/>
                <a:gd name="T37" fmla="*/ 1 h 36"/>
                <a:gd name="T38" fmla="*/ 12 w 76"/>
                <a:gd name="T39" fmla="*/ 0 h 36"/>
                <a:gd name="T40" fmla="*/ 35 w 76"/>
                <a:gd name="T41" fmla="*/ 11 h 36"/>
                <a:gd name="T42" fmla="*/ 35 w 76"/>
                <a:gd name="T43" fmla="*/ 17 h 36"/>
                <a:gd name="T44" fmla="*/ 12 w 76"/>
                <a:gd name="T45" fmla="*/ 5 h 36"/>
                <a:gd name="T46" fmla="*/ 6 w 76"/>
                <a:gd name="T4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6">
                  <a:moveTo>
                    <a:pt x="35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2"/>
                    <a:pt x="76" y="33"/>
                    <a:pt x="76" y="34"/>
                  </a:cubicBezTo>
                  <a:cubicBezTo>
                    <a:pt x="76" y="35"/>
                    <a:pt x="75" y="36"/>
                    <a:pt x="74" y="36"/>
                  </a:cubicBezTo>
                  <a:cubicBezTo>
                    <a:pt x="35" y="36"/>
                    <a:pt x="35" y="36"/>
                    <a:pt x="35" y="36"/>
                  </a:cubicBezTo>
                  <a:lnTo>
                    <a:pt x="35" y="31"/>
                  </a:lnTo>
                  <a:close/>
                  <a:moveTo>
                    <a:pt x="6" y="1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Freeform: Shape 61"/>
            <p:cNvSpPr/>
            <p:nvPr/>
          </p:nvSpPr>
          <p:spPr bwMode="auto">
            <a:xfrm>
              <a:off x="5377757" y="4108160"/>
              <a:ext cx="298847" cy="153591"/>
            </a:xfrm>
            <a:custGeom>
              <a:avLst/>
              <a:gdLst>
                <a:gd name="T0" fmla="*/ 88 w 176"/>
                <a:gd name="T1" fmla="*/ 86 h 91"/>
                <a:gd name="T2" fmla="*/ 139 w 176"/>
                <a:gd name="T3" fmla="*/ 86 h 91"/>
                <a:gd name="T4" fmla="*/ 139 w 176"/>
                <a:gd name="T5" fmla="*/ 71 h 91"/>
                <a:gd name="T6" fmla="*/ 141 w 176"/>
                <a:gd name="T7" fmla="*/ 69 h 91"/>
                <a:gd name="T8" fmla="*/ 172 w 176"/>
                <a:gd name="T9" fmla="*/ 69 h 91"/>
                <a:gd name="T10" fmla="*/ 172 w 176"/>
                <a:gd name="T11" fmla="*/ 22 h 91"/>
                <a:gd name="T12" fmla="*/ 141 w 176"/>
                <a:gd name="T13" fmla="*/ 22 h 91"/>
                <a:gd name="T14" fmla="*/ 139 w 176"/>
                <a:gd name="T15" fmla="*/ 20 h 91"/>
                <a:gd name="T16" fmla="*/ 139 w 176"/>
                <a:gd name="T17" fmla="*/ 5 h 91"/>
                <a:gd name="T18" fmla="*/ 88 w 176"/>
                <a:gd name="T19" fmla="*/ 5 h 91"/>
                <a:gd name="T20" fmla="*/ 88 w 176"/>
                <a:gd name="T21" fmla="*/ 0 h 91"/>
                <a:gd name="T22" fmla="*/ 141 w 176"/>
                <a:gd name="T23" fmla="*/ 0 h 91"/>
                <a:gd name="T24" fmla="*/ 143 w 176"/>
                <a:gd name="T25" fmla="*/ 3 h 91"/>
                <a:gd name="T26" fmla="*/ 143 w 176"/>
                <a:gd name="T27" fmla="*/ 17 h 91"/>
                <a:gd name="T28" fmla="*/ 174 w 176"/>
                <a:gd name="T29" fmla="*/ 17 h 91"/>
                <a:gd name="T30" fmla="*/ 176 w 176"/>
                <a:gd name="T31" fmla="*/ 20 h 91"/>
                <a:gd name="T32" fmla="*/ 176 w 176"/>
                <a:gd name="T33" fmla="*/ 71 h 91"/>
                <a:gd name="T34" fmla="*/ 174 w 176"/>
                <a:gd name="T35" fmla="*/ 74 h 91"/>
                <a:gd name="T36" fmla="*/ 143 w 176"/>
                <a:gd name="T37" fmla="*/ 74 h 91"/>
                <a:gd name="T38" fmla="*/ 143 w 176"/>
                <a:gd name="T39" fmla="*/ 88 h 91"/>
                <a:gd name="T40" fmla="*/ 141 w 176"/>
                <a:gd name="T41" fmla="*/ 91 h 91"/>
                <a:gd name="T42" fmla="*/ 88 w 176"/>
                <a:gd name="T43" fmla="*/ 91 h 91"/>
                <a:gd name="T44" fmla="*/ 88 w 176"/>
                <a:gd name="T45" fmla="*/ 86 h 91"/>
                <a:gd name="T46" fmla="*/ 88 w 176"/>
                <a:gd name="T47" fmla="*/ 57 h 91"/>
                <a:gd name="T48" fmla="*/ 106 w 176"/>
                <a:gd name="T49" fmla="*/ 57 h 91"/>
                <a:gd name="T50" fmla="*/ 109 w 176"/>
                <a:gd name="T51" fmla="*/ 55 h 91"/>
                <a:gd name="T52" fmla="*/ 109 w 176"/>
                <a:gd name="T53" fmla="*/ 36 h 91"/>
                <a:gd name="T54" fmla="*/ 106 w 176"/>
                <a:gd name="T55" fmla="*/ 34 h 91"/>
                <a:gd name="T56" fmla="*/ 88 w 176"/>
                <a:gd name="T57" fmla="*/ 34 h 91"/>
                <a:gd name="T58" fmla="*/ 88 w 176"/>
                <a:gd name="T59" fmla="*/ 38 h 91"/>
                <a:gd name="T60" fmla="*/ 104 w 176"/>
                <a:gd name="T61" fmla="*/ 38 h 91"/>
                <a:gd name="T62" fmla="*/ 104 w 176"/>
                <a:gd name="T63" fmla="*/ 53 h 91"/>
                <a:gd name="T64" fmla="*/ 88 w 176"/>
                <a:gd name="T65" fmla="*/ 53 h 91"/>
                <a:gd name="T66" fmla="*/ 88 w 176"/>
                <a:gd name="T67" fmla="*/ 57 h 91"/>
                <a:gd name="T68" fmla="*/ 5 w 176"/>
                <a:gd name="T69" fmla="*/ 86 h 91"/>
                <a:gd name="T70" fmla="*/ 88 w 176"/>
                <a:gd name="T71" fmla="*/ 86 h 91"/>
                <a:gd name="T72" fmla="*/ 88 w 176"/>
                <a:gd name="T73" fmla="*/ 91 h 91"/>
                <a:gd name="T74" fmla="*/ 3 w 176"/>
                <a:gd name="T75" fmla="*/ 91 h 91"/>
                <a:gd name="T76" fmla="*/ 0 w 176"/>
                <a:gd name="T77" fmla="*/ 88 h 91"/>
                <a:gd name="T78" fmla="*/ 0 w 176"/>
                <a:gd name="T79" fmla="*/ 3 h 91"/>
                <a:gd name="T80" fmla="*/ 3 w 176"/>
                <a:gd name="T81" fmla="*/ 0 h 91"/>
                <a:gd name="T82" fmla="*/ 40 w 176"/>
                <a:gd name="T83" fmla="*/ 0 h 91"/>
                <a:gd name="T84" fmla="*/ 83 w 176"/>
                <a:gd name="T85" fmla="*/ 0 h 91"/>
                <a:gd name="T86" fmla="*/ 88 w 176"/>
                <a:gd name="T87" fmla="*/ 0 h 91"/>
                <a:gd name="T88" fmla="*/ 88 w 176"/>
                <a:gd name="T89" fmla="*/ 5 h 91"/>
                <a:gd name="T90" fmla="*/ 83 w 176"/>
                <a:gd name="T91" fmla="*/ 5 h 91"/>
                <a:gd name="T92" fmla="*/ 40 w 176"/>
                <a:gd name="T93" fmla="*/ 5 h 91"/>
                <a:gd name="T94" fmla="*/ 5 w 176"/>
                <a:gd name="T95" fmla="*/ 5 h 91"/>
                <a:gd name="T96" fmla="*/ 5 w 176"/>
                <a:gd name="T97" fmla="*/ 86 h 91"/>
                <a:gd name="T98" fmla="*/ 88 w 176"/>
                <a:gd name="T99" fmla="*/ 34 h 91"/>
                <a:gd name="T100" fmla="*/ 37 w 176"/>
                <a:gd name="T101" fmla="*/ 34 h 91"/>
                <a:gd name="T102" fmla="*/ 34 w 176"/>
                <a:gd name="T103" fmla="*/ 36 h 91"/>
                <a:gd name="T104" fmla="*/ 34 w 176"/>
                <a:gd name="T105" fmla="*/ 55 h 91"/>
                <a:gd name="T106" fmla="*/ 37 w 176"/>
                <a:gd name="T107" fmla="*/ 57 h 91"/>
                <a:gd name="T108" fmla="*/ 88 w 176"/>
                <a:gd name="T109" fmla="*/ 57 h 91"/>
                <a:gd name="T110" fmla="*/ 88 w 176"/>
                <a:gd name="T111" fmla="*/ 53 h 91"/>
                <a:gd name="T112" fmla="*/ 39 w 176"/>
                <a:gd name="T113" fmla="*/ 53 h 91"/>
                <a:gd name="T114" fmla="*/ 39 w 176"/>
                <a:gd name="T115" fmla="*/ 38 h 91"/>
                <a:gd name="T116" fmla="*/ 88 w 176"/>
                <a:gd name="T117" fmla="*/ 38 h 91"/>
                <a:gd name="T118" fmla="*/ 88 w 176"/>
                <a:gd name="T119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91">
                  <a:moveTo>
                    <a:pt x="88" y="86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0" y="22"/>
                    <a:pt x="139" y="21"/>
                    <a:pt x="139" y="2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3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5" y="17"/>
                    <a:pt x="176" y="18"/>
                    <a:pt x="176" y="2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3"/>
                    <a:pt x="175" y="74"/>
                    <a:pt x="174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90"/>
                    <a:pt x="142" y="91"/>
                    <a:pt x="141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86"/>
                    <a:pt x="88" y="86"/>
                    <a:pt x="88" y="86"/>
                  </a:cubicBezTo>
                  <a:close/>
                  <a:moveTo>
                    <a:pt x="88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9" y="56"/>
                    <a:pt x="109" y="5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8" y="34"/>
                    <a:pt x="106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57"/>
                  </a:lnTo>
                  <a:close/>
                  <a:moveTo>
                    <a:pt x="5" y="86"/>
                  </a:moveTo>
                  <a:cubicBezTo>
                    <a:pt x="88" y="86"/>
                    <a:pt x="88" y="86"/>
                    <a:pt x="88" y="86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90"/>
                    <a:pt x="0" y="8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lose/>
                  <a:moveTo>
                    <a:pt x="88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4" y="35"/>
                    <a:pt x="34" y="3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6" y="57"/>
                    <a:pt x="37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88" y="38"/>
                    <a:pt x="88" y="38"/>
                    <a:pt x="88" y="38"/>
                  </a:cubicBezTo>
                  <a:lnTo>
                    <a:pt x="88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62"/>
            <p:cNvSpPr/>
            <p:nvPr/>
          </p:nvSpPr>
          <p:spPr bwMode="auto">
            <a:xfrm>
              <a:off x="5648030" y="4927309"/>
              <a:ext cx="91679" cy="89297"/>
            </a:xfrm>
            <a:custGeom>
              <a:avLst/>
              <a:gdLst>
                <a:gd name="T0" fmla="*/ 27 w 54"/>
                <a:gd name="T1" fmla="*/ 14 h 53"/>
                <a:gd name="T2" fmla="*/ 40 w 54"/>
                <a:gd name="T3" fmla="*/ 1 h 53"/>
                <a:gd name="T4" fmla="*/ 44 w 54"/>
                <a:gd name="T5" fmla="*/ 1 h 53"/>
                <a:gd name="T6" fmla="*/ 53 w 54"/>
                <a:gd name="T7" fmla="*/ 10 h 53"/>
                <a:gd name="T8" fmla="*/ 53 w 54"/>
                <a:gd name="T9" fmla="*/ 13 h 53"/>
                <a:gd name="T10" fmla="*/ 27 w 54"/>
                <a:gd name="T11" fmla="*/ 39 h 53"/>
                <a:gd name="T12" fmla="*/ 27 w 54"/>
                <a:gd name="T13" fmla="*/ 32 h 53"/>
                <a:gd name="T14" fmla="*/ 48 w 54"/>
                <a:gd name="T15" fmla="*/ 11 h 53"/>
                <a:gd name="T16" fmla="*/ 42 w 54"/>
                <a:gd name="T17" fmla="*/ 6 h 53"/>
                <a:gd name="T18" fmla="*/ 27 w 54"/>
                <a:gd name="T19" fmla="*/ 21 h 53"/>
                <a:gd name="T20" fmla="*/ 27 w 54"/>
                <a:gd name="T21" fmla="*/ 14 h 53"/>
                <a:gd name="T22" fmla="*/ 10 w 54"/>
                <a:gd name="T23" fmla="*/ 52 h 53"/>
                <a:gd name="T24" fmla="*/ 1 w 54"/>
                <a:gd name="T25" fmla="*/ 43 h 53"/>
                <a:gd name="T26" fmla="*/ 1 w 54"/>
                <a:gd name="T27" fmla="*/ 40 h 53"/>
                <a:gd name="T28" fmla="*/ 27 w 54"/>
                <a:gd name="T29" fmla="*/ 14 h 53"/>
                <a:gd name="T30" fmla="*/ 27 w 54"/>
                <a:gd name="T31" fmla="*/ 21 h 53"/>
                <a:gd name="T32" fmla="*/ 6 w 54"/>
                <a:gd name="T33" fmla="*/ 42 h 53"/>
                <a:gd name="T34" fmla="*/ 12 w 54"/>
                <a:gd name="T35" fmla="*/ 47 h 53"/>
                <a:gd name="T36" fmla="*/ 27 w 54"/>
                <a:gd name="T37" fmla="*/ 32 h 53"/>
                <a:gd name="T38" fmla="*/ 27 w 54"/>
                <a:gd name="T39" fmla="*/ 39 h 53"/>
                <a:gd name="T40" fmla="*/ 13 w 54"/>
                <a:gd name="T41" fmla="*/ 52 h 53"/>
                <a:gd name="T42" fmla="*/ 10 w 54"/>
                <a:gd name="T4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3">
                  <a:moveTo>
                    <a:pt x="27" y="1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4"/>
                  </a:lnTo>
                  <a:close/>
                  <a:moveTo>
                    <a:pt x="10" y="52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2" y="53"/>
                    <a:pt x="11" y="53"/>
                    <a:pt x="10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63"/>
            <p:cNvSpPr/>
            <p:nvPr/>
          </p:nvSpPr>
          <p:spPr bwMode="auto">
            <a:xfrm>
              <a:off x="5281317" y="3768831"/>
              <a:ext cx="144066" cy="91679"/>
            </a:xfrm>
            <a:custGeom>
              <a:avLst/>
              <a:gdLst>
                <a:gd name="T0" fmla="*/ 80 w 85"/>
                <a:gd name="T1" fmla="*/ 49 h 54"/>
                <a:gd name="T2" fmla="*/ 80 w 85"/>
                <a:gd name="T3" fmla="*/ 17 h 54"/>
                <a:gd name="T4" fmla="*/ 76 w 85"/>
                <a:gd name="T5" fmla="*/ 8 h 54"/>
                <a:gd name="T6" fmla="*/ 68 w 85"/>
                <a:gd name="T7" fmla="*/ 4 h 54"/>
                <a:gd name="T8" fmla="*/ 42 w 85"/>
                <a:gd name="T9" fmla="*/ 4 h 54"/>
                <a:gd name="T10" fmla="*/ 42 w 85"/>
                <a:gd name="T11" fmla="*/ 0 h 54"/>
                <a:gd name="T12" fmla="*/ 68 w 85"/>
                <a:gd name="T13" fmla="*/ 0 h 54"/>
                <a:gd name="T14" fmla="*/ 80 w 85"/>
                <a:gd name="T15" fmla="*/ 5 h 54"/>
                <a:gd name="T16" fmla="*/ 85 w 85"/>
                <a:gd name="T17" fmla="*/ 17 h 54"/>
                <a:gd name="T18" fmla="*/ 85 w 85"/>
                <a:gd name="T19" fmla="*/ 51 h 54"/>
                <a:gd name="T20" fmla="*/ 82 w 85"/>
                <a:gd name="T21" fmla="*/ 54 h 54"/>
                <a:gd name="T22" fmla="*/ 70 w 85"/>
                <a:gd name="T23" fmla="*/ 54 h 54"/>
                <a:gd name="T24" fmla="*/ 68 w 85"/>
                <a:gd name="T25" fmla="*/ 51 h 54"/>
                <a:gd name="T26" fmla="*/ 68 w 85"/>
                <a:gd name="T27" fmla="*/ 17 h 54"/>
                <a:gd name="T28" fmla="*/ 68 w 85"/>
                <a:gd name="T29" fmla="*/ 16 h 54"/>
                <a:gd name="T30" fmla="*/ 68 w 85"/>
                <a:gd name="T31" fmla="*/ 16 h 54"/>
                <a:gd name="T32" fmla="*/ 42 w 85"/>
                <a:gd name="T33" fmla="*/ 16 h 54"/>
                <a:gd name="T34" fmla="*/ 42 w 85"/>
                <a:gd name="T35" fmla="*/ 11 h 54"/>
                <a:gd name="T36" fmla="*/ 68 w 85"/>
                <a:gd name="T37" fmla="*/ 11 h 54"/>
                <a:gd name="T38" fmla="*/ 71 w 85"/>
                <a:gd name="T39" fmla="*/ 13 h 54"/>
                <a:gd name="T40" fmla="*/ 73 w 85"/>
                <a:gd name="T41" fmla="*/ 17 h 54"/>
                <a:gd name="T42" fmla="*/ 73 w 85"/>
                <a:gd name="T43" fmla="*/ 49 h 54"/>
                <a:gd name="T44" fmla="*/ 80 w 85"/>
                <a:gd name="T45" fmla="*/ 49 h 54"/>
                <a:gd name="T46" fmla="*/ 42 w 85"/>
                <a:gd name="T47" fmla="*/ 4 h 54"/>
                <a:gd name="T48" fmla="*/ 17 w 85"/>
                <a:gd name="T49" fmla="*/ 4 h 54"/>
                <a:gd name="T50" fmla="*/ 9 w 85"/>
                <a:gd name="T51" fmla="*/ 8 h 54"/>
                <a:gd name="T52" fmla="*/ 5 w 85"/>
                <a:gd name="T53" fmla="*/ 17 h 54"/>
                <a:gd name="T54" fmla="*/ 5 w 85"/>
                <a:gd name="T55" fmla="*/ 34 h 54"/>
                <a:gd name="T56" fmla="*/ 12 w 85"/>
                <a:gd name="T57" fmla="*/ 34 h 54"/>
                <a:gd name="T58" fmla="*/ 12 w 85"/>
                <a:gd name="T59" fmla="*/ 17 h 54"/>
                <a:gd name="T60" fmla="*/ 13 w 85"/>
                <a:gd name="T61" fmla="*/ 13 h 54"/>
                <a:gd name="T62" fmla="*/ 17 w 85"/>
                <a:gd name="T63" fmla="*/ 11 h 54"/>
                <a:gd name="T64" fmla="*/ 42 w 85"/>
                <a:gd name="T65" fmla="*/ 11 h 54"/>
                <a:gd name="T66" fmla="*/ 42 w 85"/>
                <a:gd name="T67" fmla="*/ 16 h 54"/>
                <a:gd name="T68" fmla="*/ 17 w 85"/>
                <a:gd name="T69" fmla="*/ 16 h 54"/>
                <a:gd name="T70" fmla="*/ 17 w 85"/>
                <a:gd name="T71" fmla="*/ 16 h 54"/>
                <a:gd name="T72" fmla="*/ 17 w 85"/>
                <a:gd name="T73" fmla="*/ 17 h 54"/>
                <a:gd name="T74" fmla="*/ 17 w 85"/>
                <a:gd name="T75" fmla="*/ 37 h 54"/>
                <a:gd name="T76" fmla="*/ 14 w 85"/>
                <a:gd name="T77" fmla="*/ 39 h 54"/>
                <a:gd name="T78" fmla="*/ 2 w 85"/>
                <a:gd name="T79" fmla="*/ 39 h 54"/>
                <a:gd name="T80" fmla="*/ 0 w 85"/>
                <a:gd name="T81" fmla="*/ 37 h 54"/>
                <a:gd name="T82" fmla="*/ 0 w 85"/>
                <a:gd name="T83" fmla="*/ 17 h 54"/>
                <a:gd name="T84" fmla="*/ 5 w 85"/>
                <a:gd name="T85" fmla="*/ 5 h 54"/>
                <a:gd name="T86" fmla="*/ 17 w 85"/>
                <a:gd name="T87" fmla="*/ 0 h 54"/>
                <a:gd name="T88" fmla="*/ 42 w 85"/>
                <a:gd name="T89" fmla="*/ 0 h 54"/>
                <a:gd name="T90" fmla="*/ 42 w 85"/>
                <a:gd name="T9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54">
                  <a:moveTo>
                    <a:pt x="80" y="49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0" y="14"/>
                    <a:pt x="79" y="10"/>
                    <a:pt x="76" y="8"/>
                  </a:cubicBezTo>
                  <a:cubicBezTo>
                    <a:pt x="74" y="6"/>
                    <a:pt x="71" y="4"/>
                    <a:pt x="6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7" y="2"/>
                    <a:pt x="80" y="5"/>
                  </a:cubicBezTo>
                  <a:cubicBezTo>
                    <a:pt x="83" y="8"/>
                    <a:pt x="85" y="12"/>
                    <a:pt x="85" y="1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3"/>
                    <a:pt x="84" y="54"/>
                    <a:pt x="82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8" y="53"/>
                    <a:pt x="68" y="5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3"/>
                  </a:cubicBezTo>
                  <a:cubicBezTo>
                    <a:pt x="72" y="14"/>
                    <a:pt x="73" y="16"/>
                    <a:pt x="73" y="17"/>
                  </a:cubicBezTo>
                  <a:cubicBezTo>
                    <a:pt x="73" y="49"/>
                    <a:pt x="73" y="49"/>
                    <a:pt x="73" y="49"/>
                  </a:cubicBezTo>
                  <a:lnTo>
                    <a:pt x="80" y="49"/>
                  </a:lnTo>
                  <a:close/>
                  <a:moveTo>
                    <a:pt x="42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6"/>
                    <a:pt x="9" y="8"/>
                  </a:cubicBezTo>
                  <a:cubicBezTo>
                    <a:pt x="6" y="10"/>
                    <a:pt x="5" y="14"/>
                    <a:pt x="5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6" y="39"/>
                    <a:pt x="14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64"/>
            <p:cNvSpPr/>
            <p:nvPr/>
          </p:nvSpPr>
          <p:spPr bwMode="auto">
            <a:xfrm>
              <a:off x="6081417" y="4951121"/>
              <a:ext cx="64294" cy="97631"/>
            </a:xfrm>
            <a:custGeom>
              <a:avLst/>
              <a:gdLst>
                <a:gd name="T0" fmla="*/ 29 w 38"/>
                <a:gd name="T1" fmla="*/ 52 h 58"/>
                <a:gd name="T2" fmla="*/ 32 w 38"/>
                <a:gd name="T3" fmla="*/ 52 h 58"/>
                <a:gd name="T4" fmla="*/ 33 w 38"/>
                <a:gd name="T5" fmla="*/ 51 h 58"/>
                <a:gd name="T6" fmla="*/ 33 w 38"/>
                <a:gd name="T7" fmla="*/ 51 h 58"/>
                <a:gd name="T8" fmla="*/ 33 w 38"/>
                <a:gd name="T9" fmla="*/ 50 h 58"/>
                <a:gd name="T10" fmla="*/ 32 w 38"/>
                <a:gd name="T11" fmla="*/ 47 h 58"/>
                <a:gd name="T12" fmla="*/ 19 w 38"/>
                <a:gd name="T13" fmla="*/ 36 h 58"/>
                <a:gd name="T14" fmla="*/ 19 w 38"/>
                <a:gd name="T15" fmla="*/ 27 h 58"/>
                <a:gd name="T16" fmla="*/ 20 w 38"/>
                <a:gd name="T17" fmla="*/ 30 h 58"/>
                <a:gd name="T18" fmla="*/ 34 w 38"/>
                <a:gd name="T19" fmla="*/ 43 h 58"/>
                <a:gd name="T20" fmla="*/ 38 w 38"/>
                <a:gd name="T21" fmla="*/ 50 h 58"/>
                <a:gd name="T22" fmla="*/ 37 w 38"/>
                <a:gd name="T23" fmla="*/ 53 h 58"/>
                <a:gd name="T24" fmla="*/ 37 w 38"/>
                <a:gd name="T25" fmla="*/ 53 h 58"/>
                <a:gd name="T26" fmla="*/ 35 w 38"/>
                <a:gd name="T27" fmla="*/ 55 h 58"/>
                <a:gd name="T28" fmla="*/ 27 w 38"/>
                <a:gd name="T29" fmla="*/ 56 h 58"/>
                <a:gd name="T30" fmla="*/ 19 w 38"/>
                <a:gd name="T31" fmla="*/ 50 h 58"/>
                <a:gd name="T32" fmla="*/ 19 w 38"/>
                <a:gd name="T33" fmla="*/ 43 h 58"/>
                <a:gd name="T34" fmla="*/ 29 w 38"/>
                <a:gd name="T35" fmla="*/ 52 h 58"/>
                <a:gd name="T36" fmla="*/ 19 w 38"/>
                <a:gd name="T37" fmla="*/ 36 h 58"/>
                <a:gd name="T38" fmla="*/ 16 w 38"/>
                <a:gd name="T39" fmla="*/ 32 h 58"/>
                <a:gd name="T40" fmla="*/ 9 w 38"/>
                <a:gd name="T41" fmla="*/ 12 h 58"/>
                <a:gd name="T42" fmla="*/ 7 w 38"/>
                <a:gd name="T43" fmla="*/ 8 h 58"/>
                <a:gd name="T44" fmla="*/ 7 w 38"/>
                <a:gd name="T45" fmla="*/ 8 h 58"/>
                <a:gd name="T46" fmla="*/ 7 w 38"/>
                <a:gd name="T47" fmla="*/ 9 h 58"/>
                <a:gd name="T48" fmla="*/ 4 w 38"/>
                <a:gd name="T49" fmla="*/ 13 h 58"/>
                <a:gd name="T50" fmla="*/ 12 w 38"/>
                <a:gd name="T51" fmla="*/ 35 h 58"/>
                <a:gd name="T52" fmla="*/ 19 w 38"/>
                <a:gd name="T53" fmla="*/ 43 h 58"/>
                <a:gd name="T54" fmla="*/ 19 w 38"/>
                <a:gd name="T55" fmla="*/ 50 h 58"/>
                <a:gd name="T56" fmla="*/ 8 w 38"/>
                <a:gd name="T57" fmla="*/ 37 h 58"/>
                <a:gd name="T58" fmla="*/ 0 w 38"/>
                <a:gd name="T59" fmla="*/ 12 h 58"/>
                <a:gd name="T60" fmla="*/ 0 w 38"/>
                <a:gd name="T61" fmla="*/ 12 h 58"/>
                <a:gd name="T62" fmla="*/ 0 w 38"/>
                <a:gd name="T63" fmla="*/ 10 h 58"/>
                <a:gd name="T64" fmla="*/ 2 w 38"/>
                <a:gd name="T65" fmla="*/ 6 h 58"/>
                <a:gd name="T66" fmla="*/ 4 w 38"/>
                <a:gd name="T67" fmla="*/ 2 h 58"/>
                <a:gd name="T68" fmla="*/ 6 w 38"/>
                <a:gd name="T69" fmla="*/ 1 h 58"/>
                <a:gd name="T70" fmla="*/ 9 w 38"/>
                <a:gd name="T71" fmla="*/ 2 h 58"/>
                <a:gd name="T72" fmla="*/ 11 w 38"/>
                <a:gd name="T73" fmla="*/ 6 h 58"/>
                <a:gd name="T74" fmla="*/ 14 w 38"/>
                <a:gd name="T75" fmla="*/ 9 h 58"/>
                <a:gd name="T76" fmla="*/ 14 w 38"/>
                <a:gd name="T77" fmla="*/ 11 h 58"/>
                <a:gd name="T78" fmla="*/ 19 w 38"/>
                <a:gd name="T79" fmla="*/ 27 h 58"/>
                <a:gd name="T80" fmla="*/ 19 w 38"/>
                <a:gd name="T8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58">
                  <a:moveTo>
                    <a:pt x="29" y="52"/>
                  </a:move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9"/>
                    <a:pt x="33" y="48"/>
                    <a:pt x="32" y="47"/>
                  </a:cubicBezTo>
                  <a:cubicBezTo>
                    <a:pt x="27" y="44"/>
                    <a:pt x="22" y="40"/>
                    <a:pt x="19" y="3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9"/>
                    <a:pt x="20" y="30"/>
                  </a:cubicBezTo>
                  <a:cubicBezTo>
                    <a:pt x="24" y="35"/>
                    <a:pt x="28" y="40"/>
                    <a:pt x="34" y="43"/>
                  </a:cubicBezTo>
                  <a:cubicBezTo>
                    <a:pt x="37" y="45"/>
                    <a:pt x="38" y="48"/>
                    <a:pt x="38" y="50"/>
                  </a:cubicBezTo>
                  <a:cubicBezTo>
                    <a:pt x="38" y="51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3" y="57"/>
                    <a:pt x="30" y="58"/>
                    <a:pt x="27" y="56"/>
                  </a:cubicBezTo>
                  <a:cubicBezTo>
                    <a:pt x="24" y="54"/>
                    <a:pt x="21" y="52"/>
                    <a:pt x="1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47"/>
                    <a:pt x="25" y="49"/>
                    <a:pt x="29" y="52"/>
                  </a:cubicBezTo>
                  <a:close/>
                  <a:moveTo>
                    <a:pt x="19" y="36"/>
                  </a:moveTo>
                  <a:cubicBezTo>
                    <a:pt x="18" y="35"/>
                    <a:pt x="17" y="33"/>
                    <a:pt x="16" y="32"/>
                  </a:cubicBezTo>
                  <a:cubicBezTo>
                    <a:pt x="12" y="26"/>
                    <a:pt x="10" y="19"/>
                    <a:pt x="9" y="12"/>
                  </a:cubicBezTo>
                  <a:cubicBezTo>
                    <a:pt x="9" y="11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1"/>
                    <a:pt x="4" y="13"/>
                  </a:cubicBezTo>
                  <a:cubicBezTo>
                    <a:pt x="5" y="20"/>
                    <a:pt x="8" y="28"/>
                    <a:pt x="12" y="35"/>
                  </a:cubicBezTo>
                  <a:cubicBezTo>
                    <a:pt x="14" y="38"/>
                    <a:pt x="16" y="41"/>
                    <a:pt x="19" y="4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46"/>
                    <a:pt x="11" y="42"/>
                    <a:pt x="8" y="37"/>
                  </a:cubicBezTo>
                  <a:cubicBezTo>
                    <a:pt x="3" y="30"/>
                    <a:pt x="0" y="2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1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6"/>
                    <a:pt x="16" y="22"/>
                    <a:pt x="19" y="27"/>
                  </a:cubicBezTo>
                  <a:lnTo>
                    <a:pt x="19" y="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65"/>
            <p:cNvSpPr/>
            <p:nvPr/>
          </p:nvSpPr>
          <p:spPr bwMode="auto">
            <a:xfrm>
              <a:off x="6121898" y="4784434"/>
              <a:ext cx="102394" cy="101204"/>
            </a:xfrm>
            <a:custGeom>
              <a:avLst/>
              <a:gdLst>
                <a:gd name="T0" fmla="*/ 44 w 60"/>
                <a:gd name="T1" fmla="*/ 10 h 60"/>
                <a:gd name="T2" fmla="*/ 31 w 60"/>
                <a:gd name="T3" fmla="*/ 1 h 60"/>
                <a:gd name="T4" fmla="*/ 57 w 60"/>
                <a:gd name="T5" fmla="*/ 20 h 60"/>
                <a:gd name="T6" fmla="*/ 57 w 60"/>
                <a:gd name="T7" fmla="*/ 40 h 60"/>
                <a:gd name="T8" fmla="*/ 44 w 60"/>
                <a:gd name="T9" fmla="*/ 56 h 60"/>
                <a:gd name="T10" fmla="*/ 35 w 60"/>
                <a:gd name="T11" fmla="*/ 59 h 60"/>
                <a:gd name="T12" fmla="*/ 31 w 60"/>
                <a:gd name="T13" fmla="*/ 55 h 60"/>
                <a:gd name="T14" fmla="*/ 34 w 60"/>
                <a:gd name="T15" fmla="*/ 55 h 60"/>
                <a:gd name="T16" fmla="*/ 41 w 60"/>
                <a:gd name="T17" fmla="*/ 52 h 60"/>
                <a:gd name="T18" fmla="*/ 53 w 60"/>
                <a:gd name="T19" fmla="*/ 39 h 60"/>
                <a:gd name="T20" fmla="*/ 52 w 60"/>
                <a:gd name="T21" fmla="*/ 21 h 60"/>
                <a:gd name="T22" fmla="*/ 31 w 60"/>
                <a:gd name="T23" fmla="*/ 17 h 60"/>
                <a:gd name="T24" fmla="*/ 36 w 60"/>
                <a:gd name="T25" fmla="*/ 28 h 60"/>
                <a:gd name="T26" fmla="*/ 35 w 60"/>
                <a:gd name="T27" fmla="*/ 36 h 60"/>
                <a:gd name="T28" fmla="*/ 31 w 60"/>
                <a:gd name="T29" fmla="*/ 42 h 60"/>
                <a:gd name="T30" fmla="*/ 40 w 60"/>
                <a:gd name="T31" fmla="*/ 38 h 60"/>
                <a:gd name="T32" fmla="*/ 40 w 60"/>
                <a:gd name="T33" fmla="*/ 26 h 60"/>
                <a:gd name="T34" fmla="*/ 34 w 60"/>
                <a:gd name="T35" fmla="*/ 18 h 60"/>
                <a:gd name="T36" fmla="*/ 31 w 60"/>
                <a:gd name="T37" fmla="*/ 48 h 60"/>
                <a:gd name="T38" fmla="*/ 31 w 60"/>
                <a:gd name="T39" fmla="*/ 5 h 60"/>
                <a:gd name="T40" fmla="*/ 30 w 60"/>
                <a:gd name="T41" fmla="*/ 0 h 60"/>
                <a:gd name="T42" fmla="*/ 31 w 60"/>
                <a:gd name="T43" fmla="*/ 5 h 60"/>
                <a:gd name="T44" fmla="*/ 31 w 60"/>
                <a:gd name="T45" fmla="*/ 17 h 60"/>
                <a:gd name="T46" fmla="*/ 31 w 60"/>
                <a:gd name="T47" fmla="*/ 22 h 60"/>
                <a:gd name="T48" fmla="*/ 30 w 60"/>
                <a:gd name="T49" fmla="*/ 16 h 60"/>
                <a:gd name="T50" fmla="*/ 31 w 60"/>
                <a:gd name="T51" fmla="*/ 48 h 60"/>
                <a:gd name="T52" fmla="*/ 30 w 60"/>
                <a:gd name="T53" fmla="*/ 43 h 60"/>
                <a:gd name="T54" fmla="*/ 31 w 60"/>
                <a:gd name="T55" fmla="*/ 48 h 60"/>
                <a:gd name="T56" fmla="*/ 31 w 60"/>
                <a:gd name="T57" fmla="*/ 55 h 60"/>
                <a:gd name="T58" fmla="*/ 30 w 60"/>
                <a:gd name="T59" fmla="*/ 60 h 60"/>
                <a:gd name="T60" fmla="*/ 31 w 60"/>
                <a:gd name="T61" fmla="*/ 48 h 60"/>
                <a:gd name="T62" fmla="*/ 30 w 60"/>
                <a:gd name="T63" fmla="*/ 5 h 60"/>
                <a:gd name="T64" fmla="*/ 27 w 60"/>
                <a:gd name="T65" fmla="*/ 5 h 60"/>
                <a:gd name="T66" fmla="*/ 24 w 60"/>
                <a:gd name="T67" fmla="*/ 6 h 60"/>
                <a:gd name="T68" fmla="*/ 6 w 60"/>
                <a:gd name="T69" fmla="*/ 17 h 60"/>
                <a:gd name="T70" fmla="*/ 9 w 60"/>
                <a:gd name="T71" fmla="*/ 19 h 60"/>
                <a:gd name="T72" fmla="*/ 19 w 60"/>
                <a:gd name="T73" fmla="*/ 15 h 60"/>
                <a:gd name="T74" fmla="*/ 21 w 60"/>
                <a:gd name="T75" fmla="*/ 15 h 60"/>
                <a:gd name="T76" fmla="*/ 30 w 60"/>
                <a:gd name="T77" fmla="*/ 16 h 60"/>
                <a:gd name="T78" fmla="*/ 23 w 60"/>
                <a:gd name="T79" fmla="*/ 20 h 60"/>
                <a:gd name="T80" fmla="*/ 20 w 60"/>
                <a:gd name="T81" fmla="*/ 20 h 60"/>
                <a:gd name="T82" fmla="*/ 20 w 60"/>
                <a:gd name="T83" fmla="*/ 20 h 60"/>
                <a:gd name="T84" fmla="*/ 10 w 60"/>
                <a:gd name="T85" fmla="*/ 24 h 60"/>
                <a:gd name="T86" fmla="*/ 7 w 60"/>
                <a:gd name="T87" fmla="*/ 24 h 60"/>
                <a:gd name="T88" fmla="*/ 1 w 60"/>
                <a:gd name="T89" fmla="*/ 19 h 60"/>
                <a:gd name="T90" fmla="*/ 1 w 60"/>
                <a:gd name="T91" fmla="*/ 15 h 60"/>
                <a:gd name="T92" fmla="*/ 23 w 60"/>
                <a:gd name="T93" fmla="*/ 1 h 60"/>
                <a:gd name="T94" fmla="*/ 26 w 60"/>
                <a:gd name="T95" fmla="*/ 1 h 60"/>
                <a:gd name="T96" fmla="*/ 30 w 60"/>
                <a:gd name="T97" fmla="*/ 0 h 60"/>
                <a:gd name="T98" fmla="*/ 30 w 60"/>
                <a:gd name="T99" fmla="*/ 48 h 60"/>
                <a:gd name="T100" fmla="*/ 21 w 60"/>
                <a:gd name="T101" fmla="*/ 52 h 60"/>
                <a:gd name="T102" fmla="*/ 20 w 60"/>
                <a:gd name="T103" fmla="*/ 55 h 60"/>
                <a:gd name="T104" fmla="*/ 25 w 60"/>
                <a:gd name="T105" fmla="*/ 55 h 60"/>
                <a:gd name="T106" fmla="*/ 30 w 60"/>
                <a:gd name="T107" fmla="*/ 60 h 60"/>
                <a:gd name="T108" fmla="*/ 21 w 60"/>
                <a:gd name="T109" fmla="*/ 60 h 60"/>
                <a:gd name="T110" fmla="*/ 17 w 60"/>
                <a:gd name="T111" fmla="*/ 60 h 60"/>
                <a:gd name="T112" fmla="*/ 15 w 60"/>
                <a:gd name="T113" fmla="*/ 57 h 60"/>
                <a:gd name="T114" fmla="*/ 16 w 60"/>
                <a:gd name="T115" fmla="*/ 50 h 60"/>
                <a:gd name="T116" fmla="*/ 18 w 60"/>
                <a:gd name="T117" fmla="*/ 47 h 60"/>
                <a:gd name="T118" fmla="*/ 29 w 60"/>
                <a:gd name="T119" fmla="*/ 44 h 60"/>
                <a:gd name="T120" fmla="*/ 29 w 60"/>
                <a:gd name="T121" fmla="*/ 44 h 60"/>
                <a:gd name="T122" fmla="*/ 30 w 60"/>
                <a:gd name="T123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2" y="21"/>
                  </a:moveTo>
                  <a:cubicBezTo>
                    <a:pt x="51" y="16"/>
                    <a:pt x="47" y="12"/>
                    <a:pt x="44" y="10"/>
                  </a:cubicBezTo>
                  <a:cubicBezTo>
                    <a:pt x="40" y="7"/>
                    <a:pt x="36" y="6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7" y="1"/>
                    <a:pt x="42" y="3"/>
                    <a:pt x="46" y="6"/>
                  </a:cubicBezTo>
                  <a:cubicBezTo>
                    <a:pt x="51" y="9"/>
                    <a:pt x="55" y="14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0" y="27"/>
                    <a:pt x="59" y="34"/>
                    <a:pt x="57" y="40"/>
                  </a:cubicBezTo>
                  <a:cubicBezTo>
                    <a:pt x="55" y="47"/>
                    <a:pt x="50" y="53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1" y="57"/>
                    <a:pt x="38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3" y="59"/>
                    <a:pt x="32" y="60"/>
                    <a:pt x="31" y="60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6" y="54"/>
                    <a:pt x="39" y="53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7" y="49"/>
                    <a:pt x="51" y="44"/>
                    <a:pt x="53" y="39"/>
                  </a:cubicBezTo>
                  <a:cubicBezTo>
                    <a:pt x="55" y="33"/>
                    <a:pt x="55" y="27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31" y="1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3"/>
                    <a:pt x="35" y="25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31"/>
                    <a:pt x="37" y="34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3" y="40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5" y="45"/>
                    <a:pt x="38" y="42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4"/>
                    <a:pt x="42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3"/>
                    <a:pt x="37" y="20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5"/>
                    <a:pt x="31" y="5"/>
                    <a:pt x="31" y="5"/>
                  </a:cubicBezTo>
                  <a:close/>
                  <a:moveTo>
                    <a:pt x="30" y="16"/>
                  </a:moveTo>
                  <a:cubicBezTo>
                    <a:pt x="31" y="16"/>
                    <a:pt x="31" y="16"/>
                    <a:pt x="31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17" y="8"/>
                    <a:pt x="14" y="10"/>
                  </a:cubicBezTo>
                  <a:cubicBezTo>
                    <a:pt x="11" y="12"/>
                    <a:pt x="9" y="14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8"/>
                    <a:pt x="12" y="18"/>
                    <a:pt x="13" y="17"/>
                  </a:cubicBezTo>
                  <a:cubicBezTo>
                    <a:pt x="15" y="16"/>
                    <a:pt x="17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6" y="15"/>
                    <a:pt x="28" y="15"/>
                    <a:pt x="30" y="1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0"/>
                    <a:pt x="26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7" y="21"/>
                    <a:pt x="15" y="21"/>
                  </a:cubicBezTo>
                  <a:cubicBezTo>
                    <a:pt x="13" y="22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4" y="12"/>
                    <a:pt x="8" y="9"/>
                    <a:pt x="11" y="6"/>
                  </a:cubicBezTo>
                  <a:cubicBezTo>
                    <a:pt x="15" y="4"/>
                    <a:pt x="19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30" y="48"/>
                  </a:moveTo>
                  <a:cubicBezTo>
                    <a:pt x="29" y="49"/>
                    <a:pt x="27" y="50"/>
                    <a:pt x="25" y="50"/>
                  </a:cubicBezTo>
                  <a:cubicBezTo>
                    <a:pt x="24" y="51"/>
                    <a:pt x="23" y="51"/>
                    <a:pt x="21" y="52"/>
                  </a:cubicBezTo>
                  <a:cubicBezTo>
                    <a:pt x="21" y="52"/>
                    <a:pt x="21" y="53"/>
                    <a:pt x="21" y="54"/>
                  </a:cubicBezTo>
                  <a:cubicBezTo>
                    <a:pt x="21" y="54"/>
                    <a:pt x="21" y="55"/>
                    <a:pt x="20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5"/>
                    <a:pt x="25" y="55"/>
                  </a:cubicBezTo>
                  <a:cubicBezTo>
                    <a:pt x="27" y="55"/>
                    <a:pt x="28" y="55"/>
                    <a:pt x="30" y="55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60"/>
                    <a:pt x="26" y="60"/>
                    <a:pt x="25" y="60"/>
                  </a:cubicBezTo>
                  <a:cubicBezTo>
                    <a:pt x="23" y="60"/>
                    <a:pt x="22" y="60"/>
                    <a:pt x="21" y="60"/>
                  </a:cubicBezTo>
                  <a:cubicBezTo>
                    <a:pt x="20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8"/>
                    <a:pt x="15" y="57"/>
                  </a:cubicBezTo>
                  <a:cubicBezTo>
                    <a:pt x="16" y="56"/>
                    <a:pt x="16" y="54"/>
                    <a:pt x="16" y="53"/>
                  </a:cubicBezTo>
                  <a:cubicBezTo>
                    <a:pt x="16" y="52"/>
                    <a:pt x="16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7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7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3"/>
                    <a:pt x="30" y="43"/>
                    <a:pt x="30" y="43"/>
                  </a:cubicBezTo>
                  <a:lnTo>
                    <a:pt x="30" y="4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66"/>
            <p:cNvSpPr/>
            <p:nvPr/>
          </p:nvSpPr>
          <p:spPr bwMode="auto">
            <a:xfrm>
              <a:off x="6036173" y="4728475"/>
              <a:ext cx="100013" cy="91679"/>
            </a:xfrm>
            <a:custGeom>
              <a:avLst/>
              <a:gdLst>
                <a:gd name="T0" fmla="*/ 39 w 59"/>
                <a:gd name="T1" fmla="*/ 6 h 54"/>
                <a:gd name="T2" fmla="*/ 58 w 59"/>
                <a:gd name="T3" fmla="*/ 24 h 54"/>
                <a:gd name="T4" fmla="*/ 54 w 59"/>
                <a:gd name="T5" fmla="*/ 49 h 54"/>
                <a:gd name="T6" fmla="*/ 47 w 59"/>
                <a:gd name="T7" fmla="*/ 49 h 54"/>
                <a:gd name="T8" fmla="*/ 44 w 59"/>
                <a:gd name="T9" fmla="*/ 47 h 54"/>
                <a:gd name="T10" fmla="*/ 42 w 59"/>
                <a:gd name="T11" fmla="*/ 34 h 54"/>
                <a:gd name="T12" fmla="*/ 39 w 59"/>
                <a:gd name="T13" fmla="*/ 27 h 54"/>
                <a:gd name="T14" fmla="*/ 47 w 59"/>
                <a:gd name="T15" fmla="*/ 33 h 54"/>
                <a:gd name="T16" fmla="*/ 47 w 59"/>
                <a:gd name="T17" fmla="*/ 44 h 54"/>
                <a:gd name="T18" fmla="*/ 51 w 59"/>
                <a:gd name="T19" fmla="*/ 45 h 54"/>
                <a:gd name="T20" fmla="*/ 53 w 59"/>
                <a:gd name="T21" fmla="*/ 24 h 54"/>
                <a:gd name="T22" fmla="*/ 48 w 59"/>
                <a:gd name="T23" fmla="*/ 6 h 54"/>
                <a:gd name="T24" fmla="*/ 39 w 59"/>
                <a:gd name="T25" fmla="*/ 6 h 54"/>
                <a:gd name="T26" fmla="*/ 29 w 59"/>
                <a:gd name="T27" fmla="*/ 0 h 54"/>
                <a:gd name="T28" fmla="*/ 29 w 59"/>
                <a:gd name="T29" fmla="*/ 18 h 54"/>
                <a:gd name="T30" fmla="*/ 29 w 59"/>
                <a:gd name="T31" fmla="*/ 18 h 54"/>
                <a:gd name="T32" fmla="*/ 37 w 59"/>
                <a:gd name="T33" fmla="*/ 25 h 54"/>
                <a:gd name="T34" fmla="*/ 29 w 59"/>
                <a:gd name="T35" fmla="*/ 22 h 54"/>
                <a:gd name="T36" fmla="*/ 29 w 59"/>
                <a:gd name="T37" fmla="*/ 18 h 54"/>
                <a:gd name="T38" fmla="*/ 39 w 59"/>
                <a:gd name="T39" fmla="*/ 3 h 54"/>
                <a:gd name="T40" fmla="*/ 29 w 59"/>
                <a:gd name="T41" fmla="*/ 4 h 54"/>
                <a:gd name="T42" fmla="*/ 28 w 59"/>
                <a:gd name="T43" fmla="*/ 4 h 54"/>
                <a:gd name="T44" fmla="*/ 5 w 59"/>
                <a:gd name="T45" fmla="*/ 27 h 54"/>
                <a:gd name="T46" fmla="*/ 28 w 59"/>
                <a:gd name="T47" fmla="*/ 0 h 54"/>
                <a:gd name="T48" fmla="*/ 29 w 59"/>
                <a:gd name="T49" fmla="*/ 0 h 54"/>
                <a:gd name="T50" fmla="*/ 29 w 59"/>
                <a:gd name="T51" fmla="*/ 0 h 54"/>
                <a:gd name="T52" fmla="*/ 5 w 59"/>
                <a:gd name="T53" fmla="*/ 33 h 54"/>
                <a:gd name="T54" fmla="*/ 10 w 59"/>
                <a:gd name="T55" fmla="*/ 53 h 54"/>
                <a:gd name="T56" fmla="*/ 16 w 59"/>
                <a:gd name="T57" fmla="*/ 49 h 54"/>
                <a:gd name="T58" fmla="*/ 17 w 59"/>
                <a:gd name="T59" fmla="*/ 40 h 54"/>
                <a:gd name="T60" fmla="*/ 17 w 59"/>
                <a:gd name="T61" fmla="*/ 35 h 54"/>
                <a:gd name="T62" fmla="*/ 29 w 59"/>
                <a:gd name="T63" fmla="*/ 22 h 54"/>
                <a:gd name="T64" fmla="*/ 29 w 59"/>
                <a:gd name="T65" fmla="*/ 18 h 54"/>
                <a:gd name="T66" fmla="*/ 18 w 59"/>
                <a:gd name="T67" fmla="*/ 23 h 54"/>
                <a:gd name="T68" fmla="*/ 12 w 59"/>
                <a:gd name="T69" fmla="*/ 41 h 54"/>
                <a:gd name="T70" fmla="*/ 9 w 59"/>
                <a:gd name="T71" fmla="*/ 47 h 54"/>
                <a:gd name="T72" fmla="*/ 5 w 59"/>
                <a:gd name="T73" fmla="*/ 27 h 54"/>
                <a:gd name="T74" fmla="*/ 29 w 59"/>
                <a:gd name="T75" fmla="*/ 18 h 54"/>
                <a:gd name="T76" fmla="*/ 5 w 59"/>
                <a:gd name="T77" fmla="*/ 27 h 54"/>
                <a:gd name="T78" fmla="*/ 1 w 59"/>
                <a:gd name="T79" fmla="*/ 39 h 54"/>
                <a:gd name="T80" fmla="*/ 5 w 59"/>
                <a:gd name="T81" fmla="*/ 13 h 54"/>
                <a:gd name="T82" fmla="*/ 5 w 59"/>
                <a:gd name="T83" fmla="*/ 27 h 54"/>
                <a:gd name="T84" fmla="*/ 0 w 59"/>
                <a:gd name="T8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54">
                  <a:moveTo>
                    <a:pt x="53" y="24"/>
                  </a:moveTo>
                  <a:cubicBezTo>
                    <a:pt x="52" y="19"/>
                    <a:pt x="49" y="14"/>
                    <a:pt x="45" y="10"/>
                  </a:cubicBezTo>
                  <a:cubicBezTo>
                    <a:pt x="43" y="8"/>
                    <a:pt x="41" y="7"/>
                    <a:pt x="39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3" y="11"/>
                    <a:pt x="57" y="17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32"/>
                    <a:pt x="58" y="37"/>
                  </a:cubicBezTo>
                  <a:cubicBezTo>
                    <a:pt x="57" y="41"/>
                    <a:pt x="56" y="45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2" y="51"/>
                    <a:pt x="50" y="51"/>
                  </a:cubicBezTo>
                  <a:cubicBezTo>
                    <a:pt x="49" y="50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8"/>
                    <a:pt x="45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2" y="46"/>
                    <a:pt x="42" y="45"/>
                  </a:cubicBezTo>
                  <a:cubicBezTo>
                    <a:pt x="42" y="43"/>
                    <a:pt x="43" y="41"/>
                    <a:pt x="43" y="39"/>
                  </a:cubicBezTo>
                  <a:cubicBezTo>
                    <a:pt x="43" y="37"/>
                    <a:pt x="42" y="36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1"/>
                    <a:pt x="40" y="29"/>
                    <a:pt x="39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40" y="21"/>
                    <a:pt x="41" y="22"/>
                  </a:cubicBezTo>
                  <a:cubicBezTo>
                    <a:pt x="44" y="25"/>
                    <a:pt x="46" y="28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7" y="41"/>
                    <a:pt x="47" y="42"/>
                    <a:pt x="47" y="44"/>
                  </a:cubicBezTo>
                  <a:cubicBezTo>
                    <a:pt x="48" y="44"/>
                    <a:pt x="49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2" y="42"/>
                    <a:pt x="53" y="39"/>
                    <a:pt x="53" y="36"/>
                  </a:cubicBezTo>
                  <a:cubicBezTo>
                    <a:pt x="54" y="32"/>
                    <a:pt x="54" y="28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lose/>
                  <a:moveTo>
                    <a:pt x="39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5" y="4"/>
                    <a:pt x="42" y="2"/>
                    <a:pt x="39" y="1"/>
                  </a:cubicBezTo>
                  <a:lnTo>
                    <a:pt x="39" y="3"/>
                  </a:lnTo>
                  <a:close/>
                  <a:moveTo>
                    <a:pt x="39" y="6"/>
                  </a:moveTo>
                  <a:cubicBezTo>
                    <a:pt x="36" y="5"/>
                    <a:pt x="33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8"/>
                    <a:pt x="36" y="19"/>
                    <a:pt x="39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5" y="24"/>
                    <a:pt x="32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9" y="1"/>
                  </a:moveTo>
                  <a:cubicBezTo>
                    <a:pt x="36" y="0"/>
                    <a:pt x="33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9" y="1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5"/>
                    <a:pt x="16" y="7"/>
                    <a:pt x="12" y="11"/>
                  </a:cubicBezTo>
                  <a:cubicBezTo>
                    <a:pt x="8" y="15"/>
                    <a:pt x="5" y="21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7" y="9"/>
                    <a:pt x="9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5" y="33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9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4" y="50"/>
                    <a:pt x="15" y="49"/>
                    <a:pt x="16" y="49"/>
                  </a:cubicBezTo>
                  <a:cubicBezTo>
                    <a:pt x="17" y="48"/>
                    <a:pt x="18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4"/>
                    <a:pt x="17" y="42"/>
                    <a:pt x="17" y="40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1"/>
                    <a:pt x="19" y="28"/>
                    <a:pt x="21" y="26"/>
                  </a:cubicBezTo>
                  <a:cubicBezTo>
                    <a:pt x="23" y="24"/>
                    <a:pt x="26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18"/>
                    <a:pt x="20" y="20"/>
                    <a:pt x="18" y="23"/>
                  </a:cubicBezTo>
                  <a:cubicBezTo>
                    <a:pt x="15" y="26"/>
                    <a:pt x="13" y="30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6"/>
                    <a:pt x="12" y="39"/>
                    <a:pt x="12" y="41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2" y="46"/>
                    <a:pt x="11" y="46"/>
                    <a:pt x="11" y="47"/>
                  </a:cubicBezTo>
                  <a:cubicBezTo>
                    <a:pt x="10" y="47"/>
                    <a:pt x="10" y="47"/>
                    <a:pt x="9" y="47"/>
                  </a:cubicBezTo>
                  <a:cubicBezTo>
                    <a:pt x="8" y="44"/>
                    <a:pt x="7" y="41"/>
                    <a:pt x="6" y="38"/>
                  </a:cubicBezTo>
                  <a:cubicBezTo>
                    <a:pt x="5" y="36"/>
                    <a:pt x="5" y="34"/>
                    <a:pt x="5" y="33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1"/>
                    <a:pt x="5" y="33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3" y="45"/>
                    <a:pt x="2" y="42"/>
                    <a:pt x="1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1"/>
                    <a:pt x="2" y="17"/>
                    <a:pt x="5" y="13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0" y="2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28"/>
                    <a:pt x="0" y="26"/>
                  </a:cubicBezTo>
                  <a:close/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67"/>
            <p:cNvSpPr/>
            <p:nvPr/>
          </p:nvSpPr>
          <p:spPr bwMode="auto">
            <a:xfrm>
              <a:off x="6044507" y="4820153"/>
              <a:ext cx="91679" cy="91679"/>
            </a:xfrm>
            <a:custGeom>
              <a:avLst/>
              <a:gdLst>
                <a:gd name="T0" fmla="*/ 27 w 54"/>
                <a:gd name="T1" fmla="*/ 5 h 54"/>
                <a:gd name="T2" fmla="*/ 27 w 54"/>
                <a:gd name="T3" fmla="*/ 5 h 54"/>
                <a:gd name="T4" fmla="*/ 27 w 54"/>
                <a:gd name="T5" fmla="*/ 0 h 54"/>
                <a:gd name="T6" fmla="*/ 27 w 54"/>
                <a:gd name="T7" fmla="*/ 0 h 54"/>
                <a:gd name="T8" fmla="*/ 28 w 54"/>
                <a:gd name="T9" fmla="*/ 0 h 54"/>
                <a:gd name="T10" fmla="*/ 46 w 54"/>
                <a:gd name="T11" fmla="*/ 8 h 54"/>
                <a:gd name="T12" fmla="*/ 54 w 54"/>
                <a:gd name="T13" fmla="*/ 28 h 54"/>
                <a:gd name="T14" fmla="*/ 54 w 54"/>
                <a:gd name="T15" fmla="*/ 28 h 54"/>
                <a:gd name="T16" fmla="*/ 27 w 54"/>
                <a:gd name="T17" fmla="*/ 54 h 54"/>
                <a:gd name="T18" fmla="*/ 42 w 54"/>
                <a:gd name="T19" fmla="*/ 43 h 54"/>
                <a:gd name="T20" fmla="*/ 49 w 54"/>
                <a:gd name="T21" fmla="*/ 27 h 54"/>
                <a:gd name="T22" fmla="*/ 49 w 54"/>
                <a:gd name="T23" fmla="*/ 27 h 54"/>
                <a:gd name="T24" fmla="*/ 43 w 54"/>
                <a:gd name="T25" fmla="*/ 12 h 54"/>
                <a:gd name="T26" fmla="*/ 27 w 54"/>
                <a:gd name="T27" fmla="*/ 5 h 54"/>
                <a:gd name="T28" fmla="*/ 27 w 54"/>
                <a:gd name="T29" fmla="*/ 5 h 54"/>
                <a:gd name="T30" fmla="*/ 27 w 54"/>
                <a:gd name="T31" fmla="*/ 5 h 54"/>
                <a:gd name="T32" fmla="*/ 11 w 54"/>
                <a:gd name="T33" fmla="*/ 11 h 54"/>
                <a:gd name="T34" fmla="*/ 5 w 54"/>
                <a:gd name="T35" fmla="*/ 26 h 54"/>
                <a:gd name="T36" fmla="*/ 5 w 54"/>
                <a:gd name="T37" fmla="*/ 27 h 54"/>
                <a:gd name="T38" fmla="*/ 26 w 54"/>
                <a:gd name="T39" fmla="*/ 49 h 54"/>
                <a:gd name="T40" fmla="*/ 26 w 54"/>
                <a:gd name="T41" fmla="*/ 49 h 54"/>
                <a:gd name="T42" fmla="*/ 27 w 54"/>
                <a:gd name="T43" fmla="*/ 49 h 54"/>
                <a:gd name="T44" fmla="*/ 27 w 54"/>
                <a:gd name="T45" fmla="*/ 49 h 54"/>
                <a:gd name="T46" fmla="*/ 27 w 54"/>
                <a:gd name="T47" fmla="*/ 54 h 54"/>
                <a:gd name="T48" fmla="*/ 27 w 54"/>
                <a:gd name="T49" fmla="*/ 54 h 54"/>
                <a:gd name="T50" fmla="*/ 26 w 54"/>
                <a:gd name="T51" fmla="*/ 54 h 54"/>
                <a:gd name="T52" fmla="*/ 26 w 54"/>
                <a:gd name="T53" fmla="*/ 54 h 54"/>
                <a:gd name="T54" fmla="*/ 7 w 54"/>
                <a:gd name="T55" fmla="*/ 46 h 54"/>
                <a:gd name="T56" fmla="*/ 0 w 54"/>
                <a:gd name="T57" fmla="*/ 26 h 54"/>
                <a:gd name="T58" fmla="*/ 0 w 54"/>
                <a:gd name="T59" fmla="*/ 26 h 54"/>
                <a:gd name="T60" fmla="*/ 8 w 54"/>
                <a:gd name="T61" fmla="*/ 8 h 54"/>
                <a:gd name="T62" fmla="*/ 27 w 54"/>
                <a:gd name="T63" fmla="*/ 0 h 54"/>
                <a:gd name="T64" fmla="*/ 27 w 54"/>
                <a:gd name="T6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4"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2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35"/>
                    <a:pt x="51" y="42"/>
                    <a:pt x="46" y="46"/>
                  </a:cubicBezTo>
                  <a:cubicBezTo>
                    <a:pt x="41" y="51"/>
                    <a:pt x="34" y="54"/>
                    <a:pt x="27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3" y="49"/>
                    <a:pt x="38" y="47"/>
                    <a:pt x="42" y="43"/>
                  </a:cubicBezTo>
                  <a:cubicBezTo>
                    <a:pt x="46" y="39"/>
                    <a:pt x="49" y="34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1"/>
                    <a:pt x="47" y="16"/>
                    <a:pt x="43" y="12"/>
                  </a:cubicBezTo>
                  <a:cubicBezTo>
                    <a:pt x="39" y="7"/>
                    <a:pt x="34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7"/>
                    <a:pt x="11" y="11"/>
                  </a:cubicBezTo>
                  <a:cubicBezTo>
                    <a:pt x="7" y="15"/>
                    <a:pt x="5" y="2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4" y="33"/>
                    <a:pt x="7" y="38"/>
                    <a:pt x="11" y="42"/>
                  </a:cubicBezTo>
                  <a:cubicBezTo>
                    <a:pt x="15" y="46"/>
                    <a:pt x="20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2" y="51"/>
                    <a:pt x="7" y="46"/>
                  </a:cubicBezTo>
                  <a:cubicBezTo>
                    <a:pt x="2" y="41"/>
                    <a:pt x="0" y="3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3" y="12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68"/>
            <p:cNvSpPr/>
            <p:nvPr/>
          </p:nvSpPr>
          <p:spPr bwMode="auto">
            <a:xfrm>
              <a:off x="5988548" y="4885638"/>
              <a:ext cx="105966" cy="103585"/>
            </a:xfrm>
            <a:custGeom>
              <a:avLst/>
              <a:gdLst>
                <a:gd name="T0" fmla="*/ 41 w 63"/>
                <a:gd name="T1" fmla="*/ 54 h 61"/>
                <a:gd name="T2" fmla="*/ 49 w 63"/>
                <a:gd name="T3" fmla="*/ 48 h 61"/>
                <a:gd name="T4" fmla="*/ 55 w 63"/>
                <a:gd name="T5" fmla="*/ 38 h 61"/>
                <a:gd name="T6" fmla="*/ 55 w 63"/>
                <a:gd name="T7" fmla="*/ 28 h 61"/>
                <a:gd name="T8" fmla="*/ 52 w 63"/>
                <a:gd name="T9" fmla="*/ 32 h 61"/>
                <a:gd name="T10" fmla="*/ 48 w 63"/>
                <a:gd name="T11" fmla="*/ 38 h 61"/>
                <a:gd name="T12" fmla="*/ 33 w 63"/>
                <a:gd name="T13" fmla="*/ 44 h 61"/>
                <a:gd name="T14" fmla="*/ 32 w 63"/>
                <a:gd name="T15" fmla="*/ 39 h 61"/>
                <a:gd name="T16" fmla="*/ 39 w 63"/>
                <a:gd name="T17" fmla="*/ 38 h 61"/>
                <a:gd name="T18" fmla="*/ 44 w 63"/>
                <a:gd name="T19" fmla="*/ 34 h 61"/>
                <a:gd name="T20" fmla="*/ 47 w 63"/>
                <a:gd name="T21" fmla="*/ 30 h 61"/>
                <a:gd name="T22" fmla="*/ 53 w 63"/>
                <a:gd name="T23" fmla="*/ 23 h 61"/>
                <a:gd name="T24" fmla="*/ 59 w 63"/>
                <a:gd name="T25" fmla="*/ 23 h 61"/>
                <a:gd name="T26" fmla="*/ 59 w 63"/>
                <a:gd name="T27" fmla="*/ 23 h 61"/>
                <a:gd name="T28" fmla="*/ 59 w 63"/>
                <a:gd name="T29" fmla="*/ 23 h 61"/>
                <a:gd name="T30" fmla="*/ 60 w 63"/>
                <a:gd name="T31" fmla="*/ 23 h 61"/>
                <a:gd name="T32" fmla="*/ 59 w 63"/>
                <a:gd name="T33" fmla="*/ 40 h 61"/>
                <a:gd name="T34" fmla="*/ 43 w 63"/>
                <a:gd name="T35" fmla="*/ 59 h 61"/>
                <a:gd name="T36" fmla="*/ 32 w 63"/>
                <a:gd name="T37" fmla="*/ 57 h 61"/>
                <a:gd name="T38" fmla="*/ 24 w 63"/>
                <a:gd name="T39" fmla="*/ 7 h 61"/>
                <a:gd name="T40" fmla="*/ 15 w 63"/>
                <a:gd name="T41" fmla="*/ 12 h 61"/>
                <a:gd name="T42" fmla="*/ 8 w 63"/>
                <a:gd name="T43" fmla="*/ 22 h 61"/>
                <a:gd name="T44" fmla="*/ 17 w 63"/>
                <a:gd name="T45" fmla="*/ 52 h 61"/>
                <a:gd name="T46" fmla="*/ 17 w 63"/>
                <a:gd name="T47" fmla="*/ 52 h 61"/>
                <a:gd name="T48" fmla="*/ 31 w 63"/>
                <a:gd name="T49" fmla="*/ 57 h 61"/>
                <a:gd name="T50" fmla="*/ 32 w 63"/>
                <a:gd name="T51" fmla="*/ 61 h 61"/>
                <a:gd name="T52" fmla="*/ 22 w 63"/>
                <a:gd name="T53" fmla="*/ 60 h 61"/>
                <a:gd name="T54" fmla="*/ 14 w 63"/>
                <a:gd name="T55" fmla="*/ 56 h 61"/>
                <a:gd name="T56" fmla="*/ 4 w 63"/>
                <a:gd name="T57" fmla="*/ 19 h 61"/>
                <a:gd name="T58" fmla="*/ 12 w 63"/>
                <a:gd name="T59" fmla="*/ 8 h 61"/>
                <a:gd name="T60" fmla="*/ 24 w 63"/>
                <a:gd name="T61" fmla="*/ 0 h 61"/>
                <a:gd name="T62" fmla="*/ 28 w 63"/>
                <a:gd name="T63" fmla="*/ 5 h 61"/>
                <a:gd name="T64" fmla="*/ 30 w 63"/>
                <a:gd name="T65" fmla="*/ 8 h 61"/>
                <a:gd name="T66" fmla="*/ 26 w 63"/>
                <a:gd name="T67" fmla="*/ 15 h 61"/>
                <a:gd name="T68" fmla="*/ 23 w 63"/>
                <a:gd name="T69" fmla="*/ 20 h 61"/>
                <a:gd name="T70" fmla="*/ 27 w 63"/>
                <a:gd name="T71" fmla="*/ 37 h 61"/>
                <a:gd name="T72" fmla="*/ 30 w 63"/>
                <a:gd name="T73" fmla="*/ 39 h 61"/>
                <a:gd name="T74" fmla="*/ 32 w 63"/>
                <a:gd name="T75" fmla="*/ 44 h 61"/>
                <a:gd name="T76" fmla="*/ 24 w 63"/>
                <a:gd name="T77" fmla="*/ 41 h 61"/>
                <a:gd name="T78" fmla="*/ 17 w 63"/>
                <a:gd name="T79" fmla="*/ 31 h 61"/>
                <a:gd name="T80" fmla="*/ 22 w 63"/>
                <a:gd name="T81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1">
                  <a:moveTo>
                    <a:pt x="32" y="57"/>
                  </a:moveTo>
                  <a:cubicBezTo>
                    <a:pt x="35" y="56"/>
                    <a:pt x="38" y="56"/>
                    <a:pt x="41" y="54"/>
                  </a:cubicBezTo>
                  <a:cubicBezTo>
                    <a:pt x="44" y="53"/>
                    <a:pt x="47" y="51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2" y="45"/>
                    <a:pt x="53" y="42"/>
                    <a:pt x="55" y="38"/>
                  </a:cubicBezTo>
                  <a:cubicBezTo>
                    <a:pt x="56" y="35"/>
                    <a:pt x="57" y="32"/>
                    <a:pt x="57" y="28"/>
                  </a:cubicBezTo>
                  <a:cubicBezTo>
                    <a:pt x="57" y="28"/>
                    <a:pt x="56" y="28"/>
                    <a:pt x="55" y="28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3" y="29"/>
                    <a:pt x="52" y="31"/>
                    <a:pt x="52" y="32"/>
                  </a:cubicBezTo>
                  <a:cubicBezTo>
                    <a:pt x="50" y="34"/>
                    <a:pt x="49" y="36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6" y="40"/>
                    <a:pt x="43" y="41"/>
                    <a:pt x="41" y="42"/>
                  </a:cubicBezTo>
                  <a:cubicBezTo>
                    <a:pt x="39" y="44"/>
                    <a:pt x="36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5" y="39"/>
                    <a:pt x="37" y="39"/>
                    <a:pt x="39" y="38"/>
                  </a:cubicBezTo>
                  <a:cubicBezTo>
                    <a:pt x="41" y="37"/>
                    <a:pt x="43" y="36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3"/>
                    <a:pt x="47" y="31"/>
                    <a:pt x="47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3"/>
                    <a:pt x="52" y="23"/>
                    <a:pt x="53" y="23"/>
                  </a:cubicBezTo>
                  <a:cubicBezTo>
                    <a:pt x="54" y="23"/>
                    <a:pt x="55" y="23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2" y="24"/>
                    <a:pt x="63" y="25"/>
                    <a:pt x="62" y="26"/>
                  </a:cubicBezTo>
                  <a:cubicBezTo>
                    <a:pt x="62" y="31"/>
                    <a:pt x="61" y="36"/>
                    <a:pt x="59" y="40"/>
                  </a:cubicBezTo>
                  <a:cubicBezTo>
                    <a:pt x="58" y="44"/>
                    <a:pt x="55" y="48"/>
                    <a:pt x="52" y="51"/>
                  </a:cubicBezTo>
                  <a:cubicBezTo>
                    <a:pt x="50" y="55"/>
                    <a:pt x="46" y="57"/>
                    <a:pt x="43" y="59"/>
                  </a:cubicBezTo>
                  <a:cubicBezTo>
                    <a:pt x="39" y="60"/>
                    <a:pt x="35" y="61"/>
                    <a:pt x="32" y="61"/>
                  </a:cubicBezTo>
                  <a:lnTo>
                    <a:pt x="32" y="57"/>
                  </a:lnTo>
                  <a:close/>
                  <a:moveTo>
                    <a:pt x="25" y="9"/>
                  </a:moveTo>
                  <a:cubicBezTo>
                    <a:pt x="25" y="8"/>
                    <a:pt x="25" y="8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0" y="8"/>
                    <a:pt x="18" y="10"/>
                    <a:pt x="15" y="12"/>
                  </a:cubicBezTo>
                  <a:cubicBezTo>
                    <a:pt x="12" y="15"/>
                    <a:pt x="10" y="18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6" y="27"/>
                    <a:pt x="5" y="33"/>
                    <a:pt x="7" y="38"/>
                  </a:cubicBezTo>
                  <a:cubicBezTo>
                    <a:pt x="8" y="44"/>
                    <a:pt x="12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6" y="56"/>
                    <a:pt x="28" y="57"/>
                    <a:pt x="31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8" y="61"/>
                    <a:pt x="25" y="61"/>
                    <a:pt x="22" y="60"/>
                  </a:cubicBezTo>
                  <a:cubicBezTo>
                    <a:pt x="19" y="59"/>
                    <a:pt x="17" y="58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8" y="52"/>
                    <a:pt x="4" y="46"/>
                    <a:pt x="2" y="40"/>
                  </a:cubicBezTo>
                  <a:cubicBezTo>
                    <a:pt x="0" y="33"/>
                    <a:pt x="1" y="2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15"/>
                    <a:pt x="9" y="12"/>
                    <a:pt x="12" y="8"/>
                  </a:cubicBezTo>
                  <a:cubicBezTo>
                    <a:pt x="15" y="5"/>
                    <a:pt x="19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7" y="2"/>
                    <a:pt x="28" y="4"/>
                    <a:pt x="28" y="5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8" y="12"/>
                    <a:pt x="27" y="14"/>
                    <a:pt x="26" y="15"/>
                  </a:cubicBezTo>
                  <a:cubicBezTo>
                    <a:pt x="25" y="17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4"/>
                    <a:pt x="21" y="27"/>
                    <a:pt x="22" y="30"/>
                  </a:cubicBezTo>
                  <a:cubicBezTo>
                    <a:pt x="23" y="33"/>
                    <a:pt x="24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9" y="39"/>
                    <a:pt x="30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0" y="44"/>
                    <a:pt x="29" y="43"/>
                  </a:cubicBezTo>
                  <a:cubicBezTo>
                    <a:pt x="27" y="43"/>
                    <a:pt x="26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39"/>
                    <a:pt x="18" y="35"/>
                    <a:pt x="17" y="31"/>
                  </a:cubicBezTo>
                  <a:cubicBezTo>
                    <a:pt x="16" y="27"/>
                    <a:pt x="17" y="23"/>
                    <a:pt x="19" y="18"/>
                  </a:cubicBezTo>
                  <a:cubicBezTo>
                    <a:pt x="20" y="16"/>
                    <a:pt x="21" y="14"/>
                    <a:pt x="22" y="13"/>
                  </a:cubicBezTo>
                  <a:cubicBezTo>
                    <a:pt x="23" y="11"/>
                    <a:pt x="24" y="10"/>
                    <a:pt x="25" y="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69"/>
            <p:cNvSpPr/>
            <p:nvPr/>
          </p:nvSpPr>
          <p:spPr bwMode="auto">
            <a:xfrm>
              <a:off x="6089751" y="4880875"/>
              <a:ext cx="104775" cy="104775"/>
            </a:xfrm>
            <a:custGeom>
              <a:avLst/>
              <a:gdLst>
                <a:gd name="T0" fmla="*/ 56 w 62"/>
                <a:gd name="T1" fmla="*/ 37 h 62"/>
                <a:gd name="T2" fmla="*/ 53 w 62"/>
                <a:gd name="T3" fmla="*/ 20 h 62"/>
                <a:gd name="T4" fmla="*/ 37 w 62"/>
                <a:gd name="T5" fmla="*/ 6 h 62"/>
                <a:gd name="T6" fmla="*/ 36 w 62"/>
                <a:gd name="T7" fmla="*/ 9 h 62"/>
                <a:gd name="T8" fmla="*/ 43 w 62"/>
                <a:gd name="T9" fmla="*/ 18 h 62"/>
                <a:gd name="T10" fmla="*/ 45 w 62"/>
                <a:gd name="T11" fmla="*/ 30 h 62"/>
                <a:gd name="T12" fmla="*/ 39 w 62"/>
                <a:gd name="T13" fmla="*/ 41 h 62"/>
                <a:gd name="T14" fmla="*/ 34 w 62"/>
                <a:gd name="T15" fmla="*/ 44 h 62"/>
                <a:gd name="T16" fmla="*/ 31 w 62"/>
                <a:gd name="T17" fmla="*/ 45 h 62"/>
                <a:gd name="T18" fmla="*/ 33 w 62"/>
                <a:gd name="T19" fmla="*/ 39 h 62"/>
                <a:gd name="T20" fmla="*/ 36 w 62"/>
                <a:gd name="T21" fmla="*/ 37 h 62"/>
                <a:gd name="T22" fmla="*/ 40 w 62"/>
                <a:gd name="T23" fmla="*/ 30 h 62"/>
                <a:gd name="T24" fmla="*/ 38 w 62"/>
                <a:gd name="T25" fmla="*/ 20 h 62"/>
                <a:gd name="T26" fmla="*/ 35 w 62"/>
                <a:gd name="T27" fmla="*/ 16 h 62"/>
                <a:gd name="T28" fmla="*/ 31 w 62"/>
                <a:gd name="T29" fmla="*/ 11 h 62"/>
                <a:gd name="T30" fmla="*/ 32 w 62"/>
                <a:gd name="T31" fmla="*/ 5 h 62"/>
                <a:gd name="T32" fmla="*/ 34 w 62"/>
                <a:gd name="T33" fmla="*/ 2 h 62"/>
                <a:gd name="T34" fmla="*/ 49 w 62"/>
                <a:gd name="T35" fmla="*/ 7 h 62"/>
                <a:gd name="T36" fmla="*/ 57 w 62"/>
                <a:gd name="T37" fmla="*/ 17 h 62"/>
                <a:gd name="T38" fmla="*/ 50 w 62"/>
                <a:gd name="T39" fmla="*/ 55 h 62"/>
                <a:gd name="T40" fmla="*/ 42 w 62"/>
                <a:gd name="T41" fmla="*/ 60 h 62"/>
                <a:gd name="T42" fmla="*/ 32 w 62"/>
                <a:gd name="T43" fmla="*/ 62 h 62"/>
                <a:gd name="T44" fmla="*/ 31 w 62"/>
                <a:gd name="T45" fmla="*/ 57 h 62"/>
                <a:gd name="T46" fmla="*/ 32 w 62"/>
                <a:gd name="T47" fmla="*/ 57 h 62"/>
                <a:gd name="T48" fmla="*/ 47 w 62"/>
                <a:gd name="T49" fmla="*/ 51 h 62"/>
                <a:gd name="T50" fmla="*/ 31 w 62"/>
                <a:gd name="T51" fmla="*/ 45 h 62"/>
                <a:gd name="T52" fmla="*/ 22 w 62"/>
                <a:gd name="T53" fmla="*/ 43 h 62"/>
                <a:gd name="T54" fmla="*/ 15 w 62"/>
                <a:gd name="T55" fmla="*/ 39 h 62"/>
                <a:gd name="T56" fmla="*/ 9 w 62"/>
                <a:gd name="T57" fmla="*/ 30 h 62"/>
                <a:gd name="T58" fmla="*/ 5 w 62"/>
                <a:gd name="T59" fmla="*/ 31 h 62"/>
                <a:gd name="T60" fmla="*/ 8 w 62"/>
                <a:gd name="T61" fmla="*/ 39 h 62"/>
                <a:gd name="T62" fmla="*/ 8 w 62"/>
                <a:gd name="T63" fmla="*/ 39 h 62"/>
                <a:gd name="T64" fmla="*/ 8 w 62"/>
                <a:gd name="T65" fmla="*/ 41 h 62"/>
                <a:gd name="T66" fmla="*/ 12 w 62"/>
                <a:gd name="T67" fmla="*/ 46 h 62"/>
                <a:gd name="T68" fmla="*/ 15 w 62"/>
                <a:gd name="T69" fmla="*/ 50 h 62"/>
                <a:gd name="T70" fmla="*/ 31 w 62"/>
                <a:gd name="T71" fmla="*/ 57 h 62"/>
                <a:gd name="T72" fmla="*/ 21 w 62"/>
                <a:gd name="T73" fmla="*/ 60 h 62"/>
                <a:gd name="T74" fmla="*/ 12 w 62"/>
                <a:gd name="T75" fmla="*/ 54 h 62"/>
                <a:gd name="T76" fmla="*/ 5 w 62"/>
                <a:gd name="T77" fmla="*/ 44 h 62"/>
                <a:gd name="T78" fmla="*/ 4 w 62"/>
                <a:gd name="T79" fmla="*/ 43 h 62"/>
                <a:gd name="T80" fmla="*/ 3 w 62"/>
                <a:gd name="T81" fmla="*/ 41 h 62"/>
                <a:gd name="T82" fmla="*/ 1 w 62"/>
                <a:gd name="T83" fmla="*/ 35 h 62"/>
                <a:gd name="T84" fmla="*/ 0 w 62"/>
                <a:gd name="T85" fmla="*/ 29 h 62"/>
                <a:gd name="T86" fmla="*/ 2 w 62"/>
                <a:gd name="T87" fmla="*/ 26 h 62"/>
                <a:gd name="T88" fmla="*/ 9 w 62"/>
                <a:gd name="T89" fmla="*/ 25 h 62"/>
                <a:gd name="T90" fmla="*/ 15 w 62"/>
                <a:gd name="T91" fmla="*/ 32 h 62"/>
                <a:gd name="T92" fmla="*/ 19 w 62"/>
                <a:gd name="T93" fmla="*/ 36 h 62"/>
                <a:gd name="T94" fmla="*/ 29 w 62"/>
                <a:gd name="T95" fmla="*/ 40 h 62"/>
                <a:gd name="T96" fmla="*/ 31 w 62"/>
                <a:gd name="T97" fmla="*/ 45 h 62"/>
                <a:gd name="T98" fmla="*/ 31 w 62"/>
                <a:gd name="T9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47" y="51"/>
                  </a:moveTo>
                  <a:cubicBezTo>
                    <a:pt x="52" y="48"/>
                    <a:pt x="55" y="42"/>
                    <a:pt x="56" y="37"/>
                  </a:cubicBezTo>
                  <a:cubicBezTo>
                    <a:pt x="57" y="31"/>
                    <a:pt x="56" y="25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6"/>
                    <a:pt x="49" y="14"/>
                    <a:pt x="46" y="11"/>
                  </a:cubicBezTo>
                  <a:cubicBezTo>
                    <a:pt x="43" y="9"/>
                    <a:pt x="40" y="7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7" y="10"/>
                    <a:pt x="38" y="11"/>
                    <a:pt x="39" y="12"/>
                  </a:cubicBezTo>
                  <a:cubicBezTo>
                    <a:pt x="41" y="14"/>
                    <a:pt x="42" y="16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22"/>
                    <a:pt x="46" y="26"/>
                    <a:pt x="45" y="30"/>
                  </a:cubicBezTo>
                  <a:cubicBezTo>
                    <a:pt x="45" y="35"/>
                    <a:pt x="43" y="38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6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2" y="44"/>
                    <a:pt x="31" y="4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9" y="36"/>
                    <a:pt x="40" y="33"/>
                    <a:pt x="40" y="30"/>
                  </a:cubicBezTo>
                  <a:cubicBezTo>
                    <a:pt x="41" y="27"/>
                    <a:pt x="40" y="23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8"/>
                    <a:pt x="37" y="17"/>
                    <a:pt x="35" y="16"/>
                  </a:cubicBezTo>
                  <a:cubicBezTo>
                    <a:pt x="34" y="14"/>
                    <a:pt x="33" y="13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41" y="2"/>
                    <a:pt x="45" y="5"/>
                    <a:pt x="49" y="7"/>
                  </a:cubicBezTo>
                  <a:cubicBezTo>
                    <a:pt x="52" y="10"/>
                    <a:pt x="55" y="14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23"/>
                    <a:pt x="62" y="31"/>
                    <a:pt x="61" y="38"/>
                  </a:cubicBezTo>
                  <a:cubicBezTo>
                    <a:pt x="60" y="44"/>
                    <a:pt x="56" y="51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8" y="57"/>
                    <a:pt x="45" y="59"/>
                    <a:pt x="42" y="60"/>
                  </a:cubicBezTo>
                  <a:cubicBezTo>
                    <a:pt x="39" y="61"/>
                    <a:pt x="35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1" y="62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7"/>
                    <a:pt x="37" y="56"/>
                    <a:pt x="40" y="55"/>
                  </a:cubicBezTo>
                  <a:cubicBezTo>
                    <a:pt x="43" y="55"/>
                    <a:pt x="45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1" y="45"/>
                  </a:moveTo>
                  <a:cubicBezTo>
                    <a:pt x="30" y="45"/>
                    <a:pt x="30" y="45"/>
                    <a:pt x="29" y="45"/>
                  </a:cubicBezTo>
                  <a:cubicBezTo>
                    <a:pt x="27" y="45"/>
                    <a:pt x="24" y="44"/>
                    <a:pt x="22" y="43"/>
                  </a:cubicBezTo>
                  <a:cubicBezTo>
                    <a:pt x="20" y="42"/>
                    <a:pt x="17" y="41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8"/>
                    <a:pt x="12" y="36"/>
                    <a:pt x="11" y="34"/>
                  </a:cubicBezTo>
                  <a:cubicBezTo>
                    <a:pt x="10" y="33"/>
                    <a:pt x="9" y="32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2"/>
                    <a:pt x="6" y="33"/>
                    <a:pt x="6" y="34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10" y="44"/>
                    <a:pt x="11" y="45"/>
                    <a:pt x="12" y="46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20" y="54"/>
                    <a:pt x="23" y="55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7" y="62"/>
                    <a:pt x="24" y="61"/>
                    <a:pt x="21" y="60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2"/>
                    <a:pt x="9" y="51"/>
                    <a:pt x="8" y="49"/>
                  </a:cubicBezTo>
                  <a:cubicBezTo>
                    <a:pt x="7" y="48"/>
                    <a:pt x="6" y="46"/>
                    <a:pt x="5" y="44"/>
                  </a:cubicBezTo>
                  <a:cubicBezTo>
                    <a:pt x="5" y="44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1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7" y="26"/>
                    <a:pt x="8" y="26"/>
                    <a:pt x="9" y="25"/>
                  </a:cubicBezTo>
                  <a:cubicBezTo>
                    <a:pt x="10" y="25"/>
                    <a:pt x="11" y="25"/>
                    <a:pt x="12" y="26"/>
                  </a:cubicBezTo>
                  <a:cubicBezTo>
                    <a:pt x="13" y="28"/>
                    <a:pt x="14" y="30"/>
                    <a:pt x="15" y="32"/>
                  </a:cubicBezTo>
                  <a:cubicBezTo>
                    <a:pt x="16" y="33"/>
                    <a:pt x="17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2" y="38"/>
                    <a:pt x="24" y="39"/>
                  </a:cubicBezTo>
                  <a:cubicBezTo>
                    <a:pt x="25" y="40"/>
                    <a:pt x="27" y="40"/>
                    <a:pt x="29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31" y="8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0"/>
                    <a:pt x="30" y="9"/>
                    <a:pt x="31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70"/>
            <p:cNvSpPr/>
            <p:nvPr/>
          </p:nvSpPr>
          <p:spPr bwMode="auto">
            <a:xfrm>
              <a:off x="5952829" y="4792769"/>
              <a:ext cx="100013" cy="100013"/>
            </a:xfrm>
            <a:custGeom>
              <a:avLst/>
              <a:gdLst>
                <a:gd name="T0" fmla="*/ 39 w 59"/>
                <a:gd name="T1" fmla="*/ 54 h 59"/>
                <a:gd name="T2" fmla="*/ 41 w 59"/>
                <a:gd name="T3" fmla="*/ 50 h 59"/>
                <a:gd name="T4" fmla="*/ 30 w 59"/>
                <a:gd name="T5" fmla="*/ 42 h 59"/>
                <a:gd name="T6" fmla="*/ 37 w 59"/>
                <a:gd name="T7" fmla="*/ 45 h 59"/>
                <a:gd name="T8" fmla="*/ 46 w 59"/>
                <a:gd name="T9" fmla="*/ 48 h 59"/>
                <a:gd name="T10" fmla="*/ 47 w 59"/>
                <a:gd name="T11" fmla="*/ 55 h 59"/>
                <a:gd name="T12" fmla="*/ 33 w 59"/>
                <a:gd name="T13" fmla="*/ 59 h 59"/>
                <a:gd name="T14" fmla="*/ 30 w 59"/>
                <a:gd name="T15" fmla="*/ 15 h 59"/>
                <a:gd name="T16" fmla="*/ 38 w 59"/>
                <a:gd name="T17" fmla="*/ 14 h 59"/>
                <a:gd name="T18" fmla="*/ 39 w 59"/>
                <a:gd name="T19" fmla="*/ 14 h 59"/>
                <a:gd name="T20" fmla="*/ 51 w 59"/>
                <a:gd name="T21" fmla="*/ 15 h 59"/>
                <a:gd name="T22" fmla="*/ 33 w 59"/>
                <a:gd name="T23" fmla="*/ 5 h 59"/>
                <a:gd name="T24" fmla="*/ 31 w 59"/>
                <a:gd name="T25" fmla="*/ 5 h 59"/>
                <a:gd name="T26" fmla="*/ 32 w 59"/>
                <a:gd name="T27" fmla="*/ 0 h 59"/>
                <a:gd name="T28" fmla="*/ 46 w 59"/>
                <a:gd name="T29" fmla="*/ 4 h 59"/>
                <a:gd name="T30" fmla="*/ 58 w 59"/>
                <a:gd name="T31" fmla="*/ 13 h 59"/>
                <a:gd name="T32" fmla="*/ 53 w 59"/>
                <a:gd name="T33" fmla="*/ 21 h 59"/>
                <a:gd name="T34" fmla="*/ 44 w 59"/>
                <a:gd name="T35" fmla="*/ 20 h 59"/>
                <a:gd name="T36" fmla="*/ 39 w 59"/>
                <a:gd name="T37" fmla="*/ 19 h 59"/>
                <a:gd name="T38" fmla="*/ 30 w 59"/>
                <a:gd name="T39" fmla="*/ 20 h 59"/>
                <a:gd name="T40" fmla="*/ 39 w 59"/>
                <a:gd name="T41" fmla="*/ 14 h 59"/>
                <a:gd name="T42" fmla="*/ 30 w 59"/>
                <a:gd name="T43" fmla="*/ 54 h 59"/>
                <a:gd name="T44" fmla="*/ 20 w 59"/>
                <a:gd name="T45" fmla="*/ 57 h 59"/>
                <a:gd name="T46" fmla="*/ 30 w 59"/>
                <a:gd name="T47" fmla="*/ 31 h 59"/>
                <a:gd name="T48" fmla="*/ 30 w 59"/>
                <a:gd name="T49" fmla="*/ 42 h 59"/>
                <a:gd name="T50" fmla="*/ 24 w 59"/>
                <a:gd name="T51" fmla="*/ 27 h 59"/>
                <a:gd name="T52" fmla="*/ 30 w 59"/>
                <a:gd name="T53" fmla="*/ 15 h 59"/>
                <a:gd name="T54" fmla="*/ 20 w 59"/>
                <a:gd name="T55" fmla="*/ 38 h 59"/>
                <a:gd name="T56" fmla="*/ 30 w 59"/>
                <a:gd name="T57" fmla="*/ 47 h 59"/>
                <a:gd name="T58" fmla="*/ 30 w 59"/>
                <a:gd name="T59" fmla="*/ 5 h 59"/>
                <a:gd name="T60" fmla="*/ 20 w 59"/>
                <a:gd name="T61" fmla="*/ 2 h 59"/>
                <a:gd name="T62" fmla="*/ 20 w 59"/>
                <a:gd name="T63" fmla="*/ 7 h 59"/>
                <a:gd name="T64" fmla="*/ 20 w 59"/>
                <a:gd name="T65" fmla="*/ 38 h 59"/>
                <a:gd name="T66" fmla="*/ 20 w 59"/>
                <a:gd name="T67" fmla="*/ 57 h 59"/>
                <a:gd name="T68" fmla="*/ 20 w 59"/>
                <a:gd name="T69" fmla="*/ 7 h 59"/>
                <a:gd name="T70" fmla="*/ 20 w 59"/>
                <a:gd name="T71" fmla="*/ 38 h 59"/>
                <a:gd name="T72" fmla="*/ 20 w 59"/>
                <a:gd name="T73" fmla="*/ 57 h 59"/>
                <a:gd name="T74" fmla="*/ 19 w 59"/>
                <a:gd name="T75" fmla="*/ 26 h 59"/>
                <a:gd name="T76" fmla="*/ 20 w 59"/>
                <a:gd name="T77" fmla="*/ 38 h 59"/>
                <a:gd name="T78" fmla="*/ 2 w 59"/>
                <a:gd name="T79" fmla="*/ 21 h 59"/>
                <a:gd name="T80" fmla="*/ 18 w 59"/>
                <a:gd name="T81" fmla="*/ 56 h 59"/>
                <a:gd name="T82" fmla="*/ 20 w 59"/>
                <a:gd name="T83" fmla="*/ 52 h 59"/>
                <a:gd name="T84" fmla="*/ 8 w 59"/>
                <a:gd name="T85" fmla="*/ 40 h 59"/>
                <a:gd name="T86" fmla="*/ 15 w 59"/>
                <a:gd name="T87" fmla="*/ 10 h 59"/>
                <a:gd name="T88" fmla="*/ 20 w 59"/>
                <a:gd name="T8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0" y="54"/>
                  </a:moveTo>
                  <a:cubicBezTo>
                    <a:pt x="31" y="54"/>
                    <a:pt x="32" y="54"/>
                    <a:pt x="33" y="54"/>
                  </a:cubicBezTo>
                  <a:cubicBezTo>
                    <a:pt x="35" y="54"/>
                    <a:pt x="37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2" y="53"/>
                    <a:pt x="42" y="53"/>
                    <a:pt x="42" y="52"/>
                  </a:cubicBezTo>
                  <a:cubicBezTo>
                    <a:pt x="41" y="52"/>
                    <a:pt x="41" y="51"/>
                    <a:pt x="41" y="50"/>
                  </a:cubicBezTo>
                  <a:cubicBezTo>
                    <a:pt x="39" y="50"/>
                    <a:pt x="38" y="50"/>
                    <a:pt x="36" y="49"/>
                  </a:cubicBezTo>
                  <a:cubicBezTo>
                    <a:pt x="34" y="49"/>
                    <a:pt x="32" y="48"/>
                    <a:pt x="30" y="47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4"/>
                    <a:pt x="35" y="44"/>
                    <a:pt x="37" y="45"/>
                  </a:cubicBezTo>
                  <a:cubicBezTo>
                    <a:pt x="39" y="45"/>
                    <a:pt x="41" y="45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5" y="46"/>
                    <a:pt x="46" y="48"/>
                  </a:cubicBezTo>
                  <a:cubicBezTo>
                    <a:pt x="46" y="49"/>
                    <a:pt x="46" y="50"/>
                    <a:pt x="46" y="51"/>
                  </a:cubicBezTo>
                  <a:cubicBezTo>
                    <a:pt x="46" y="52"/>
                    <a:pt x="47" y="53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6"/>
                    <a:pt x="47" y="58"/>
                    <a:pt x="45" y="58"/>
                  </a:cubicBezTo>
                  <a:cubicBezTo>
                    <a:pt x="43" y="58"/>
                    <a:pt x="41" y="59"/>
                    <a:pt x="39" y="59"/>
                  </a:cubicBezTo>
                  <a:cubicBezTo>
                    <a:pt x="37" y="59"/>
                    <a:pt x="35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30" y="15"/>
                  </a:moveTo>
                  <a:cubicBezTo>
                    <a:pt x="32" y="14"/>
                    <a:pt x="35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4"/>
                    <a:pt x="46" y="15"/>
                  </a:cubicBezTo>
                  <a:cubicBezTo>
                    <a:pt x="47" y="16"/>
                    <a:pt x="48" y="16"/>
                    <a:pt x="50" y="17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1" y="7"/>
                    <a:pt x="37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2" y="2"/>
                    <a:pt x="46" y="4"/>
                  </a:cubicBezTo>
                  <a:cubicBezTo>
                    <a:pt x="50" y="6"/>
                    <a:pt x="54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9" y="14"/>
                    <a:pt x="59" y="15"/>
                    <a:pt x="58" y="16"/>
                  </a:cubicBezTo>
                  <a:cubicBezTo>
                    <a:pt x="57" y="17"/>
                    <a:pt x="56" y="18"/>
                    <a:pt x="55" y="19"/>
                  </a:cubicBezTo>
                  <a:cubicBezTo>
                    <a:pt x="54" y="19"/>
                    <a:pt x="53" y="2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0" y="22"/>
                  </a:cubicBezTo>
                  <a:cubicBezTo>
                    <a:pt x="48" y="21"/>
                    <a:pt x="46" y="20"/>
                    <a:pt x="44" y="20"/>
                  </a:cubicBezTo>
                  <a:cubicBezTo>
                    <a:pt x="42" y="19"/>
                    <a:pt x="41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8"/>
                  </a:cubicBezTo>
                  <a:cubicBezTo>
                    <a:pt x="35" y="18"/>
                    <a:pt x="32" y="19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20" y="52"/>
                  </a:moveTo>
                  <a:cubicBezTo>
                    <a:pt x="22" y="53"/>
                    <a:pt x="24" y="53"/>
                    <a:pt x="26" y="54"/>
                  </a:cubicBezTo>
                  <a:cubicBezTo>
                    <a:pt x="28" y="54"/>
                    <a:pt x="29" y="54"/>
                    <a:pt x="30" y="54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4" y="58"/>
                    <a:pt x="22" y="58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30" y="47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8" y="40"/>
                    <a:pt x="26" y="38"/>
                    <a:pt x="25" y="36"/>
                  </a:cubicBezTo>
                  <a:cubicBezTo>
                    <a:pt x="23" y="33"/>
                    <a:pt x="23" y="30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7" y="16"/>
                    <a:pt x="26" y="17"/>
                  </a:cubicBezTo>
                  <a:cubicBezTo>
                    <a:pt x="23" y="19"/>
                    <a:pt x="21" y="21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42"/>
                    <a:pt x="26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30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5"/>
                    <a:pt x="23" y="5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0"/>
                    <a:pt x="30" y="0"/>
                  </a:cubicBez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38"/>
                  </a:moveTo>
                  <a:cubicBezTo>
                    <a:pt x="18" y="34"/>
                    <a:pt x="18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20" y="2"/>
                  </a:moveTo>
                  <a:cubicBezTo>
                    <a:pt x="17" y="3"/>
                    <a:pt x="15" y="4"/>
                    <a:pt x="12" y="6"/>
                  </a:cubicBezTo>
                  <a:cubicBezTo>
                    <a:pt x="7" y="10"/>
                    <a:pt x="3" y="15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9"/>
                    <a:pt x="1" y="36"/>
                    <a:pt x="3" y="42"/>
                  </a:cubicBezTo>
                  <a:cubicBezTo>
                    <a:pt x="6" y="48"/>
                    <a:pt x="12" y="53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50"/>
                    <a:pt x="10" y="45"/>
                    <a:pt x="8" y="40"/>
                  </a:cubicBezTo>
                  <a:cubicBezTo>
                    <a:pt x="5" y="35"/>
                    <a:pt x="5" y="29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17"/>
                    <a:pt x="11" y="13"/>
                    <a:pt x="15" y="10"/>
                  </a:cubicBezTo>
                  <a:cubicBezTo>
                    <a:pt x="17" y="8"/>
                    <a:pt x="18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0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71"/>
            <p:cNvSpPr/>
            <p:nvPr/>
          </p:nvSpPr>
          <p:spPr bwMode="auto">
            <a:xfrm>
              <a:off x="4951514" y="3425931"/>
              <a:ext cx="208360" cy="222647"/>
            </a:xfrm>
            <a:custGeom>
              <a:avLst/>
              <a:gdLst>
                <a:gd name="T0" fmla="*/ 108 w 123"/>
                <a:gd name="T1" fmla="*/ 83 h 131"/>
                <a:gd name="T2" fmla="*/ 118 w 123"/>
                <a:gd name="T3" fmla="*/ 66 h 131"/>
                <a:gd name="T4" fmla="*/ 93 w 123"/>
                <a:gd name="T5" fmla="*/ 63 h 131"/>
                <a:gd name="T6" fmla="*/ 81 w 123"/>
                <a:gd name="T7" fmla="*/ 73 h 131"/>
                <a:gd name="T8" fmla="*/ 80 w 123"/>
                <a:gd name="T9" fmla="*/ 73 h 131"/>
                <a:gd name="T10" fmla="*/ 80 w 123"/>
                <a:gd name="T11" fmla="*/ 60 h 131"/>
                <a:gd name="T12" fmla="*/ 82 w 123"/>
                <a:gd name="T13" fmla="*/ 29 h 131"/>
                <a:gd name="T14" fmla="*/ 72 w 123"/>
                <a:gd name="T15" fmla="*/ 18 h 131"/>
                <a:gd name="T16" fmla="*/ 64 w 123"/>
                <a:gd name="T17" fmla="*/ 2 h 131"/>
                <a:gd name="T18" fmla="*/ 85 w 123"/>
                <a:gd name="T19" fmla="*/ 26 h 131"/>
                <a:gd name="T20" fmla="*/ 84 w 123"/>
                <a:gd name="T21" fmla="*/ 63 h 131"/>
                <a:gd name="T22" fmla="*/ 83 w 123"/>
                <a:gd name="T23" fmla="*/ 69 h 131"/>
                <a:gd name="T24" fmla="*/ 83 w 123"/>
                <a:gd name="T25" fmla="*/ 69 h 131"/>
                <a:gd name="T26" fmla="*/ 88 w 123"/>
                <a:gd name="T27" fmla="*/ 62 h 131"/>
                <a:gd name="T28" fmla="*/ 117 w 123"/>
                <a:gd name="T29" fmla="*/ 37 h 131"/>
                <a:gd name="T30" fmla="*/ 123 w 123"/>
                <a:gd name="T31" fmla="*/ 74 h 131"/>
                <a:gd name="T32" fmla="*/ 110 w 123"/>
                <a:gd name="T33" fmla="*/ 87 h 131"/>
                <a:gd name="T34" fmla="*/ 102 w 123"/>
                <a:gd name="T35" fmla="*/ 91 h 131"/>
                <a:gd name="T36" fmla="*/ 101 w 123"/>
                <a:gd name="T37" fmla="*/ 93 h 131"/>
                <a:gd name="T38" fmla="*/ 109 w 123"/>
                <a:gd name="T39" fmla="*/ 90 h 131"/>
                <a:gd name="T40" fmla="*/ 123 w 123"/>
                <a:gd name="T41" fmla="*/ 90 h 131"/>
                <a:gd name="T42" fmla="*/ 79 w 123"/>
                <a:gd name="T43" fmla="*/ 126 h 131"/>
                <a:gd name="T44" fmla="*/ 62 w 123"/>
                <a:gd name="T45" fmla="*/ 115 h 131"/>
                <a:gd name="T46" fmla="*/ 62 w 123"/>
                <a:gd name="T47" fmla="*/ 56 h 131"/>
                <a:gd name="T48" fmla="*/ 67 w 123"/>
                <a:gd name="T49" fmla="*/ 110 h 131"/>
                <a:gd name="T50" fmla="*/ 82 w 123"/>
                <a:gd name="T51" fmla="*/ 123 h 131"/>
                <a:gd name="T52" fmla="*/ 117 w 123"/>
                <a:gd name="T53" fmla="*/ 92 h 131"/>
                <a:gd name="T54" fmla="*/ 102 w 123"/>
                <a:gd name="T55" fmla="*/ 98 h 131"/>
                <a:gd name="T56" fmla="*/ 96 w 123"/>
                <a:gd name="T57" fmla="*/ 92 h 131"/>
                <a:gd name="T58" fmla="*/ 62 w 123"/>
                <a:gd name="T59" fmla="*/ 6 h 131"/>
                <a:gd name="T60" fmla="*/ 35 w 123"/>
                <a:gd name="T61" fmla="*/ 44 h 131"/>
                <a:gd name="T62" fmla="*/ 44 w 123"/>
                <a:gd name="T63" fmla="*/ 61 h 131"/>
                <a:gd name="T64" fmla="*/ 43 w 123"/>
                <a:gd name="T65" fmla="*/ 73 h 131"/>
                <a:gd name="T66" fmla="*/ 36 w 123"/>
                <a:gd name="T67" fmla="*/ 72 h 131"/>
                <a:gd name="T68" fmla="*/ 30 w 123"/>
                <a:gd name="T69" fmla="*/ 63 h 131"/>
                <a:gd name="T70" fmla="*/ 6 w 123"/>
                <a:gd name="T71" fmla="*/ 57 h 131"/>
                <a:gd name="T72" fmla="*/ 13 w 123"/>
                <a:gd name="T73" fmla="*/ 82 h 131"/>
                <a:gd name="T74" fmla="*/ 24 w 123"/>
                <a:gd name="T75" fmla="*/ 87 h 131"/>
                <a:gd name="T76" fmla="*/ 25 w 123"/>
                <a:gd name="T77" fmla="*/ 97 h 131"/>
                <a:gd name="T78" fmla="*/ 12 w 123"/>
                <a:gd name="T79" fmla="*/ 95 h 131"/>
                <a:gd name="T80" fmla="*/ 30 w 123"/>
                <a:gd name="T81" fmla="*/ 125 h 131"/>
                <a:gd name="T82" fmla="*/ 54 w 123"/>
                <a:gd name="T83" fmla="*/ 114 h 131"/>
                <a:gd name="T84" fmla="*/ 59 w 123"/>
                <a:gd name="T85" fmla="*/ 59 h 131"/>
                <a:gd name="T86" fmla="*/ 61 w 123"/>
                <a:gd name="T87" fmla="*/ 115 h 131"/>
                <a:gd name="T88" fmla="*/ 46 w 123"/>
                <a:gd name="T89" fmla="*/ 124 h 131"/>
                <a:gd name="T90" fmla="*/ 10 w 123"/>
                <a:gd name="T91" fmla="*/ 114 h 131"/>
                <a:gd name="T92" fmla="*/ 14 w 123"/>
                <a:gd name="T93" fmla="*/ 90 h 131"/>
                <a:gd name="T94" fmla="*/ 22 w 123"/>
                <a:gd name="T95" fmla="*/ 93 h 131"/>
                <a:gd name="T96" fmla="*/ 22 w 123"/>
                <a:gd name="T97" fmla="*/ 91 h 131"/>
                <a:gd name="T98" fmla="*/ 13 w 123"/>
                <a:gd name="T99" fmla="*/ 87 h 131"/>
                <a:gd name="T100" fmla="*/ 0 w 123"/>
                <a:gd name="T101" fmla="*/ 74 h 131"/>
                <a:gd name="T102" fmla="*/ 4 w 123"/>
                <a:gd name="T103" fmla="*/ 38 h 131"/>
                <a:gd name="T104" fmla="*/ 35 w 123"/>
                <a:gd name="T105" fmla="*/ 62 h 131"/>
                <a:gd name="T106" fmla="*/ 40 w 123"/>
                <a:gd name="T107" fmla="*/ 69 h 131"/>
                <a:gd name="T108" fmla="*/ 40 w 123"/>
                <a:gd name="T109" fmla="*/ 69 h 131"/>
                <a:gd name="T110" fmla="*/ 39 w 123"/>
                <a:gd name="T111" fmla="*/ 63 h 131"/>
                <a:gd name="T112" fmla="*/ 30 w 123"/>
                <a:gd name="T113" fmla="*/ 44 h 131"/>
                <a:gd name="T114" fmla="*/ 59 w 123"/>
                <a:gd name="T115" fmla="*/ 2 h 131"/>
                <a:gd name="T116" fmla="*/ 62 w 123"/>
                <a:gd name="T117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1">
                  <a:moveTo>
                    <a:pt x="99" y="87"/>
                  </a:moveTo>
                  <a:cubicBezTo>
                    <a:pt x="102" y="85"/>
                    <a:pt x="105" y="84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9" y="83"/>
                    <a:pt x="110" y="82"/>
                    <a:pt x="111" y="82"/>
                  </a:cubicBezTo>
                  <a:cubicBezTo>
                    <a:pt x="113" y="81"/>
                    <a:pt x="115" y="81"/>
                    <a:pt x="117" y="80"/>
                  </a:cubicBezTo>
                  <a:cubicBezTo>
                    <a:pt x="117" y="77"/>
                    <a:pt x="118" y="75"/>
                    <a:pt x="118" y="73"/>
                  </a:cubicBezTo>
                  <a:cubicBezTo>
                    <a:pt x="118" y="71"/>
                    <a:pt x="118" y="68"/>
                    <a:pt x="118" y="66"/>
                  </a:cubicBezTo>
                  <a:cubicBezTo>
                    <a:pt x="118" y="63"/>
                    <a:pt x="117" y="60"/>
                    <a:pt x="117" y="57"/>
                  </a:cubicBezTo>
                  <a:cubicBezTo>
                    <a:pt x="116" y="52"/>
                    <a:pt x="116" y="48"/>
                    <a:pt x="115" y="43"/>
                  </a:cubicBezTo>
                  <a:cubicBezTo>
                    <a:pt x="114" y="44"/>
                    <a:pt x="113" y="44"/>
                    <a:pt x="112" y="45"/>
                  </a:cubicBezTo>
                  <a:cubicBezTo>
                    <a:pt x="104" y="49"/>
                    <a:pt x="96" y="53"/>
                    <a:pt x="93" y="63"/>
                  </a:cubicBezTo>
                  <a:cubicBezTo>
                    <a:pt x="93" y="64"/>
                    <a:pt x="92" y="67"/>
                    <a:pt x="91" y="69"/>
                  </a:cubicBezTo>
                  <a:cubicBezTo>
                    <a:pt x="90" y="70"/>
                    <a:pt x="89" y="71"/>
                    <a:pt x="87" y="72"/>
                  </a:cubicBezTo>
                  <a:cubicBezTo>
                    <a:pt x="86" y="74"/>
                    <a:pt x="84" y="74"/>
                    <a:pt x="82" y="74"/>
                  </a:cubicBezTo>
                  <a:cubicBezTo>
                    <a:pt x="82" y="74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1"/>
                    <a:pt x="77" y="69"/>
                    <a:pt x="78" y="66"/>
                  </a:cubicBezTo>
                  <a:cubicBezTo>
                    <a:pt x="78" y="64"/>
                    <a:pt x="79" y="62"/>
                    <a:pt x="80" y="61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59"/>
                    <a:pt x="82" y="58"/>
                    <a:pt x="83" y="57"/>
                  </a:cubicBezTo>
                  <a:cubicBezTo>
                    <a:pt x="86" y="53"/>
                    <a:pt x="89" y="49"/>
                    <a:pt x="89" y="44"/>
                  </a:cubicBezTo>
                  <a:cubicBezTo>
                    <a:pt x="89" y="39"/>
                    <a:pt x="85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5"/>
                    <a:pt x="75" y="22"/>
                    <a:pt x="72" y="18"/>
                  </a:cubicBezTo>
                  <a:cubicBezTo>
                    <a:pt x="68" y="14"/>
                    <a:pt x="65" y="11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7" y="6"/>
                    <a:pt x="71" y="11"/>
                    <a:pt x="75" y="15"/>
                  </a:cubicBezTo>
                  <a:cubicBezTo>
                    <a:pt x="79" y="18"/>
                    <a:pt x="82" y="22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9" y="31"/>
                    <a:pt x="94" y="37"/>
                    <a:pt x="93" y="44"/>
                  </a:cubicBezTo>
                  <a:cubicBezTo>
                    <a:pt x="93" y="51"/>
                    <a:pt x="90" y="55"/>
                    <a:pt x="86" y="60"/>
                  </a:cubicBezTo>
                  <a:cubicBezTo>
                    <a:pt x="86" y="61"/>
                    <a:pt x="85" y="62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4"/>
                    <a:pt x="83" y="66"/>
                    <a:pt x="82" y="67"/>
                  </a:cubicBezTo>
                  <a:cubicBezTo>
                    <a:pt x="82" y="68"/>
                    <a:pt x="82" y="68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9"/>
                    <a:pt x="84" y="69"/>
                    <a:pt x="85" y="69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8" y="65"/>
                    <a:pt x="88" y="63"/>
                    <a:pt x="88" y="62"/>
                  </a:cubicBezTo>
                  <a:cubicBezTo>
                    <a:pt x="92" y="50"/>
                    <a:pt x="101" y="45"/>
                    <a:pt x="110" y="41"/>
                  </a:cubicBezTo>
                  <a:cubicBezTo>
                    <a:pt x="112" y="40"/>
                    <a:pt x="114" y="39"/>
                    <a:pt x="116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9" y="37"/>
                    <a:pt x="120" y="38"/>
                    <a:pt x="120" y="39"/>
                  </a:cubicBezTo>
                  <a:cubicBezTo>
                    <a:pt x="120" y="45"/>
                    <a:pt x="121" y="50"/>
                    <a:pt x="122" y="56"/>
                  </a:cubicBezTo>
                  <a:cubicBezTo>
                    <a:pt x="122" y="59"/>
                    <a:pt x="123" y="62"/>
                    <a:pt x="123" y="66"/>
                  </a:cubicBezTo>
                  <a:cubicBezTo>
                    <a:pt x="123" y="68"/>
                    <a:pt x="123" y="71"/>
                    <a:pt x="123" y="74"/>
                  </a:cubicBezTo>
                  <a:cubicBezTo>
                    <a:pt x="123" y="76"/>
                    <a:pt x="122" y="79"/>
                    <a:pt x="121" y="82"/>
                  </a:cubicBezTo>
                  <a:cubicBezTo>
                    <a:pt x="121" y="82"/>
                    <a:pt x="121" y="83"/>
                    <a:pt x="120" y="83"/>
                  </a:cubicBezTo>
                  <a:cubicBezTo>
                    <a:pt x="118" y="85"/>
                    <a:pt x="115" y="86"/>
                    <a:pt x="112" y="87"/>
                  </a:cubicBezTo>
                  <a:cubicBezTo>
                    <a:pt x="111" y="87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7" y="89"/>
                    <a:pt x="104" y="90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1" y="91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4" y="93"/>
                    <a:pt x="107" y="92"/>
                    <a:pt x="109" y="90"/>
                  </a:cubicBezTo>
                  <a:cubicBezTo>
                    <a:pt x="113" y="88"/>
                    <a:pt x="116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2" y="87"/>
                    <a:pt x="123" y="88"/>
                    <a:pt x="123" y="90"/>
                  </a:cubicBezTo>
                  <a:cubicBezTo>
                    <a:pt x="121" y="99"/>
                    <a:pt x="118" y="107"/>
                    <a:pt x="113" y="114"/>
                  </a:cubicBezTo>
                  <a:cubicBezTo>
                    <a:pt x="109" y="121"/>
                    <a:pt x="103" y="126"/>
                    <a:pt x="95" y="129"/>
                  </a:cubicBezTo>
                  <a:cubicBezTo>
                    <a:pt x="92" y="131"/>
                    <a:pt x="89" y="131"/>
                    <a:pt x="87" y="130"/>
                  </a:cubicBezTo>
                  <a:cubicBezTo>
                    <a:pt x="84" y="130"/>
                    <a:pt x="82" y="128"/>
                    <a:pt x="79" y="126"/>
                  </a:cubicBezTo>
                  <a:cubicBezTo>
                    <a:pt x="79" y="126"/>
                    <a:pt x="78" y="125"/>
                    <a:pt x="77" y="124"/>
                  </a:cubicBezTo>
                  <a:cubicBezTo>
                    <a:pt x="74" y="122"/>
                    <a:pt x="72" y="120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4" y="119"/>
                    <a:pt x="62" y="119"/>
                    <a:pt x="62" y="115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6"/>
                    <a:pt x="62" y="103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4" y="57"/>
                    <a:pt x="64" y="59"/>
                  </a:cubicBezTo>
                  <a:cubicBezTo>
                    <a:pt x="64" y="68"/>
                    <a:pt x="65" y="76"/>
                    <a:pt x="65" y="84"/>
                  </a:cubicBezTo>
                  <a:cubicBezTo>
                    <a:pt x="66" y="92"/>
                    <a:pt x="66" y="100"/>
                    <a:pt x="67" y="110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4"/>
                    <a:pt x="68" y="114"/>
                    <a:pt x="69" y="114"/>
                  </a:cubicBezTo>
                  <a:cubicBezTo>
                    <a:pt x="74" y="115"/>
                    <a:pt x="77" y="118"/>
                    <a:pt x="80" y="121"/>
                  </a:cubicBezTo>
                  <a:cubicBezTo>
                    <a:pt x="81" y="121"/>
                    <a:pt x="82" y="122"/>
                    <a:pt x="82" y="123"/>
                  </a:cubicBezTo>
                  <a:cubicBezTo>
                    <a:pt x="84" y="124"/>
                    <a:pt x="86" y="125"/>
                    <a:pt x="88" y="126"/>
                  </a:cubicBezTo>
                  <a:cubicBezTo>
                    <a:pt x="89" y="126"/>
                    <a:pt x="91" y="126"/>
                    <a:pt x="93" y="125"/>
                  </a:cubicBezTo>
                  <a:cubicBezTo>
                    <a:pt x="100" y="122"/>
                    <a:pt x="105" y="117"/>
                    <a:pt x="109" y="111"/>
                  </a:cubicBezTo>
                  <a:cubicBezTo>
                    <a:pt x="113" y="106"/>
                    <a:pt x="116" y="99"/>
                    <a:pt x="117" y="92"/>
                  </a:cubicBezTo>
                  <a:cubicBezTo>
                    <a:pt x="115" y="92"/>
                    <a:pt x="113" y="94"/>
                    <a:pt x="111" y="95"/>
                  </a:cubicBezTo>
                  <a:cubicBezTo>
                    <a:pt x="108" y="96"/>
                    <a:pt x="106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99" y="98"/>
                    <a:pt x="98" y="97"/>
                  </a:cubicBezTo>
                  <a:cubicBezTo>
                    <a:pt x="97" y="97"/>
                    <a:pt x="97" y="96"/>
                    <a:pt x="96" y="95"/>
                  </a:cubicBezTo>
                  <a:cubicBezTo>
                    <a:pt x="96" y="94"/>
                    <a:pt x="96" y="93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0"/>
                    <a:pt x="97" y="88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lose/>
                  <a:moveTo>
                    <a:pt x="62" y="6"/>
                  </a:moveTo>
                  <a:cubicBezTo>
                    <a:pt x="58" y="11"/>
                    <a:pt x="55" y="14"/>
                    <a:pt x="51" y="18"/>
                  </a:cubicBezTo>
                  <a:cubicBezTo>
                    <a:pt x="48" y="22"/>
                    <a:pt x="45" y="25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8" y="34"/>
                    <a:pt x="34" y="39"/>
                    <a:pt x="35" y="44"/>
                  </a:cubicBezTo>
                  <a:cubicBezTo>
                    <a:pt x="35" y="49"/>
                    <a:pt x="38" y="53"/>
                    <a:pt x="41" y="57"/>
                  </a:cubicBezTo>
                  <a:cubicBezTo>
                    <a:pt x="41" y="58"/>
                    <a:pt x="42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1"/>
                    <a:pt x="44" y="61"/>
                  </a:cubicBezTo>
                  <a:cubicBezTo>
                    <a:pt x="44" y="62"/>
                    <a:pt x="45" y="64"/>
                    <a:pt x="46" y="66"/>
                  </a:cubicBezTo>
                  <a:cubicBezTo>
                    <a:pt x="46" y="69"/>
                    <a:pt x="45" y="71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3"/>
                    <a:pt x="42" y="74"/>
                    <a:pt x="41" y="74"/>
                  </a:cubicBezTo>
                  <a:cubicBezTo>
                    <a:pt x="39" y="74"/>
                    <a:pt x="37" y="74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3" y="70"/>
                    <a:pt x="33" y="69"/>
                  </a:cubicBezTo>
                  <a:cubicBezTo>
                    <a:pt x="31" y="67"/>
                    <a:pt x="30" y="64"/>
                    <a:pt x="30" y="63"/>
                  </a:cubicBezTo>
                  <a:cubicBezTo>
                    <a:pt x="28" y="53"/>
                    <a:pt x="19" y="49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4"/>
                    <a:pt x="9" y="44"/>
                    <a:pt x="8" y="43"/>
                  </a:cubicBezTo>
                  <a:cubicBezTo>
                    <a:pt x="8" y="48"/>
                    <a:pt x="7" y="52"/>
                    <a:pt x="6" y="57"/>
                  </a:cubicBezTo>
                  <a:cubicBezTo>
                    <a:pt x="6" y="60"/>
                    <a:pt x="5" y="63"/>
                    <a:pt x="5" y="66"/>
                  </a:cubicBezTo>
                  <a:cubicBezTo>
                    <a:pt x="5" y="68"/>
                    <a:pt x="5" y="71"/>
                    <a:pt x="5" y="73"/>
                  </a:cubicBezTo>
                  <a:cubicBezTo>
                    <a:pt x="5" y="75"/>
                    <a:pt x="6" y="77"/>
                    <a:pt x="6" y="80"/>
                  </a:cubicBezTo>
                  <a:cubicBezTo>
                    <a:pt x="8" y="81"/>
                    <a:pt x="10" y="81"/>
                    <a:pt x="13" y="82"/>
                  </a:cubicBezTo>
                  <a:cubicBezTo>
                    <a:pt x="13" y="82"/>
                    <a:pt x="14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9" y="84"/>
                    <a:pt x="22" y="85"/>
                    <a:pt x="24" y="87"/>
                  </a:cubicBezTo>
                  <a:cubicBezTo>
                    <a:pt x="24" y="87"/>
                    <a:pt x="24" y="87"/>
                    <a:pt x="25" y="87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6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2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8"/>
                    <a:pt x="15" y="96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3"/>
                    <a:pt x="8" y="92"/>
                    <a:pt x="6" y="92"/>
                  </a:cubicBezTo>
                  <a:cubicBezTo>
                    <a:pt x="7" y="99"/>
                    <a:pt x="10" y="106"/>
                    <a:pt x="14" y="111"/>
                  </a:cubicBezTo>
                  <a:cubicBezTo>
                    <a:pt x="18" y="117"/>
                    <a:pt x="23" y="122"/>
                    <a:pt x="30" y="125"/>
                  </a:cubicBezTo>
                  <a:cubicBezTo>
                    <a:pt x="33" y="126"/>
                    <a:pt x="34" y="126"/>
                    <a:pt x="36" y="126"/>
                  </a:cubicBezTo>
                  <a:cubicBezTo>
                    <a:pt x="37" y="125"/>
                    <a:pt x="39" y="124"/>
                    <a:pt x="41" y="123"/>
                  </a:cubicBezTo>
                  <a:cubicBezTo>
                    <a:pt x="42" y="122"/>
                    <a:pt x="42" y="121"/>
                    <a:pt x="43" y="121"/>
                  </a:cubicBezTo>
                  <a:cubicBezTo>
                    <a:pt x="46" y="118"/>
                    <a:pt x="49" y="115"/>
                    <a:pt x="54" y="114"/>
                  </a:cubicBezTo>
                  <a:cubicBezTo>
                    <a:pt x="55" y="114"/>
                    <a:pt x="56" y="114"/>
                    <a:pt x="56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7" y="100"/>
                    <a:pt x="57" y="92"/>
                    <a:pt x="58" y="84"/>
                  </a:cubicBezTo>
                  <a:cubicBezTo>
                    <a:pt x="58" y="76"/>
                    <a:pt x="59" y="68"/>
                    <a:pt x="59" y="59"/>
                  </a:cubicBezTo>
                  <a:cubicBezTo>
                    <a:pt x="59" y="57"/>
                    <a:pt x="60" y="56"/>
                    <a:pt x="62" y="56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1" y="103"/>
                    <a:pt x="61" y="106"/>
                    <a:pt x="61" y="110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9"/>
                    <a:pt x="59" y="119"/>
                    <a:pt x="56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1" y="120"/>
                    <a:pt x="49" y="122"/>
                    <a:pt x="46" y="124"/>
                  </a:cubicBezTo>
                  <a:cubicBezTo>
                    <a:pt x="45" y="125"/>
                    <a:pt x="45" y="126"/>
                    <a:pt x="44" y="126"/>
                  </a:cubicBezTo>
                  <a:cubicBezTo>
                    <a:pt x="41" y="128"/>
                    <a:pt x="39" y="130"/>
                    <a:pt x="37" y="130"/>
                  </a:cubicBezTo>
                  <a:cubicBezTo>
                    <a:pt x="34" y="131"/>
                    <a:pt x="32" y="131"/>
                    <a:pt x="28" y="129"/>
                  </a:cubicBezTo>
                  <a:cubicBezTo>
                    <a:pt x="21" y="126"/>
                    <a:pt x="15" y="121"/>
                    <a:pt x="10" y="114"/>
                  </a:cubicBezTo>
                  <a:cubicBezTo>
                    <a:pt x="5" y="107"/>
                    <a:pt x="2" y="99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7" y="87"/>
                    <a:pt x="10" y="8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7" y="92"/>
                    <a:pt x="19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2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0"/>
                    <a:pt x="17" y="89"/>
                    <a:pt x="14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2" y="87"/>
                    <a:pt x="11" y="87"/>
                  </a:cubicBezTo>
                  <a:cubicBezTo>
                    <a:pt x="8" y="86"/>
                    <a:pt x="5" y="85"/>
                    <a:pt x="3" y="83"/>
                  </a:cubicBezTo>
                  <a:cubicBezTo>
                    <a:pt x="2" y="83"/>
                    <a:pt x="2" y="82"/>
                    <a:pt x="2" y="82"/>
                  </a:cubicBezTo>
                  <a:cubicBezTo>
                    <a:pt x="1" y="79"/>
                    <a:pt x="1" y="76"/>
                    <a:pt x="0" y="74"/>
                  </a:cubicBezTo>
                  <a:cubicBezTo>
                    <a:pt x="0" y="71"/>
                    <a:pt x="0" y="68"/>
                    <a:pt x="0" y="66"/>
                  </a:cubicBezTo>
                  <a:cubicBezTo>
                    <a:pt x="1" y="62"/>
                    <a:pt x="1" y="59"/>
                    <a:pt x="2" y="56"/>
                  </a:cubicBezTo>
                  <a:cubicBezTo>
                    <a:pt x="2" y="50"/>
                    <a:pt x="3" y="45"/>
                    <a:pt x="3" y="39"/>
                  </a:cubicBezTo>
                  <a:cubicBezTo>
                    <a:pt x="3" y="39"/>
                    <a:pt x="3" y="39"/>
                    <a:pt x="4" y="38"/>
                  </a:cubicBezTo>
                  <a:cubicBezTo>
                    <a:pt x="4" y="37"/>
                    <a:pt x="6" y="37"/>
                    <a:pt x="7" y="37"/>
                  </a:cubicBezTo>
                  <a:cubicBezTo>
                    <a:pt x="9" y="38"/>
                    <a:pt x="11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32" y="50"/>
                    <a:pt x="35" y="62"/>
                  </a:cubicBezTo>
                  <a:cubicBezTo>
                    <a:pt x="35" y="63"/>
                    <a:pt x="36" y="64"/>
                    <a:pt x="37" y="66"/>
                  </a:cubicBezTo>
                  <a:cubicBezTo>
                    <a:pt x="37" y="67"/>
                    <a:pt x="38" y="68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1" y="68"/>
                    <a:pt x="41" y="68"/>
                    <a:pt x="41" y="67"/>
                  </a:cubicBezTo>
                  <a:cubicBezTo>
                    <a:pt x="41" y="66"/>
                    <a:pt x="40" y="64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1"/>
                    <a:pt x="37" y="60"/>
                  </a:cubicBezTo>
                  <a:cubicBezTo>
                    <a:pt x="33" y="55"/>
                    <a:pt x="30" y="51"/>
                    <a:pt x="30" y="44"/>
                  </a:cubicBezTo>
                  <a:cubicBezTo>
                    <a:pt x="30" y="37"/>
                    <a:pt x="34" y="3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2"/>
                    <a:pt x="45" y="19"/>
                    <a:pt x="48" y="15"/>
                  </a:cubicBezTo>
                  <a:cubicBezTo>
                    <a:pt x="52" y="11"/>
                    <a:pt x="56" y="6"/>
                    <a:pt x="59" y="2"/>
                  </a:cubicBezTo>
                  <a:cubicBezTo>
                    <a:pt x="59" y="1"/>
                    <a:pt x="60" y="1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2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72"/>
            <p:cNvSpPr/>
            <p:nvPr/>
          </p:nvSpPr>
          <p:spPr bwMode="auto">
            <a:xfrm>
              <a:off x="5044382" y="3624765"/>
              <a:ext cx="21431" cy="75010"/>
            </a:xfrm>
            <a:custGeom>
              <a:avLst/>
              <a:gdLst>
                <a:gd name="T0" fmla="*/ 7 w 13"/>
                <a:gd name="T1" fmla="*/ 0 h 44"/>
                <a:gd name="T2" fmla="*/ 11 w 13"/>
                <a:gd name="T3" fmla="*/ 0 h 44"/>
                <a:gd name="T4" fmla="*/ 13 w 13"/>
                <a:gd name="T5" fmla="*/ 3 h 44"/>
                <a:gd name="T6" fmla="*/ 13 w 13"/>
                <a:gd name="T7" fmla="*/ 42 h 44"/>
                <a:gd name="T8" fmla="*/ 11 w 13"/>
                <a:gd name="T9" fmla="*/ 44 h 44"/>
                <a:gd name="T10" fmla="*/ 7 w 13"/>
                <a:gd name="T11" fmla="*/ 44 h 44"/>
                <a:gd name="T12" fmla="*/ 7 w 13"/>
                <a:gd name="T13" fmla="*/ 39 h 44"/>
                <a:gd name="T14" fmla="*/ 8 w 13"/>
                <a:gd name="T15" fmla="*/ 39 h 44"/>
                <a:gd name="T16" fmla="*/ 8 w 13"/>
                <a:gd name="T17" fmla="*/ 5 h 44"/>
                <a:gd name="T18" fmla="*/ 7 w 13"/>
                <a:gd name="T19" fmla="*/ 5 h 44"/>
                <a:gd name="T20" fmla="*/ 7 w 13"/>
                <a:gd name="T21" fmla="*/ 0 h 44"/>
                <a:gd name="T22" fmla="*/ 2 w 13"/>
                <a:gd name="T23" fmla="*/ 0 h 44"/>
                <a:gd name="T24" fmla="*/ 7 w 13"/>
                <a:gd name="T25" fmla="*/ 0 h 44"/>
                <a:gd name="T26" fmla="*/ 7 w 13"/>
                <a:gd name="T27" fmla="*/ 5 h 44"/>
                <a:gd name="T28" fmla="*/ 5 w 13"/>
                <a:gd name="T29" fmla="*/ 5 h 44"/>
                <a:gd name="T30" fmla="*/ 5 w 13"/>
                <a:gd name="T31" fmla="*/ 39 h 44"/>
                <a:gd name="T32" fmla="*/ 7 w 13"/>
                <a:gd name="T33" fmla="*/ 39 h 44"/>
                <a:gd name="T34" fmla="*/ 7 w 13"/>
                <a:gd name="T35" fmla="*/ 44 h 44"/>
                <a:gd name="T36" fmla="*/ 2 w 13"/>
                <a:gd name="T37" fmla="*/ 44 h 44"/>
                <a:gd name="T38" fmla="*/ 0 w 13"/>
                <a:gd name="T39" fmla="*/ 42 h 44"/>
                <a:gd name="T40" fmla="*/ 0 w 13"/>
                <a:gd name="T41" fmla="*/ 3 h 44"/>
                <a:gd name="T42" fmla="*/ 2 w 13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44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73"/>
            <p:cNvSpPr/>
            <p:nvPr/>
          </p:nvSpPr>
          <p:spPr bwMode="auto">
            <a:xfrm>
              <a:off x="7186316" y="3953379"/>
              <a:ext cx="104775" cy="152400"/>
            </a:xfrm>
            <a:custGeom>
              <a:avLst/>
              <a:gdLst>
                <a:gd name="T0" fmla="*/ 54 w 62"/>
                <a:gd name="T1" fmla="*/ 21 h 90"/>
                <a:gd name="T2" fmla="*/ 45 w 62"/>
                <a:gd name="T3" fmla="*/ 21 h 90"/>
                <a:gd name="T4" fmla="*/ 43 w 62"/>
                <a:gd name="T5" fmla="*/ 18 h 90"/>
                <a:gd name="T6" fmla="*/ 43 w 62"/>
                <a:gd name="T7" fmla="*/ 17 h 90"/>
                <a:gd name="T8" fmla="*/ 49 w 62"/>
                <a:gd name="T9" fmla="*/ 5 h 90"/>
                <a:gd name="T10" fmla="*/ 34 w 62"/>
                <a:gd name="T11" fmla="*/ 5 h 90"/>
                <a:gd name="T12" fmla="*/ 32 w 62"/>
                <a:gd name="T13" fmla="*/ 5 h 90"/>
                <a:gd name="T14" fmla="*/ 32 w 62"/>
                <a:gd name="T15" fmla="*/ 5 h 90"/>
                <a:gd name="T16" fmla="*/ 32 w 62"/>
                <a:gd name="T17" fmla="*/ 0 h 90"/>
                <a:gd name="T18" fmla="*/ 32 w 62"/>
                <a:gd name="T19" fmla="*/ 0 h 90"/>
                <a:gd name="T20" fmla="*/ 34 w 62"/>
                <a:gd name="T21" fmla="*/ 0 h 90"/>
                <a:gd name="T22" fmla="*/ 53 w 62"/>
                <a:gd name="T23" fmla="*/ 0 h 90"/>
                <a:gd name="T24" fmla="*/ 53 w 62"/>
                <a:gd name="T25" fmla="*/ 0 h 90"/>
                <a:gd name="T26" fmla="*/ 54 w 62"/>
                <a:gd name="T27" fmla="*/ 1 h 90"/>
                <a:gd name="T28" fmla="*/ 55 w 62"/>
                <a:gd name="T29" fmla="*/ 4 h 90"/>
                <a:gd name="T30" fmla="*/ 49 w 62"/>
                <a:gd name="T31" fmla="*/ 16 h 90"/>
                <a:gd name="T32" fmla="*/ 59 w 62"/>
                <a:gd name="T33" fmla="*/ 16 h 90"/>
                <a:gd name="T34" fmla="*/ 59 w 62"/>
                <a:gd name="T35" fmla="*/ 16 h 90"/>
                <a:gd name="T36" fmla="*/ 61 w 62"/>
                <a:gd name="T37" fmla="*/ 17 h 90"/>
                <a:gd name="T38" fmla="*/ 61 w 62"/>
                <a:gd name="T39" fmla="*/ 20 h 90"/>
                <a:gd name="T40" fmla="*/ 32 w 62"/>
                <a:gd name="T41" fmla="*/ 55 h 90"/>
                <a:gd name="T42" fmla="*/ 32 w 62"/>
                <a:gd name="T43" fmla="*/ 48 h 90"/>
                <a:gd name="T44" fmla="*/ 54 w 62"/>
                <a:gd name="T45" fmla="*/ 21 h 90"/>
                <a:gd name="T46" fmla="*/ 32 w 62"/>
                <a:gd name="T47" fmla="*/ 5 h 90"/>
                <a:gd name="T48" fmla="*/ 25 w 62"/>
                <a:gd name="T49" fmla="*/ 5 h 90"/>
                <a:gd name="T50" fmla="*/ 10 w 62"/>
                <a:gd name="T51" fmla="*/ 36 h 90"/>
                <a:gd name="T52" fmla="*/ 22 w 62"/>
                <a:gd name="T53" fmla="*/ 36 h 90"/>
                <a:gd name="T54" fmla="*/ 24 w 62"/>
                <a:gd name="T55" fmla="*/ 39 h 90"/>
                <a:gd name="T56" fmla="*/ 24 w 62"/>
                <a:gd name="T57" fmla="*/ 40 h 90"/>
                <a:gd name="T58" fmla="*/ 10 w 62"/>
                <a:gd name="T59" fmla="*/ 74 h 90"/>
                <a:gd name="T60" fmla="*/ 32 w 62"/>
                <a:gd name="T61" fmla="*/ 48 h 90"/>
                <a:gd name="T62" fmla="*/ 32 w 62"/>
                <a:gd name="T63" fmla="*/ 55 h 90"/>
                <a:gd name="T64" fmla="*/ 4 w 62"/>
                <a:gd name="T65" fmla="*/ 89 h 90"/>
                <a:gd name="T66" fmla="*/ 4 w 62"/>
                <a:gd name="T67" fmla="*/ 89 h 90"/>
                <a:gd name="T68" fmla="*/ 2 w 62"/>
                <a:gd name="T69" fmla="*/ 90 h 90"/>
                <a:gd name="T70" fmla="*/ 0 w 62"/>
                <a:gd name="T71" fmla="*/ 87 h 90"/>
                <a:gd name="T72" fmla="*/ 18 w 62"/>
                <a:gd name="T73" fmla="*/ 41 h 90"/>
                <a:gd name="T74" fmla="*/ 6 w 62"/>
                <a:gd name="T75" fmla="*/ 41 h 90"/>
                <a:gd name="T76" fmla="*/ 6 w 62"/>
                <a:gd name="T77" fmla="*/ 41 h 90"/>
                <a:gd name="T78" fmla="*/ 5 w 62"/>
                <a:gd name="T79" fmla="*/ 41 h 90"/>
                <a:gd name="T80" fmla="*/ 4 w 62"/>
                <a:gd name="T81" fmla="*/ 38 h 90"/>
                <a:gd name="T82" fmla="*/ 22 w 62"/>
                <a:gd name="T83" fmla="*/ 2 h 90"/>
                <a:gd name="T84" fmla="*/ 24 w 62"/>
                <a:gd name="T85" fmla="*/ 0 h 90"/>
                <a:gd name="T86" fmla="*/ 32 w 62"/>
                <a:gd name="T87" fmla="*/ 0 h 90"/>
                <a:gd name="T88" fmla="*/ 32 w 62"/>
                <a:gd name="T8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0">
                  <a:moveTo>
                    <a:pt x="54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3" y="20"/>
                    <a:pt x="43" y="18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1"/>
                  </a:cubicBezTo>
                  <a:cubicBezTo>
                    <a:pt x="55" y="1"/>
                    <a:pt x="56" y="3"/>
                    <a:pt x="55" y="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1" y="17"/>
                  </a:cubicBezTo>
                  <a:cubicBezTo>
                    <a:pt x="62" y="17"/>
                    <a:pt x="62" y="19"/>
                    <a:pt x="61" y="20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54" y="21"/>
                  </a:lnTo>
                  <a:close/>
                  <a:moveTo>
                    <a:pt x="32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4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0"/>
                    <a:pt x="2" y="90"/>
                    <a:pt x="2" y="90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74"/>
            <p:cNvSpPr/>
            <p:nvPr/>
          </p:nvSpPr>
          <p:spPr bwMode="auto">
            <a:xfrm>
              <a:off x="7130357" y="3781928"/>
              <a:ext cx="275035" cy="171450"/>
            </a:xfrm>
            <a:custGeom>
              <a:avLst/>
              <a:gdLst>
                <a:gd name="T0" fmla="*/ 81 w 162"/>
                <a:gd name="T1" fmla="*/ 96 h 101"/>
                <a:gd name="T2" fmla="*/ 89 w 162"/>
                <a:gd name="T3" fmla="*/ 96 h 101"/>
                <a:gd name="T4" fmla="*/ 131 w 162"/>
                <a:gd name="T5" fmla="*/ 96 h 101"/>
                <a:gd name="T6" fmla="*/ 149 w 162"/>
                <a:gd name="T7" fmla="*/ 89 h 101"/>
                <a:gd name="T8" fmla="*/ 157 w 162"/>
                <a:gd name="T9" fmla="*/ 71 h 101"/>
                <a:gd name="T10" fmla="*/ 149 w 162"/>
                <a:gd name="T11" fmla="*/ 53 h 101"/>
                <a:gd name="T12" fmla="*/ 131 w 162"/>
                <a:gd name="T13" fmla="*/ 45 h 101"/>
                <a:gd name="T14" fmla="*/ 123 w 162"/>
                <a:gd name="T15" fmla="*/ 47 h 101"/>
                <a:gd name="T16" fmla="*/ 115 w 162"/>
                <a:gd name="T17" fmla="*/ 51 h 101"/>
                <a:gd name="T18" fmla="*/ 112 w 162"/>
                <a:gd name="T19" fmla="*/ 51 h 101"/>
                <a:gd name="T20" fmla="*/ 111 w 162"/>
                <a:gd name="T21" fmla="*/ 49 h 101"/>
                <a:gd name="T22" fmla="*/ 97 w 162"/>
                <a:gd name="T23" fmla="*/ 18 h 101"/>
                <a:gd name="T24" fmla="*/ 81 w 162"/>
                <a:gd name="T25" fmla="*/ 7 h 101"/>
                <a:gd name="T26" fmla="*/ 81 w 162"/>
                <a:gd name="T27" fmla="*/ 2 h 101"/>
                <a:gd name="T28" fmla="*/ 101 w 162"/>
                <a:gd name="T29" fmla="*/ 14 h 101"/>
                <a:gd name="T30" fmla="*/ 116 w 162"/>
                <a:gd name="T31" fmla="*/ 45 h 101"/>
                <a:gd name="T32" fmla="*/ 121 w 162"/>
                <a:gd name="T33" fmla="*/ 42 h 101"/>
                <a:gd name="T34" fmla="*/ 131 w 162"/>
                <a:gd name="T35" fmla="*/ 41 h 101"/>
                <a:gd name="T36" fmla="*/ 153 w 162"/>
                <a:gd name="T37" fmla="*/ 49 h 101"/>
                <a:gd name="T38" fmla="*/ 162 w 162"/>
                <a:gd name="T39" fmla="*/ 71 h 101"/>
                <a:gd name="T40" fmla="*/ 153 w 162"/>
                <a:gd name="T41" fmla="*/ 92 h 101"/>
                <a:gd name="T42" fmla="*/ 131 w 162"/>
                <a:gd name="T43" fmla="*/ 101 h 101"/>
                <a:gd name="T44" fmla="*/ 89 w 162"/>
                <a:gd name="T45" fmla="*/ 101 h 101"/>
                <a:gd name="T46" fmla="*/ 81 w 162"/>
                <a:gd name="T47" fmla="*/ 101 h 101"/>
                <a:gd name="T48" fmla="*/ 81 w 162"/>
                <a:gd name="T49" fmla="*/ 96 h 101"/>
                <a:gd name="T50" fmla="*/ 5 w 162"/>
                <a:gd name="T51" fmla="*/ 82 h 101"/>
                <a:gd name="T52" fmla="*/ 9 w 162"/>
                <a:gd name="T53" fmla="*/ 92 h 101"/>
                <a:gd name="T54" fmla="*/ 19 w 162"/>
                <a:gd name="T55" fmla="*/ 96 h 101"/>
                <a:gd name="T56" fmla="*/ 59 w 162"/>
                <a:gd name="T57" fmla="*/ 96 h 101"/>
                <a:gd name="T58" fmla="*/ 65 w 162"/>
                <a:gd name="T59" fmla="*/ 96 h 101"/>
                <a:gd name="T60" fmla="*/ 67 w 162"/>
                <a:gd name="T61" fmla="*/ 96 h 101"/>
                <a:gd name="T62" fmla="*/ 81 w 162"/>
                <a:gd name="T63" fmla="*/ 96 h 101"/>
                <a:gd name="T64" fmla="*/ 81 w 162"/>
                <a:gd name="T65" fmla="*/ 101 h 101"/>
                <a:gd name="T66" fmla="*/ 67 w 162"/>
                <a:gd name="T67" fmla="*/ 101 h 101"/>
                <a:gd name="T68" fmla="*/ 65 w 162"/>
                <a:gd name="T69" fmla="*/ 101 h 101"/>
                <a:gd name="T70" fmla="*/ 59 w 162"/>
                <a:gd name="T71" fmla="*/ 101 h 101"/>
                <a:gd name="T72" fmla="*/ 19 w 162"/>
                <a:gd name="T73" fmla="*/ 101 h 101"/>
                <a:gd name="T74" fmla="*/ 6 w 162"/>
                <a:gd name="T75" fmla="*/ 95 h 101"/>
                <a:gd name="T76" fmla="*/ 0 w 162"/>
                <a:gd name="T77" fmla="*/ 82 h 101"/>
                <a:gd name="T78" fmla="*/ 6 w 162"/>
                <a:gd name="T79" fmla="*/ 68 h 101"/>
                <a:gd name="T80" fmla="*/ 16 w 162"/>
                <a:gd name="T81" fmla="*/ 63 h 101"/>
                <a:gd name="T82" fmla="*/ 15 w 162"/>
                <a:gd name="T83" fmla="*/ 58 h 101"/>
                <a:gd name="T84" fmla="*/ 15 w 162"/>
                <a:gd name="T85" fmla="*/ 50 h 101"/>
                <a:gd name="T86" fmla="*/ 29 w 162"/>
                <a:gd name="T87" fmla="*/ 15 h 101"/>
                <a:gd name="T88" fmla="*/ 65 w 162"/>
                <a:gd name="T89" fmla="*/ 0 h 101"/>
                <a:gd name="T90" fmla="*/ 81 w 162"/>
                <a:gd name="T91" fmla="*/ 2 h 101"/>
                <a:gd name="T92" fmla="*/ 81 w 162"/>
                <a:gd name="T93" fmla="*/ 7 h 101"/>
                <a:gd name="T94" fmla="*/ 65 w 162"/>
                <a:gd name="T95" fmla="*/ 5 h 101"/>
                <a:gd name="T96" fmla="*/ 33 w 162"/>
                <a:gd name="T97" fmla="*/ 18 h 101"/>
                <a:gd name="T98" fmla="*/ 19 w 162"/>
                <a:gd name="T99" fmla="*/ 50 h 101"/>
                <a:gd name="T100" fmla="*/ 20 w 162"/>
                <a:gd name="T101" fmla="*/ 57 h 101"/>
                <a:gd name="T102" fmla="*/ 21 w 162"/>
                <a:gd name="T103" fmla="*/ 64 h 101"/>
                <a:gd name="T104" fmla="*/ 20 w 162"/>
                <a:gd name="T105" fmla="*/ 67 h 101"/>
                <a:gd name="T106" fmla="*/ 19 w 162"/>
                <a:gd name="T107" fmla="*/ 67 h 101"/>
                <a:gd name="T108" fmla="*/ 9 w 162"/>
                <a:gd name="T109" fmla="*/ 71 h 101"/>
                <a:gd name="T110" fmla="*/ 5 w 162"/>
                <a:gd name="T1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01">
                  <a:moveTo>
                    <a:pt x="81" y="96"/>
                  </a:moveTo>
                  <a:cubicBezTo>
                    <a:pt x="89" y="96"/>
                    <a:pt x="89" y="96"/>
                    <a:pt x="89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8" y="96"/>
                    <a:pt x="145" y="93"/>
                    <a:pt x="149" y="89"/>
                  </a:cubicBezTo>
                  <a:cubicBezTo>
                    <a:pt x="154" y="84"/>
                    <a:pt x="157" y="78"/>
                    <a:pt x="157" y="71"/>
                  </a:cubicBezTo>
                  <a:cubicBezTo>
                    <a:pt x="157" y="64"/>
                    <a:pt x="154" y="57"/>
                    <a:pt x="149" y="53"/>
                  </a:cubicBezTo>
                  <a:cubicBezTo>
                    <a:pt x="145" y="48"/>
                    <a:pt x="138" y="45"/>
                    <a:pt x="131" y="45"/>
                  </a:cubicBezTo>
                  <a:cubicBezTo>
                    <a:pt x="128" y="45"/>
                    <a:pt x="125" y="46"/>
                    <a:pt x="123" y="47"/>
                  </a:cubicBezTo>
                  <a:cubicBezTo>
                    <a:pt x="120" y="48"/>
                    <a:pt x="117" y="49"/>
                    <a:pt x="115" y="51"/>
                  </a:cubicBezTo>
                  <a:cubicBezTo>
                    <a:pt x="114" y="52"/>
                    <a:pt x="112" y="52"/>
                    <a:pt x="112" y="51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37"/>
                    <a:pt x="106" y="26"/>
                    <a:pt x="97" y="18"/>
                  </a:cubicBezTo>
                  <a:cubicBezTo>
                    <a:pt x="93" y="13"/>
                    <a:pt x="87" y="10"/>
                    <a:pt x="81" y="7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8" y="5"/>
                    <a:pt x="95" y="9"/>
                    <a:pt x="101" y="14"/>
                  </a:cubicBezTo>
                  <a:cubicBezTo>
                    <a:pt x="109" y="22"/>
                    <a:pt x="114" y="33"/>
                    <a:pt x="116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4" y="41"/>
                    <a:pt x="128" y="41"/>
                    <a:pt x="131" y="41"/>
                  </a:cubicBezTo>
                  <a:cubicBezTo>
                    <a:pt x="140" y="41"/>
                    <a:pt x="147" y="44"/>
                    <a:pt x="153" y="49"/>
                  </a:cubicBezTo>
                  <a:cubicBezTo>
                    <a:pt x="158" y="55"/>
                    <a:pt x="162" y="63"/>
                    <a:pt x="162" y="71"/>
                  </a:cubicBezTo>
                  <a:cubicBezTo>
                    <a:pt x="162" y="79"/>
                    <a:pt x="158" y="87"/>
                    <a:pt x="153" y="92"/>
                  </a:cubicBezTo>
                  <a:cubicBezTo>
                    <a:pt x="147" y="98"/>
                    <a:pt x="140" y="101"/>
                    <a:pt x="131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1" y="101"/>
                    <a:pt x="81" y="101"/>
                    <a:pt x="81" y="101"/>
                  </a:cubicBezTo>
                  <a:lnTo>
                    <a:pt x="81" y="96"/>
                  </a:lnTo>
                  <a:close/>
                  <a:moveTo>
                    <a:pt x="5" y="82"/>
                  </a:moveTo>
                  <a:cubicBezTo>
                    <a:pt x="5" y="86"/>
                    <a:pt x="6" y="89"/>
                    <a:pt x="9" y="92"/>
                  </a:cubicBezTo>
                  <a:cubicBezTo>
                    <a:pt x="12" y="95"/>
                    <a:pt x="15" y="96"/>
                    <a:pt x="1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4" y="101"/>
                    <a:pt x="9" y="99"/>
                    <a:pt x="6" y="95"/>
                  </a:cubicBezTo>
                  <a:cubicBezTo>
                    <a:pt x="2" y="92"/>
                    <a:pt x="0" y="87"/>
                    <a:pt x="0" y="82"/>
                  </a:cubicBezTo>
                  <a:cubicBezTo>
                    <a:pt x="0" y="76"/>
                    <a:pt x="2" y="72"/>
                    <a:pt x="6" y="68"/>
                  </a:cubicBezTo>
                  <a:cubicBezTo>
                    <a:pt x="8" y="65"/>
                    <a:pt x="12" y="63"/>
                    <a:pt x="16" y="63"/>
                  </a:cubicBezTo>
                  <a:cubicBezTo>
                    <a:pt x="16" y="61"/>
                    <a:pt x="15" y="60"/>
                    <a:pt x="15" y="58"/>
                  </a:cubicBezTo>
                  <a:cubicBezTo>
                    <a:pt x="15" y="56"/>
                    <a:pt x="15" y="53"/>
                    <a:pt x="15" y="50"/>
                  </a:cubicBezTo>
                  <a:cubicBezTo>
                    <a:pt x="15" y="37"/>
                    <a:pt x="20" y="24"/>
                    <a:pt x="29" y="15"/>
                  </a:cubicBezTo>
                  <a:cubicBezTo>
                    <a:pt x="39" y="6"/>
                    <a:pt x="51" y="0"/>
                    <a:pt x="65" y="0"/>
                  </a:cubicBezTo>
                  <a:cubicBezTo>
                    <a:pt x="71" y="0"/>
                    <a:pt x="76" y="1"/>
                    <a:pt x="81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6"/>
                    <a:pt x="71" y="5"/>
                    <a:pt x="65" y="5"/>
                  </a:cubicBezTo>
                  <a:cubicBezTo>
                    <a:pt x="53" y="5"/>
                    <a:pt x="41" y="10"/>
                    <a:pt x="33" y="18"/>
                  </a:cubicBezTo>
                  <a:cubicBezTo>
                    <a:pt x="25" y="26"/>
                    <a:pt x="19" y="38"/>
                    <a:pt x="19" y="50"/>
                  </a:cubicBezTo>
                  <a:cubicBezTo>
                    <a:pt x="19" y="53"/>
                    <a:pt x="20" y="55"/>
                    <a:pt x="20" y="57"/>
                  </a:cubicBezTo>
                  <a:cubicBezTo>
                    <a:pt x="20" y="60"/>
                    <a:pt x="21" y="62"/>
                    <a:pt x="21" y="64"/>
                  </a:cubicBezTo>
                  <a:cubicBezTo>
                    <a:pt x="22" y="65"/>
                    <a:pt x="21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4"/>
                    <a:pt x="5" y="78"/>
                    <a:pt x="5" y="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75"/>
            <p:cNvSpPr/>
            <p:nvPr/>
          </p:nvSpPr>
          <p:spPr bwMode="auto">
            <a:xfrm>
              <a:off x="6481466" y="4360571"/>
              <a:ext cx="76200" cy="125016"/>
            </a:xfrm>
            <a:custGeom>
              <a:avLst/>
              <a:gdLst>
                <a:gd name="T0" fmla="*/ 40 w 45"/>
                <a:gd name="T1" fmla="*/ 37 h 74"/>
                <a:gd name="T2" fmla="*/ 34 w 45"/>
                <a:gd name="T3" fmla="*/ 17 h 74"/>
                <a:gd name="T4" fmla="*/ 23 w 45"/>
                <a:gd name="T5" fmla="*/ 5 h 74"/>
                <a:gd name="T6" fmla="*/ 23 w 45"/>
                <a:gd name="T7" fmla="*/ 0 h 74"/>
                <a:gd name="T8" fmla="*/ 24 w 45"/>
                <a:gd name="T9" fmla="*/ 0 h 74"/>
                <a:gd name="T10" fmla="*/ 38 w 45"/>
                <a:gd name="T11" fmla="*/ 14 h 74"/>
                <a:gd name="T12" fmla="*/ 45 w 45"/>
                <a:gd name="T13" fmla="*/ 37 h 74"/>
                <a:gd name="T14" fmla="*/ 38 w 45"/>
                <a:gd name="T15" fmla="*/ 59 h 74"/>
                <a:gd name="T16" fmla="*/ 24 w 45"/>
                <a:gd name="T17" fmla="*/ 74 h 74"/>
                <a:gd name="T18" fmla="*/ 23 w 45"/>
                <a:gd name="T19" fmla="*/ 74 h 74"/>
                <a:gd name="T20" fmla="*/ 23 w 45"/>
                <a:gd name="T21" fmla="*/ 69 h 74"/>
                <a:gd name="T22" fmla="*/ 23 w 45"/>
                <a:gd name="T23" fmla="*/ 69 h 74"/>
                <a:gd name="T24" fmla="*/ 34 w 45"/>
                <a:gd name="T25" fmla="*/ 57 h 74"/>
                <a:gd name="T26" fmla="*/ 40 w 45"/>
                <a:gd name="T27" fmla="*/ 37 h 74"/>
                <a:gd name="T28" fmla="*/ 23 w 45"/>
                <a:gd name="T29" fmla="*/ 5 h 74"/>
                <a:gd name="T30" fmla="*/ 11 w 45"/>
                <a:gd name="T31" fmla="*/ 17 h 74"/>
                <a:gd name="T32" fmla="*/ 11 w 45"/>
                <a:gd name="T33" fmla="*/ 17 h 74"/>
                <a:gd name="T34" fmla="*/ 5 w 45"/>
                <a:gd name="T35" fmla="*/ 37 h 74"/>
                <a:gd name="T36" fmla="*/ 11 w 45"/>
                <a:gd name="T37" fmla="*/ 57 h 74"/>
                <a:gd name="T38" fmla="*/ 11 w 45"/>
                <a:gd name="T39" fmla="*/ 57 h 74"/>
                <a:gd name="T40" fmla="*/ 23 w 45"/>
                <a:gd name="T41" fmla="*/ 69 h 74"/>
                <a:gd name="T42" fmla="*/ 23 w 45"/>
                <a:gd name="T43" fmla="*/ 74 h 74"/>
                <a:gd name="T44" fmla="*/ 22 w 45"/>
                <a:gd name="T45" fmla="*/ 74 h 74"/>
                <a:gd name="T46" fmla="*/ 7 w 45"/>
                <a:gd name="T47" fmla="*/ 59 h 74"/>
                <a:gd name="T48" fmla="*/ 7 w 45"/>
                <a:gd name="T49" fmla="*/ 59 h 74"/>
                <a:gd name="T50" fmla="*/ 7 w 45"/>
                <a:gd name="T51" fmla="*/ 59 h 74"/>
                <a:gd name="T52" fmla="*/ 0 w 45"/>
                <a:gd name="T53" fmla="*/ 37 h 74"/>
                <a:gd name="T54" fmla="*/ 7 w 45"/>
                <a:gd name="T55" fmla="*/ 14 h 74"/>
                <a:gd name="T56" fmla="*/ 7 w 45"/>
                <a:gd name="T57" fmla="*/ 14 h 74"/>
                <a:gd name="T58" fmla="*/ 22 w 45"/>
                <a:gd name="T59" fmla="*/ 0 h 74"/>
                <a:gd name="T60" fmla="*/ 23 w 45"/>
                <a:gd name="T61" fmla="*/ 0 h 74"/>
                <a:gd name="T62" fmla="*/ 23 w 45"/>
                <a:gd name="T6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74">
                  <a:moveTo>
                    <a:pt x="40" y="37"/>
                  </a:moveTo>
                  <a:cubicBezTo>
                    <a:pt x="40" y="31"/>
                    <a:pt x="38" y="23"/>
                    <a:pt x="34" y="17"/>
                  </a:cubicBezTo>
                  <a:cubicBezTo>
                    <a:pt x="31" y="11"/>
                    <a:pt x="27" y="7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30" y="2"/>
                    <a:pt x="35" y="8"/>
                    <a:pt x="38" y="14"/>
                  </a:cubicBezTo>
                  <a:cubicBezTo>
                    <a:pt x="42" y="21"/>
                    <a:pt x="45" y="30"/>
                    <a:pt x="45" y="37"/>
                  </a:cubicBezTo>
                  <a:cubicBezTo>
                    <a:pt x="45" y="44"/>
                    <a:pt x="42" y="52"/>
                    <a:pt x="38" y="59"/>
                  </a:cubicBezTo>
                  <a:cubicBezTo>
                    <a:pt x="35" y="66"/>
                    <a:pt x="30" y="71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31" y="62"/>
                    <a:pt x="34" y="57"/>
                  </a:cubicBezTo>
                  <a:cubicBezTo>
                    <a:pt x="38" y="51"/>
                    <a:pt x="40" y="43"/>
                    <a:pt x="40" y="37"/>
                  </a:cubicBezTo>
                  <a:close/>
                  <a:moveTo>
                    <a:pt x="23" y="5"/>
                  </a:moveTo>
                  <a:cubicBezTo>
                    <a:pt x="18" y="7"/>
                    <a:pt x="14" y="11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23"/>
                    <a:pt x="5" y="31"/>
                    <a:pt x="5" y="37"/>
                  </a:cubicBezTo>
                  <a:cubicBezTo>
                    <a:pt x="5" y="43"/>
                    <a:pt x="7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62"/>
                    <a:pt x="18" y="67"/>
                    <a:pt x="23" y="6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6" y="71"/>
                    <a:pt x="10" y="66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2"/>
                    <a:pt x="0" y="44"/>
                    <a:pt x="0" y="37"/>
                  </a:cubicBezTo>
                  <a:cubicBezTo>
                    <a:pt x="0" y="30"/>
                    <a:pt x="3" y="2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8"/>
                    <a:pt x="16" y="2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76"/>
            <p:cNvSpPr/>
            <p:nvPr/>
          </p:nvSpPr>
          <p:spPr bwMode="auto">
            <a:xfrm>
              <a:off x="6530282" y="4440345"/>
              <a:ext cx="114300" cy="83344"/>
            </a:xfrm>
            <a:custGeom>
              <a:avLst/>
              <a:gdLst>
                <a:gd name="T0" fmla="*/ 33 w 67"/>
                <a:gd name="T1" fmla="*/ 43 h 49"/>
                <a:gd name="T2" fmla="*/ 42 w 67"/>
                <a:gd name="T3" fmla="*/ 40 h 49"/>
                <a:gd name="T4" fmla="*/ 57 w 67"/>
                <a:gd name="T5" fmla="*/ 25 h 49"/>
                <a:gd name="T6" fmla="*/ 61 w 67"/>
                <a:gd name="T7" fmla="*/ 9 h 49"/>
                <a:gd name="T8" fmla="*/ 45 w 67"/>
                <a:gd name="T9" fmla="*/ 4 h 49"/>
                <a:gd name="T10" fmla="*/ 33 w 67"/>
                <a:gd name="T11" fmla="*/ 6 h 49"/>
                <a:gd name="T12" fmla="*/ 33 w 67"/>
                <a:gd name="T13" fmla="*/ 1 h 49"/>
                <a:gd name="T14" fmla="*/ 45 w 67"/>
                <a:gd name="T15" fmla="*/ 0 h 49"/>
                <a:gd name="T16" fmla="*/ 65 w 67"/>
                <a:gd name="T17" fmla="*/ 6 h 49"/>
                <a:gd name="T18" fmla="*/ 65 w 67"/>
                <a:gd name="T19" fmla="*/ 6 h 49"/>
                <a:gd name="T20" fmla="*/ 66 w 67"/>
                <a:gd name="T21" fmla="*/ 7 h 49"/>
                <a:gd name="T22" fmla="*/ 61 w 67"/>
                <a:gd name="T23" fmla="*/ 27 h 49"/>
                <a:gd name="T24" fmla="*/ 44 w 67"/>
                <a:gd name="T25" fmla="*/ 44 h 49"/>
                <a:gd name="T26" fmla="*/ 33 w 67"/>
                <a:gd name="T27" fmla="*/ 48 h 49"/>
                <a:gd name="T28" fmla="*/ 33 w 67"/>
                <a:gd name="T29" fmla="*/ 43 h 49"/>
                <a:gd name="T30" fmla="*/ 5 w 67"/>
                <a:gd name="T31" fmla="*/ 40 h 49"/>
                <a:gd name="T32" fmla="*/ 21 w 67"/>
                <a:gd name="T33" fmla="*/ 45 h 49"/>
                <a:gd name="T34" fmla="*/ 33 w 67"/>
                <a:gd name="T35" fmla="*/ 43 h 49"/>
                <a:gd name="T36" fmla="*/ 33 w 67"/>
                <a:gd name="T37" fmla="*/ 48 h 49"/>
                <a:gd name="T38" fmla="*/ 21 w 67"/>
                <a:gd name="T39" fmla="*/ 49 h 49"/>
                <a:gd name="T40" fmla="*/ 2 w 67"/>
                <a:gd name="T41" fmla="*/ 43 h 49"/>
                <a:gd name="T42" fmla="*/ 2 w 67"/>
                <a:gd name="T43" fmla="*/ 43 h 49"/>
                <a:gd name="T44" fmla="*/ 1 w 67"/>
                <a:gd name="T45" fmla="*/ 42 h 49"/>
                <a:gd name="T46" fmla="*/ 6 w 67"/>
                <a:gd name="T47" fmla="*/ 22 h 49"/>
                <a:gd name="T48" fmla="*/ 23 w 67"/>
                <a:gd name="T49" fmla="*/ 5 h 49"/>
                <a:gd name="T50" fmla="*/ 33 w 67"/>
                <a:gd name="T51" fmla="*/ 1 h 49"/>
                <a:gd name="T52" fmla="*/ 33 w 67"/>
                <a:gd name="T53" fmla="*/ 6 h 49"/>
                <a:gd name="T54" fmla="*/ 25 w 67"/>
                <a:gd name="T55" fmla="*/ 9 h 49"/>
                <a:gd name="T56" fmla="*/ 10 w 67"/>
                <a:gd name="T57" fmla="*/ 24 h 49"/>
                <a:gd name="T58" fmla="*/ 5 w 67"/>
                <a:gd name="T5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49">
                  <a:moveTo>
                    <a:pt x="33" y="43"/>
                  </a:moveTo>
                  <a:cubicBezTo>
                    <a:pt x="37" y="42"/>
                    <a:pt x="39" y="41"/>
                    <a:pt x="42" y="40"/>
                  </a:cubicBez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4"/>
                    <a:pt x="45" y="4"/>
                  </a:cubicBezTo>
                  <a:cubicBezTo>
                    <a:pt x="41" y="4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1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4"/>
                    <a:pt x="50" y="40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lnTo>
                    <a:pt x="33" y="43"/>
                  </a:lnTo>
                  <a:close/>
                  <a:moveTo>
                    <a:pt x="5" y="40"/>
                  </a:moveTo>
                  <a:cubicBezTo>
                    <a:pt x="10" y="43"/>
                    <a:pt x="15" y="44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49"/>
                    <a:pt x="21" y="49"/>
                  </a:cubicBezTo>
                  <a:cubicBezTo>
                    <a:pt x="14" y="49"/>
                    <a:pt x="7" y="47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3"/>
                    <a:pt x="29" y="2"/>
                    <a:pt x="33" y="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7"/>
                    <a:pt x="27" y="8"/>
                    <a:pt x="25" y="9"/>
                  </a:cubicBezTo>
                  <a:cubicBezTo>
                    <a:pt x="19" y="12"/>
                    <a:pt x="14" y="18"/>
                    <a:pt x="10" y="24"/>
                  </a:cubicBezTo>
                  <a:cubicBezTo>
                    <a:pt x="7" y="29"/>
                    <a:pt x="5" y="35"/>
                    <a:pt x="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77"/>
            <p:cNvSpPr/>
            <p:nvPr/>
          </p:nvSpPr>
          <p:spPr bwMode="auto">
            <a:xfrm>
              <a:off x="6530282" y="4524878"/>
              <a:ext cx="114300" cy="84535"/>
            </a:xfrm>
            <a:custGeom>
              <a:avLst/>
              <a:gdLst>
                <a:gd name="T0" fmla="*/ 42 w 67"/>
                <a:gd name="T1" fmla="*/ 40 h 50"/>
                <a:gd name="T2" fmla="*/ 57 w 67"/>
                <a:gd name="T3" fmla="*/ 25 h 50"/>
                <a:gd name="T4" fmla="*/ 61 w 67"/>
                <a:gd name="T5" fmla="*/ 9 h 50"/>
                <a:gd name="T6" fmla="*/ 45 w 67"/>
                <a:gd name="T7" fmla="*/ 5 h 50"/>
                <a:gd name="T8" fmla="*/ 33 w 67"/>
                <a:gd name="T9" fmla="*/ 6 h 50"/>
                <a:gd name="T10" fmla="*/ 33 w 67"/>
                <a:gd name="T11" fmla="*/ 1 h 50"/>
                <a:gd name="T12" fmla="*/ 45 w 67"/>
                <a:gd name="T13" fmla="*/ 0 h 50"/>
                <a:gd name="T14" fmla="*/ 65 w 67"/>
                <a:gd name="T15" fmla="*/ 6 h 50"/>
                <a:gd name="T16" fmla="*/ 65 w 67"/>
                <a:gd name="T17" fmla="*/ 6 h 50"/>
                <a:gd name="T18" fmla="*/ 66 w 67"/>
                <a:gd name="T19" fmla="*/ 8 h 50"/>
                <a:gd name="T20" fmla="*/ 61 w 67"/>
                <a:gd name="T21" fmla="*/ 27 h 50"/>
                <a:gd name="T22" fmla="*/ 44 w 67"/>
                <a:gd name="T23" fmla="*/ 44 h 50"/>
                <a:gd name="T24" fmla="*/ 33 w 67"/>
                <a:gd name="T25" fmla="*/ 48 h 50"/>
                <a:gd name="T26" fmla="*/ 33 w 67"/>
                <a:gd name="T27" fmla="*/ 43 h 50"/>
                <a:gd name="T28" fmla="*/ 42 w 67"/>
                <a:gd name="T29" fmla="*/ 40 h 50"/>
                <a:gd name="T30" fmla="*/ 33 w 67"/>
                <a:gd name="T31" fmla="*/ 6 h 50"/>
                <a:gd name="T32" fmla="*/ 25 w 67"/>
                <a:gd name="T33" fmla="*/ 10 h 50"/>
                <a:gd name="T34" fmla="*/ 10 w 67"/>
                <a:gd name="T35" fmla="*/ 25 h 50"/>
                <a:gd name="T36" fmla="*/ 5 w 67"/>
                <a:gd name="T37" fmla="*/ 40 h 50"/>
                <a:gd name="T38" fmla="*/ 21 w 67"/>
                <a:gd name="T39" fmla="*/ 45 h 50"/>
                <a:gd name="T40" fmla="*/ 33 w 67"/>
                <a:gd name="T41" fmla="*/ 43 h 50"/>
                <a:gd name="T42" fmla="*/ 33 w 67"/>
                <a:gd name="T43" fmla="*/ 48 h 50"/>
                <a:gd name="T44" fmla="*/ 21 w 67"/>
                <a:gd name="T45" fmla="*/ 50 h 50"/>
                <a:gd name="T46" fmla="*/ 2 w 67"/>
                <a:gd name="T47" fmla="*/ 44 h 50"/>
                <a:gd name="T48" fmla="*/ 2 w 67"/>
                <a:gd name="T49" fmla="*/ 44 h 50"/>
                <a:gd name="T50" fmla="*/ 1 w 67"/>
                <a:gd name="T51" fmla="*/ 42 h 50"/>
                <a:gd name="T52" fmla="*/ 6 w 67"/>
                <a:gd name="T53" fmla="*/ 22 h 50"/>
                <a:gd name="T54" fmla="*/ 23 w 67"/>
                <a:gd name="T55" fmla="*/ 5 h 50"/>
                <a:gd name="T56" fmla="*/ 33 w 67"/>
                <a:gd name="T57" fmla="*/ 1 h 50"/>
                <a:gd name="T58" fmla="*/ 33 w 67"/>
                <a:gd name="T5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50">
                  <a:moveTo>
                    <a:pt x="42" y="40"/>
                  </a:move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5"/>
                    <a:pt x="45" y="5"/>
                  </a:cubicBezTo>
                  <a:cubicBezTo>
                    <a:pt x="41" y="5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2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8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5"/>
                    <a:pt x="50" y="41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7" y="42"/>
                    <a:pt x="39" y="41"/>
                    <a:pt x="42" y="40"/>
                  </a:cubicBezTo>
                  <a:close/>
                  <a:moveTo>
                    <a:pt x="33" y="6"/>
                  </a:moveTo>
                  <a:cubicBezTo>
                    <a:pt x="30" y="7"/>
                    <a:pt x="27" y="8"/>
                    <a:pt x="25" y="10"/>
                  </a:cubicBezTo>
                  <a:cubicBezTo>
                    <a:pt x="19" y="13"/>
                    <a:pt x="14" y="18"/>
                    <a:pt x="10" y="25"/>
                  </a:cubicBezTo>
                  <a:cubicBezTo>
                    <a:pt x="7" y="30"/>
                    <a:pt x="5" y="35"/>
                    <a:pt x="5" y="40"/>
                  </a:cubicBezTo>
                  <a:cubicBezTo>
                    <a:pt x="10" y="43"/>
                    <a:pt x="15" y="45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50"/>
                    <a:pt x="21" y="50"/>
                  </a:cubicBezTo>
                  <a:cubicBezTo>
                    <a:pt x="14" y="50"/>
                    <a:pt x="7" y="48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4"/>
                    <a:pt x="29" y="2"/>
                    <a:pt x="33" y="1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78"/>
            <p:cNvSpPr/>
            <p:nvPr/>
          </p:nvSpPr>
          <p:spPr bwMode="auto">
            <a:xfrm>
              <a:off x="6394551" y="4440345"/>
              <a:ext cx="114300" cy="83344"/>
            </a:xfrm>
            <a:custGeom>
              <a:avLst/>
              <a:gdLst>
                <a:gd name="T0" fmla="*/ 34 w 67"/>
                <a:gd name="T1" fmla="*/ 43 h 49"/>
                <a:gd name="T2" fmla="*/ 46 w 67"/>
                <a:gd name="T3" fmla="*/ 45 h 49"/>
                <a:gd name="T4" fmla="*/ 62 w 67"/>
                <a:gd name="T5" fmla="*/ 40 h 49"/>
                <a:gd name="T6" fmla="*/ 57 w 67"/>
                <a:gd name="T7" fmla="*/ 24 h 49"/>
                <a:gd name="T8" fmla="*/ 42 w 67"/>
                <a:gd name="T9" fmla="*/ 9 h 49"/>
                <a:gd name="T10" fmla="*/ 34 w 67"/>
                <a:gd name="T11" fmla="*/ 6 h 49"/>
                <a:gd name="T12" fmla="*/ 34 w 67"/>
                <a:gd name="T13" fmla="*/ 1 h 49"/>
                <a:gd name="T14" fmla="*/ 45 w 67"/>
                <a:gd name="T15" fmla="*/ 5 h 49"/>
                <a:gd name="T16" fmla="*/ 61 w 67"/>
                <a:gd name="T17" fmla="*/ 22 h 49"/>
                <a:gd name="T18" fmla="*/ 66 w 67"/>
                <a:gd name="T19" fmla="*/ 42 h 49"/>
                <a:gd name="T20" fmla="*/ 66 w 67"/>
                <a:gd name="T21" fmla="*/ 43 h 49"/>
                <a:gd name="T22" fmla="*/ 46 w 67"/>
                <a:gd name="T23" fmla="*/ 49 h 49"/>
                <a:gd name="T24" fmla="*/ 34 w 67"/>
                <a:gd name="T25" fmla="*/ 48 h 49"/>
                <a:gd name="T26" fmla="*/ 34 w 67"/>
                <a:gd name="T27" fmla="*/ 43 h 49"/>
                <a:gd name="T28" fmla="*/ 25 w 67"/>
                <a:gd name="T29" fmla="*/ 40 h 49"/>
                <a:gd name="T30" fmla="*/ 34 w 67"/>
                <a:gd name="T31" fmla="*/ 43 h 49"/>
                <a:gd name="T32" fmla="*/ 34 w 67"/>
                <a:gd name="T33" fmla="*/ 48 h 49"/>
                <a:gd name="T34" fmla="*/ 23 w 67"/>
                <a:gd name="T35" fmla="*/ 44 h 49"/>
                <a:gd name="T36" fmla="*/ 6 w 67"/>
                <a:gd name="T37" fmla="*/ 27 h 49"/>
                <a:gd name="T38" fmla="*/ 1 w 67"/>
                <a:gd name="T39" fmla="*/ 7 h 49"/>
                <a:gd name="T40" fmla="*/ 2 w 67"/>
                <a:gd name="T41" fmla="*/ 6 h 49"/>
                <a:gd name="T42" fmla="*/ 22 w 67"/>
                <a:gd name="T43" fmla="*/ 0 h 49"/>
                <a:gd name="T44" fmla="*/ 34 w 67"/>
                <a:gd name="T45" fmla="*/ 1 h 49"/>
                <a:gd name="T46" fmla="*/ 34 w 67"/>
                <a:gd name="T47" fmla="*/ 6 h 49"/>
                <a:gd name="T48" fmla="*/ 22 w 67"/>
                <a:gd name="T49" fmla="*/ 4 h 49"/>
                <a:gd name="T50" fmla="*/ 6 w 67"/>
                <a:gd name="T51" fmla="*/ 9 h 49"/>
                <a:gd name="T52" fmla="*/ 11 w 67"/>
                <a:gd name="T53" fmla="*/ 25 h 49"/>
                <a:gd name="T54" fmla="*/ 25 w 67"/>
                <a:gd name="T5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49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4"/>
                    <a:pt x="58" y="43"/>
                    <a:pt x="62" y="40"/>
                  </a:cubicBezTo>
                  <a:cubicBezTo>
                    <a:pt x="62" y="35"/>
                    <a:pt x="60" y="29"/>
                    <a:pt x="57" y="24"/>
                  </a:cubicBezTo>
                  <a:cubicBezTo>
                    <a:pt x="53" y="18"/>
                    <a:pt x="48" y="12"/>
                    <a:pt x="42" y="9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3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0" y="47"/>
                    <a:pt x="53" y="49"/>
                    <a:pt x="46" y="49"/>
                  </a:cubicBezTo>
                  <a:cubicBezTo>
                    <a:pt x="42" y="49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0"/>
                    <a:pt x="11" y="34"/>
                    <a:pt x="6" y="27"/>
                  </a:cubicBezTo>
                  <a:cubicBezTo>
                    <a:pt x="3" y="21"/>
                    <a:pt x="0" y="14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1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4"/>
                    <a:pt x="22" y="4"/>
                  </a:cubicBezTo>
                  <a:cubicBezTo>
                    <a:pt x="16" y="4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Freeform: Shape 79"/>
            <p:cNvSpPr/>
            <p:nvPr/>
          </p:nvSpPr>
          <p:spPr bwMode="auto">
            <a:xfrm>
              <a:off x="6394551" y="4524878"/>
              <a:ext cx="114300" cy="84535"/>
            </a:xfrm>
            <a:custGeom>
              <a:avLst/>
              <a:gdLst>
                <a:gd name="T0" fmla="*/ 34 w 67"/>
                <a:gd name="T1" fmla="*/ 43 h 50"/>
                <a:gd name="T2" fmla="*/ 46 w 67"/>
                <a:gd name="T3" fmla="*/ 45 h 50"/>
                <a:gd name="T4" fmla="*/ 62 w 67"/>
                <a:gd name="T5" fmla="*/ 40 h 50"/>
                <a:gd name="T6" fmla="*/ 57 w 67"/>
                <a:gd name="T7" fmla="*/ 25 h 50"/>
                <a:gd name="T8" fmla="*/ 42 w 67"/>
                <a:gd name="T9" fmla="*/ 10 h 50"/>
                <a:gd name="T10" fmla="*/ 34 w 67"/>
                <a:gd name="T11" fmla="*/ 6 h 50"/>
                <a:gd name="T12" fmla="*/ 34 w 67"/>
                <a:gd name="T13" fmla="*/ 1 h 50"/>
                <a:gd name="T14" fmla="*/ 45 w 67"/>
                <a:gd name="T15" fmla="*/ 5 h 50"/>
                <a:gd name="T16" fmla="*/ 61 w 67"/>
                <a:gd name="T17" fmla="*/ 22 h 50"/>
                <a:gd name="T18" fmla="*/ 66 w 67"/>
                <a:gd name="T19" fmla="*/ 42 h 50"/>
                <a:gd name="T20" fmla="*/ 66 w 67"/>
                <a:gd name="T21" fmla="*/ 44 h 50"/>
                <a:gd name="T22" fmla="*/ 46 w 67"/>
                <a:gd name="T23" fmla="*/ 50 h 50"/>
                <a:gd name="T24" fmla="*/ 34 w 67"/>
                <a:gd name="T25" fmla="*/ 48 h 50"/>
                <a:gd name="T26" fmla="*/ 34 w 67"/>
                <a:gd name="T27" fmla="*/ 43 h 50"/>
                <a:gd name="T28" fmla="*/ 25 w 67"/>
                <a:gd name="T29" fmla="*/ 40 h 50"/>
                <a:gd name="T30" fmla="*/ 34 w 67"/>
                <a:gd name="T31" fmla="*/ 43 h 50"/>
                <a:gd name="T32" fmla="*/ 34 w 67"/>
                <a:gd name="T33" fmla="*/ 48 h 50"/>
                <a:gd name="T34" fmla="*/ 23 w 67"/>
                <a:gd name="T35" fmla="*/ 44 h 50"/>
                <a:gd name="T36" fmla="*/ 6 w 67"/>
                <a:gd name="T37" fmla="*/ 27 h 50"/>
                <a:gd name="T38" fmla="*/ 1 w 67"/>
                <a:gd name="T39" fmla="*/ 8 h 50"/>
                <a:gd name="T40" fmla="*/ 2 w 67"/>
                <a:gd name="T41" fmla="*/ 6 h 50"/>
                <a:gd name="T42" fmla="*/ 22 w 67"/>
                <a:gd name="T43" fmla="*/ 0 h 50"/>
                <a:gd name="T44" fmla="*/ 34 w 67"/>
                <a:gd name="T45" fmla="*/ 1 h 50"/>
                <a:gd name="T46" fmla="*/ 34 w 67"/>
                <a:gd name="T47" fmla="*/ 6 h 50"/>
                <a:gd name="T48" fmla="*/ 22 w 67"/>
                <a:gd name="T49" fmla="*/ 5 h 50"/>
                <a:gd name="T50" fmla="*/ 6 w 67"/>
                <a:gd name="T51" fmla="*/ 9 h 50"/>
                <a:gd name="T52" fmla="*/ 11 w 67"/>
                <a:gd name="T53" fmla="*/ 25 h 50"/>
                <a:gd name="T54" fmla="*/ 25 w 67"/>
                <a:gd name="T5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50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5"/>
                    <a:pt x="58" y="43"/>
                    <a:pt x="62" y="40"/>
                  </a:cubicBezTo>
                  <a:cubicBezTo>
                    <a:pt x="62" y="35"/>
                    <a:pt x="60" y="30"/>
                    <a:pt x="57" y="25"/>
                  </a:cubicBezTo>
                  <a:cubicBezTo>
                    <a:pt x="53" y="18"/>
                    <a:pt x="48" y="13"/>
                    <a:pt x="42" y="10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4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4"/>
                  </a:cubicBezTo>
                  <a:cubicBezTo>
                    <a:pt x="60" y="48"/>
                    <a:pt x="53" y="50"/>
                    <a:pt x="46" y="50"/>
                  </a:cubicBezTo>
                  <a:cubicBezTo>
                    <a:pt x="42" y="50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1"/>
                    <a:pt x="11" y="35"/>
                    <a:pt x="6" y="27"/>
                  </a:cubicBezTo>
                  <a:cubicBezTo>
                    <a:pt x="3" y="21"/>
                    <a:pt x="0" y="14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2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6" y="5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80"/>
            <p:cNvSpPr/>
            <p:nvPr/>
          </p:nvSpPr>
          <p:spPr bwMode="auto">
            <a:xfrm>
              <a:off x="6508851" y="4489159"/>
              <a:ext cx="21431" cy="146447"/>
            </a:xfrm>
            <a:custGeom>
              <a:avLst/>
              <a:gdLst>
                <a:gd name="T0" fmla="*/ 8 w 13"/>
                <a:gd name="T1" fmla="*/ 86 h 86"/>
                <a:gd name="T2" fmla="*/ 8 w 13"/>
                <a:gd name="T3" fmla="*/ 81 h 86"/>
                <a:gd name="T4" fmla="*/ 8 w 13"/>
                <a:gd name="T5" fmla="*/ 81 h 86"/>
                <a:gd name="T6" fmla="*/ 8 w 13"/>
                <a:gd name="T7" fmla="*/ 81 h 86"/>
                <a:gd name="T8" fmla="*/ 8 w 13"/>
                <a:gd name="T9" fmla="*/ 81 h 86"/>
                <a:gd name="T10" fmla="*/ 8 w 13"/>
                <a:gd name="T11" fmla="*/ 81 h 86"/>
                <a:gd name="T12" fmla="*/ 8 w 13"/>
                <a:gd name="T13" fmla="*/ 5 h 86"/>
                <a:gd name="T14" fmla="*/ 8 w 13"/>
                <a:gd name="T15" fmla="*/ 5 h 86"/>
                <a:gd name="T16" fmla="*/ 8 w 13"/>
                <a:gd name="T17" fmla="*/ 5 h 86"/>
                <a:gd name="T18" fmla="*/ 8 w 13"/>
                <a:gd name="T19" fmla="*/ 5 h 86"/>
                <a:gd name="T20" fmla="*/ 8 w 13"/>
                <a:gd name="T21" fmla="*/ 5 h 86"/>
                <a:gd name="T22" fmla="*/ 8 w 13"/>
                <a:gd name="T23" fmla="*/ 0 h 86"/>
                <a:gd name="T24" fmla="*/ 11 w 13"/>
                <a:gd name="T25" fmla="*/ 2 h 86"/>
                <a:gd name="T26" fmla="*/ 13 w 13"/>
                <a:gd name="T27" fmla="*/ 5 h 86"/>
                <a:gd name="T28" fmla="*/ 13 w 13"/>
                <a:gd name="T29" fmla="*/ 81 h 86"/>
                <a:gd name="T30" fmla="*/ 11 w 13"/>
                <a:gd name="T31" fmla="*/ 85 h 86"/>
                <a:gd name="T32" fmla="*/ 8 w 13"/>
                <a:gd name="T33" fmla="*/ 86 h 86"/>
                <a:gd name="T34" fmla="*/ 5 w 13"/>
                <a:gd name="T35" fmla="*/ 5 h 86"/>
                <a:gd name="T36" fmla="*/ 5 w 13"/>
                <a:gd name="T37" fmla="*/ 5 h 86"/>
                <a:gd name="T38" fmla="*/ 5 w 13"/>
                <a:gd name="T39" fmla="*/ 5 h 86"/>
                <a:gd name="T40" fmla="*/ 5 w 13"/>
                <a:gd name="T41" fmla="*/ 0 h 86"/>
                <a:gd name="T42" fmla="*/ 7 w 13"/>
                <a:gd name="T43" fmla="*/ 0 h 86"/>
                <a:gd name="T44" fmla="*/ 8 w 13"/>
                <a:gd name="T45" fmla="*/ 0 h 86"/>
                <a:gd name="T46" fmla="*/ 8 w 13"/>
                <a:gd name="T47" fmla="*/ 5 h 86"/>
                <a:gd name="T48" fmla="*/ 8 w 13"/>
                <a:gd name="T49" fmla="*/ 5 h 86"/>
                <a:gd name="T50" fmla="*/ 8 w 13"/>
                <a:gd name="T51" fmla="*/ 5 h 86"/>
                <a:gd name="T52" fmla="*/ 8 w 13"/>
                <a:gd name="T53" fmla="*/ 5 h 86"/>
                <a:gd name="T54" fmla="*/ 8 w 13"/>
                <a:gd name="T55" fmla="*/ 5 h 86"/>
                <a:gd name="T56" fmla="*/ 7 w 13"/>
                <a:gd name="T57" fmla="*/ 5 h 86"/>
                <a:gd name="T58" fmla="*/ 5 w 13"/>
                <a:gd name="T59" fmla="*/ 5 h 86"/>
                <a:gd name="T60" fmla="*/ 5 w 13"/>
                <a:gd name="T61" fmla="*/ 5 h 86"/>
                <a:gd name="T62" fmla="*/ 5 w 13"/>
                <a:gd name="T63" fmla="*/ 5 h 86"/>
                <a:gd name="T64" fmla="*/ 8 w 13"/>
                <a:gd name="T65" fmla="*/ 81 h 86"/>
                <a:gd name="T66" fmla="*/ 8 w 13"/>
                <a:gd name="T67" fmla="*/ 86 h 86"/>
                <a:gd name="T68" fmla="*/ 7 w 13"/>
                <a:gd name="T69" fmla="*/ 86 h 86"/>
                <a:gd name="T70" fmla="*/ 5 w 13"/>
                <a:gd name="T71" fmla="*/ 86 h 86"/>
                <a:gd name="T72" fmla="*/ 5 w 13"/>
                <a:gd name="T73" fmla="*/ 81 h 86"/>
                <a:gd name="T74" fmla="*/ 5 w 13"/>
                <a:gd name="T75" fmla="*/ 81 h 86"/>
                <a:gd name="T76" fmla="*/ 5 w 13"/>
                <a:gd name="T77" fmla="*/ 81 h 86"/>
                <a:gd name="T78" fmla="*/ 5 w 13"/>
                <a:gd name="T79" fmla="*/ 81 h 86"/>
                <a:gd name="T80" fmla="*/ 5 w 13"/>
                <a:gd name="T81" fmla="*/ 81 h 86"/>
                <a:gd name="T82" fmla="*/ 7 w 13"/>
                <a:gd name="T83" fmla="*/ 81 h 86"/>
                <a:gd name="T84" fmla="*/ 8 w 13"/>
                <a:gd name="T85" fmla="*/ 81 h 86"/>
                <a:gd name="T86" fmla="*/ 8 w 13"/>
                <a:gd name="T87" fmla="*/ 81 h 86"/>
                <a:gd name="T88" fmla="*/ 8 w 13"/>
                <a:gd name="T89" fmla="*/ 81 h 86"/>
                <a:gd name="T90" fmla="*/ 8 w 13"/>
                <a:gd name="T91" fmla="*/ 81 h 86"/>
                <a:gd name="T92" fmla="*/ 5 w 13"/>
                <a:gd name="T93" fmla="*/ 5 h 86"/>
                <a:gd name="T94" fmla="*/ 5 w 13"/>
                <a:gd name="T95" fmla="*/ 5 h 86"/>
                <a:gd name="T96" fmla="*/ 5 w 13"/>
                <a:gd name="T97" fmla="*/ 5 h 86"/>
                <a:gd name="T98" fmla="*/ 5 w 13"/>
                <a:gd name="T99" fmla="*/ 5 h 86"/>
                <a:gd name="T100" fmla="*/ 5 w 13"/>
                <a:gd name="T101" fmla="*/ 81 h 86"/>
                <a:gd name="T102" fmla="*/ 5 w 13"/>
                <a:gd name="T103" fmla="*/ 81 h 86"/>
                <a:gd name="T104" fmla="*/ 5 w 13"/>
                <a:gd name="T105" fmla="*/ 81 h 86"/>
                <a:gd name="T106" fmla="*/ 5 w 13"/>
                <a:gd name="T107" fmla="*/ 81 h 86"/>
                <a:gd name="T108" fmla="*/ 5 w 13"/>
                <a:gd name="T109" fmla="*/ 81 h 86"/>
                <a:gd name="T110" fmla="*/ 5 w 13"/>
                <a:gd name="T111" fmla="*/ 86 h 86"/>
                <a:gd name="T112" fmla="*/ 3 w 13"/>
                <a:gd name="T113" fmla="*/ 85 h 86"/>
                <a:gd name="T114" fmla="*/ 0 w 13"/>
                <a:gd name="T115" fmla="*/ 81 h 86"/>
                <a:gd name="T116" fmla="*/ 0 w 13"/>
                <a:gd name="T117" fmla="*/ 5 h 86"/>
                <a:gd name="T118" fmla="*/ 3 w 13"/>
                <a:gd name="T119" fmla="*/ 2 h 86"/>
                <a:gd name="T120" fmla="*/ 5 w 13"/>
                <a:gd name="T121" fmla="*/ 0 h 86"/>
                <a:gd name="T122" fmla="*/ 5 w 13"/>
                <a:gd name="T123" fmla="*/ 5 h 86"/>
                <a:gd name="T124" fmla="*/ 5 w 13"/>
                <a:gd name="T12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86">
                  <a:moveTo>
                    <a:pt x="8" y="86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2"/>
                    <a:pt x="12" y="84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81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7" y="86"/>
                    <a:pt x="7" y="86"/>
                  </a:cubicBezTo>
                  <a:cubicBezTo>
                    <a:pt x="6" y="86"/>
                    <a:pt x="6" y="86"/>
                    <a:pt x="5" y="86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3" y="85"/>
                    <a:pt x="3" y="85"/>
                  </a:cubicBezTo>
                  <a:cubicBezTo>
                    <a:pt x="1" y="84"/>
                    <a:pt x="0" y="82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81"/>
            <p:cNvSpPr/>
            <p:nvPr/>
          </p:nvSpPr>
          <p:spPr bwMode="auto">
            <a:xfrm>
              <a:off x="5552779" y="4461775"/>
              <a:ext cx="92869" cy="67866"/>
            </a:xfrm>
            <a:custGeom>
              <a:avLst/>
              <a:gdLst>
                <a:gd name="T0" fmla="*/ 33 w 55"/>
                <a:gd name="T1" fmla="*/ 11 h 40"/>
                <a:gd name="T2" fmla="*/ 39 w 55"/>
                <a:gd name="T3" fmla="*/ 6 h 40"/>
                <a:gd name="T4" fmla="*/ 41 w 55"/>
                <a:gd name="T5" fmla="*/ 5 h 40"/>
                <a:gd name="T6" fmla="*/ 33 w 55"/>
                <a:gd name="T7" fmla="*/ 6 h 40"/>
                <a:gd name="T8" fmla="*/ 26 w 55"/>
                <a:gd name="T9" fmla="*/ 10 h 40"/>
                <a:gd name="T10" fmla="*/ 26 w 55"/>
                <a:gd name="T11" fmla="*/ 10 h 40"/>
                <a:gd name="T12" fmla="*/ 26 w 55"/>
                <a:gd name="T13" fmla="*/ 4 h 40"/>
                <a:gd name="T14" fmla="*/ 31 w 55"/>
                <a:gd name="T15" fmla="*/ 2 h 40"/>
                <a:gd name="T16" fmla="*/ 42 w 55"/>
                <a:gd name="T17" fmla="*/ 0 h 40"/>
                <a:gd name="T18" fmla="*/ 52 w 55"/>
                <a:gd name="T19" fmla="*/ 0 h 40"/>
                <a:gd name="T20" fmla="*/ 52 w 55"/>
                <a:gd name="T21" fmla="*/ 0 h 40"/>
                <a:gd name="T22" fmla="*/ 54 w 55"/>
                <a:gd name="T23" fmla="*/ 3 h 40"/>
                <a:gd name="T24" fmla="*/ 52 w 55"/>
                <a:gd name="T25" fmla="*/ 5 h 40"/>
                <a:gd name="T26" fmla="*/ 52 w 55"/>
                <a:gd name="T27" fmla="*/ 5 h 40"/>
                <a:gd name="T28" fmla="*/ 52 w 55"/>
                <a:gd name="T29" fmla="*/ 5 h 40"/>
                <a:gd name="T30" fmla="*/ 52 w 55"/>
                <a:gd name="T31" fmla="*/ 5 h 40"/>
                <a:gd name="T32" fmla="*/ 48 w 55"/>
                <a:gd name="T33" fmla="*/ 6 h 40"/>
                <a:gd name="T34" fmla="*/ 47 w 55"/>
                <a:gd name="T35" fmla="*/ 7 h 40"/>
                <a:gd name="T36" fmla="*/ 41 w 55"/>
                <a:gd name="T37" fmla="*/ 10 h 40"/>
                <a:gd name="T38" fmla="*/ 37 w 55"/>
                <a:gd name="T39" fmla="*/ 14 h 40"/>
                <a:gd name="T40" fmla="*/ 31 w 55"/>
                <a:gd name="T41" fmla="*/ 21 h 40"/>
                <a:gd name="T42" fmla="*/ 26 w 55"/>
                <a:gd name="T43" fmla="*/ 27 h 40"/>
                <a:gd name="T44" fmla="*/ 26 w 55"/>
                <a:gd name="T45" fmla="*/ 19 h 40"/>
                <a:gd name="T46" fmla="*/ 27 w 55"/>
                <a:gd name="T47" fmla="*/ 18 h 40"/>
                <a:gd name="T48" fmla="*/ 33 w 55"/>
                <a:gd name="T49" fmla="*/ 11 h 40"/>
                <a:gd name="T50" fmla="*/ 26 w 55"/>
                <a:gd name="T51" fmla="*/ 10 h 40"/>
                <a:gd name="T52" fmla="*/ 20 w 55"/>
                <a:gd name="T53" fmla="*/ 17 h 40"/>
                <a:gd name="T54" fmla="*/ 16 w 55"/>
                <a:gd name="T55" fmla="*/ 24 h 40"/>
                <a:gd name="T56" fmla="*/ 15 w 55"/>
                <a:gd name="T57" fmla="*/ 26 h 40"/>
                <a:gd name="T58" fmla="*/ 14 w 55"/>
                <a:gd name="T59" fmla="*/ 27 h 40"/>
                <a:gd name="T60" fmla="*/ 14 w 55"/>
                <a:gd name="T61" fmla="*/ 27 h 40"/>
                <a:gd name="T62" fmla="*/ 11 w 55"/>
                <a:gd name="T63" fmla="*/ 32 h 40"/>
                <a:gd name="T64" fmla="*/ 18 w 55"/>
                <a:gd name="T65" fmla="*/ 28 h 40"/>
                <a:gd name="T66" fmla="*/ 26 w 55"/>
                <a:gd name="T67" fmla="*/ 19 h 40"/>
                <a:gd name="T68" fmla="*/ 26 w 55"/>
                <a:gd name="T69" fmla="*/ 27 h 40"/>
                <a:gd name="T70" fmla="*/ 21 w 55"/>
                <a:gd name="T71" fmla="*/ 32 h 40"/>
                <a:gd name="T72" fmla="*/ 12 w 55"/>
                <a:gd name="T73" fmla="*/ 37 h 40"/>
                <a:gd name="T74" fmla="*/ 3 w 55"/>
                <a:gd name="T75" fmla="*/ 40 h 40"/>
                <a:gd name="T76" fmla="*/ 3 w 55"/>
                <a:gd name="T77" fmla="*/ 40 h 40"/>
                <a:gd name="T78" fmla="*/ 0 w 55"/>
                <a:gd name="T79" fmla="*/ 38 h 40"/>
                <a:gd name="T80" fmla="*/ 2 w 55"/>
                <a:gd name="T81" fmla="*/ 35 h 40"/>
                <a:gd name="T82" fmla="*/ 10 w 55"/>
                <a:gd name="T83" fmla="*/ 25 h 40"/>
                <a:gd name="T84" fmla="*/ 10 w 55"/>
                <a:gd name="T85" fmla="*/ 25 h 40"/>
                <a:gd name="T86" fmla="*/ 10 w 55"/>
                <a:gd name="T87" fmla="*/ 24 h 40"/>
                <a:gd name="T88" fmla="*/ 11 w 55"/>
                <a:gd name="T89" fmla="*/ 22 h 40"/>
                <a:gd name="T90" fmla="*/ 16 w 55"/>
                <a:gd name="T91" fmla="*/ 14 h 40"/>
                <a:gd name="T92" fmla="*/ 23 w 55"/>
                <a:gd name="T93" fmla="*/ 6 h 40"/>
                <a:gd name="T94" fmla="*/ 26 w 55"/>
                <a:gd name="T95" fmla="*/ 4 h 40"/>
                <a:gd name="T96" fmla="*/ 26 w 55"/>
                <a:gd name="T9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40">
                  <a:moveTo>
                    <a:pt x="33" y="11"/>
                  </a:moveTo>
                  <a:cubicBezTo>
                    <a:pt x="35" y="9"/>
                    <a:pt x="37" y="7"/>
                    <a:pt x="39" y="6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38" y="5"/>
                    <a:pt x="35" y="5"/>
                    <a:pt x="33" y="6"/>
                  </a:cubicBezTo>
                  <a:cubicBezTo>
                    <a:pt x="30" y="7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3"/>
                    <a:pt x="29" y="3"/>
                    <a:pt x="31" y="2"/>
                  </a:cubicBezTo>
                  <a:cubicBezTo>
                    <a:pt x="35" y="0"/>
                    <a:pt x="38" y="0"/>
                    <a:pt x="42" y="0"/>
                  </a:cubicBezTo>
                  <a:cubicBezTo>
                    <a:pt x="45" y="0"/>
                    <a:pt x="4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4" y="3"/>
                  </a:cubicBezTo>
                  <a:cubicBezTo>
                    <a:pt x="54" y="4"/>
                    <a:pt x="53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45" y="8"/>
                    <a:pt x="43" y="9"/>
                    <a:pt x="41" y="10"/>
                  </a:cubicBezTo>
                  <a:cubicBezTo>
                    <a:pt x="40" y="11"/>
                    <a:pt x="38" y="12"/>
                    <a:pt x="37" y="14"/>
                  </a:cubicBezTo>
                  <a:cubicBezTo>
                    <a:pt x="35" y="16"/>
                    <a:pt x="33" y="18"/>
                    <a:pt x="31" y="21"/>
                  </a:cubicBezTo>
                  <a:cubicBezTo>
                    <a:pt x="29" y="23"/>
                    <a:pt x="28" y="25"/>
                    <a:pt x="26" y="2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5"/>
                    <a:pt x="31" y="13"/>
                    <a:pt x="33" y="11"/>
                  </a:cubicBezTo>
                  <a:close/>
                  <a:moveTo>
                    <a:pt x="26" y="10"/>
                  </a:moveTo>
                  <a:cubicBezTo>
                    <a:pt x="24" y="12"/>
                    <a:pt x="22" y="14"/>
                    <a:pt x="20" y="17"/>
                  </a:cubicBezTo>
                  <a:cubicBezTo>
                    <a:pt x="19" y="19"/>
                    <a:pt x="17" y="22"/>
                    <a:pt x="16" y="24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9"/>
                    <a:pt x="12" y="31"/>
                    <a:pt x="11" y="32"/>
                  </a:cubicBezTo>
                  <a:cubicBezTo>
                    <a:pt x="14" y="31"/>
                    <a:pt x="16" y="30"/>
                    <a:pt x="18" y="28"/>
                  </a:cubicBezTo>
                  <a:cubicBezTo>
                    <a:pt x="21" y="26"/>
                    <a:pt x="24" y="22"/>
                    <a:pt x="26" y="1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9"/>
                    <a:pt x="23" y="30"/>
                    <a:pt x="21" y="32"/>
                  </a:cubicBezTo>
                  <a:cubicBezTo>
                    <a:pt x="18" y="34"/>
                    <a:pt x="15" y="36"/>
                    <a:pt x="12" y="37"/>
                  </a:cubicBezTo>
                  <a:cubicBezTo>
                    <a:pt x="9" y="38"/>
                    <a:pt x="6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ubicBezTo>
                    <a:pt x="0" y="37"/>
                    <a:pt x="0" y="35"/>
                    <a:pt x="2" y="35"/>
                  </a:cubicBezTo>
                  <a:cubicBezTo>
                    <a:pt x="5" y="34"/>
                    <a:pt x="8" y="29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3" y="19"/>
                    <a:pt x="14" y="16"/>
                    <a:pt x="16" y="14"/>
                  </a:cubicBezTo>
                  <a:cubicBezTo>
                    <a:pt x="18" y="11"/>
                    <a:pt x="21" y="9"/>
                    <a:pt x="23" y="6"/>
                  </a:cubicBezTo>
                  <a:cubicBezTo>
                    <a:pt x="24" y="6"/>
                    <a:pt x="25" y="5"/>
                    <a:pt x="26" y="4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Freeform: Shape 82"/>
            <p:cNvSpPr/>
            <p:nvPr/>
          </p:nvSpPr>
          <p:spPr bwMode="auto">
            <a:xfrm>
              <a:off x="5559923" y="4461775"/>
              <a:ext cx="117872" cy="79772"/>
            </a:xfrm>
            <a:custGeom>
              <a:avLst/>
              <a:gdLst>
                <a:gd name="T0" fmla="*/ 35 w 70"/>
                <a:gd name="T1" fmla="*/ 18 h 47"/>
                <a:gd name="T2" fmla="*/ 43 w 70"/>
                <a:gd name="T3" fmla="*/ 5 h 47"/>
                <a:gd name="T4" fmla="*/ 68 w 70"/>
                <a:gd name="T5" fmla="*/ 1 h 47"/>
                <a:gd name="T6" fmla="*/ 66 w 70"/>
                <a:gd name="T7" fmla="*/ 7 h 47"/>
                <a:gd name="T8" fmla="*/ 62 w 70"/>
                <a:gd name="T9" fmla="*/ 11 h 47"/>
                <a:gd name="T10" fmla="*/ 39 w 70"/>
                <a:gd name="T11" fmla="*/ 42 h 47"/>
                <a:gd name="T12" fmla="*/ 36 w 70"/>
                <a:gd name="T13" fmla="*/ 38 h 47"/>
                <a:gd name="T14" fmla="*/ 58 w 70"/>
                <a:gd name="T15" fmla="*/ 8 h 47"/>
                <a:gd name="T16" fmla="*/ 46 w 70"/>
                <a:gd name="T17" fmla="*/ 9 h 47"/>
                <a:gd name="T18" fmla="*/ 30 w 70"/>
                <a:gd name="T19" fmla="*/ 23 h 47"/>
                <a:gd name="T20" fmla="*/ 34 w 70"/>
                <a:gd name="T21" fmla="*/ 12 h 47"/>
                <a:gd name="T22" fmla="*/ 34 w 70"/>
                <a:gd name="T23" fmla="*/ 12 h 47"/>
                <a:gd name="T24" fmla="*/ 30 w 70"/>
                <a:gd name="T25" fmla="*/ 41 h 47"/>
                <a:gd name="T26" fmla="*/ 30 w 70"/>
                <a:gd name="T27" fmla="*/ 46 h 47"/>
                <a:gd name="T28" fmla="*/ 30 w 70"/>
                <a:gd name="T29" fmla="*/ 23 h 47"/>
                <a:gd name="T30" fmla="*/ 26 w 70"/>
                <a:gd name="T31" fmla="*/ 28 h 47"/>
                <a:gd name="T32" fmla="*/ 26 w 70"/>
                <a:gd name="T33" fmla="*/ 20 h 47"/>
                <a:gd name="T34" fmla="*/ 30 w 70"/>
                <a:gd name="T35" fmla="*/ 16 h 47"/>
                <a:gd name="T36" fmla="*/ 30 w 70"/>
                <a:gd name="T37" fmla="*/ 23 h 47"/>
                <a:gd name="T38" fmla="*/ 30 w 70"/>
                <a:gd name="T39" fmla="*/ 46 h 47"/>
                <a:gd name="T40" fmla="*/ 26 w 70"/>
                <a:gd name="T41" fmla="*/ 28 h 47"/>
                <a:gd name="T42" fmla="*/ 26 w 70"/>
                <a:gd name="T43" fmla="*/ 20 h 47"/>
                <a:gd name="T44" fmla="*/ 26 w 70"/>
                <a:gd name="T45" fmla="*/ 19 h 47"/>
                <a:gd name="T46" fmla="*/ 26 w 70"/>
                <a:gd name="T47" fmla="*/ 20 h 47"/>
                <a:gd name="T48" fmla="*/ 26 w 70"/>
                <a:gd name="T49" fmla="*/ 42 h 47"/>
                <a:gd name="T50" fmla="*/ 26 w 70"/>
                <a:gd name="T51" fmla="*/ 42 h 47"/>
                <a:gd name="T52" fmla="*/ 26 w 70"/>
                <a:gd name="T53" fmla="*/ 21 h 47"/>
                <a:gd name="T54" fmla="*/ 26 w 70"/>
                <a:gd name="T55" fmla="*/ 19 h 47"/>
                <a:gd name="T56" fmla="*/ 26 w 70"/>
                <a:gd name="T57" fmla="*/ 21 h 47"/>
                <a:gd name="T58" fmla="*/ 26 w 70"/>
                <a:gd name="T59" fmla="*/ 42 h 47"/>
                <a:gd name="T60" fmla="*/ 26 w 70"/>
                <a:gd name="T61" fmla="*/ 47 h 47"/>
                <a:gd name="T62" fmla="*/ 20 w 70"/>
                <a:gd name="T63" fmla="*/ 34 h 47"/>
                <a:gd name="T64" fmla="*/ 26 w 70"/>
                <a:gd name="T65" fmla="*/ 21 h 47"/>
                <a:gd name="T66" fmla="*/ 26 w 70"/>
                <a:gd name="T67" fmla="*/ 19 h 47"/>
                <a:gd name="T68" fmla="*/ 26 w 70"/>
                <a:gd name="T69" fmla="*/ 21 h 47"/>
                <a:gd name="T70" fmla="*/ 26 w 70"/>
                <a:gd name="T71" fmla="*/ 42 h 47"/>
                <a:gd name="T72" fmla="*/ 20 w 70"/>
                <a:gd name="T73" fmla="*/ 43 h 47"/>
                <a:gd name="T74" fmla="*/ 12 w 70"/>
                <a:gd name="T75" fmla="*/ 39 h 47"/>
                <a:gd name="T76" fmla="*/ 12 w 70"/>
                <a:gd name="T77" fmla="*/ 34 h 47"/>
                <a:gd name="T78" fmla="*/ 20 w 70"/>
                <a:gd name="T79" fmla="*/ 26 h 47"/>
                <a:gd name="T80" fmla="*/ 20 w 70"/>
                <a:gd name="T81" fmla="*/ 34 h 47"/>
                <a:gd name="T82" fmla="*/ 20 w 70"/>
                <a:gd name="T83" fmla="*/ 43 h 47"/>
                <a:gd name="T84" fmla="*/ 12 w 70"/>
                <a:gd name="T85" fmla="*/ 46 h 47"/>
                <a:gd name="T86" fmla="*/ 9 w 70"/>
                <a:gd name="T87" fmla="*/ 41 h 47"/>
                <a:gd name="T88" fmla="*/ 12 w 70"/>
                <a:gd name="T89" fmla="*/ 46 h 47"/>
                <a:gd name="T90" fmla="*/ 12 w 70"/>
                <a:gd name="T91" fmla="*/ 32 h 47"/>
                <a:gd name="T92" fmla="*/ 12 w 70"/>
                <a:gd name="T93" fmla="*/ 34 h 47"/>
                <a:gd name="T94" fmla="*/ 8 w 70"/>
                <a:gd name="T95" fmla="*/ 36 h 47"/>
                <a:gd name="T96" fmla="*/ 5 w 70"/>
                <a:gd name="T97" fmla="*/ 37 h 47"/>
                <a:gd name="T98" fmla="*/ 5 w 70"/>
                <a:gd name="T99" fmla="*/ 39 h 47"/>
                <a:gd name="T100" fmla="*/ 1 w 70"/>
                <a:gd name="T101" fmla="*/ 42 h 47"/>
                <a:gd name="T102" fmla="*/ 2 w 70"/>
                <a:gd name="T103" fmla="*/ 38 h 47"/>
                <a:gd name="T104" fmla="*/ 1 w 70"/>
                <a:gd name="T105" fmla="*/ 38 h 47"/>
                <a:gd name="T106" fmla="*/ 1 w 70"/>
                <a:gd name="T10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46" y="9"/>
                  </a:moveTo>
                  <a:cubicBezTo>
                    <a:pt x="42" y="11"/>
                    <a:pt x="40" y="13"/>
                    <a:pt x="37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9"/>
                    <a:pt x="40" y="7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7" y="3"/>
                    <a:pt x="51" y="2"/>
                    <a:pt x="55" y="1"/>
                  </a:cubicBezTo>
                  <a:cubicBezTo>
                    <a:pt x="59" y="1"/>
                    <a:pt x="63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70" y="2"/>
                    <a:pt x="70" y="3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7" y="6"/>
                    <a:pt x="67" y="7"/>
                    <a:pt x="66" y="7"/>
                  </a:cubicBezTo>
                  <a:cubicBezTo>
                    <a:pt x="66" y="7"/>
                    <a:pt x="66" y="7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9"/>
                    <a:pt x="63" y="10"/>
                    <a:pt x="62" y="11"/>
                  </a:cubicBezTo>
                  <a:cubicBezTo>
                    <a:pt x="61" y="12"/>
                    <a:pt x="60" y="14"/>
                    <a:pt x="59" y="15"/>
                  </a:cubicBezTo>
                  <a:cubicBezTo>
                    <a:pt x="58" y="17"/>
                    <a:pt x="57" y="19"/>
                    <a:pt x="56" y="21"/>
                  </a:cubicBezTo>
                  <a:cubicBezTo>
                    <a:pt x="52" y="29"/>
                    <a:pt x="47" y="37"/>
                    <a:pt x="39" y="42"/>
                  </a:cubicBezTo>
                  <a:cubicBezTo>
                    <a:pt x="38" y="43"/>
                    <a:pt x="36" y="43"/>
                    <a:pt x="35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44" y="33"/>
                    <a:pt x="48" y="26"/>
                    <a:pt x="52" y="19"/>
                  </a:cubicBezTo>
                  <a:cubicBezTo>
                    <a:pt x="53" y="17"/>
                    <a:pt x="54" y="15"/>
                    <a:pt x="55" y="13"/>
                  </a:cubicBezTo>
                  <a:cubicBezTo>
                    <a:pt x="56" y="11"/>
                    <a:pt x="57" y="10"/>
                    <a:pt x="58" y="8"/>
                  </a:cubicBezTo>
                  <a:cubicBezTo>
                    <a:pt x="59" y="7"/>
                    <a:pt x="60" y="6"/>
                    <a:pt x="61" y="5"/>
                  </a:cubicBezTo>
                  <a:cubicBezTo>
                    <a:pt x="59" y="6"/>
                    <a:pt x="57" y="6"/>
                    <a:pt x="55" y="6"/>
                  </a:cubicBezTo>
                  <a:cubicBezTo>
                    <a:pt x="52" y="7"/>
                    <a:pt x="49" y="8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35" y="18"/>
                  </a:moveTo>
                  <a:cubicBezTo>
                    <a:pt x="33" y="19"/>
                    <a:pt x="32" y="21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5" y="11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30" y="41"/>
                  </a:moveTo>
                  <a:cubicBezTo>
                    <a:pt x="32" y="40"/>
                    <a:pt x="33" y="40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3" y="45"/>
                    <a:pt x="32" y="45"/>
                    <a:pt x="30" y="46"/>
                  </a:cubicBezTo>
                  <a:lnTo>
                    <a:pt x="30" y="41"/>
                  </a:ln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5"/>
                    <a:pt x="28" y="27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8" y="19"/>
                    <a:pt x="26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26" y="42"/>
                  </a:moveTo>
                  <a:cubicBezTo>
                    <a:pt x="28" y="42"/>
                    <a:pt x="29" y="41"/>
                    <a:pt x="30" y="41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8" y="46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4" y="30"/>
                    <a:pt x="23" y="32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25"/>
                    <a:pt x="24" y="23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0" y="43"/>
                  </a:moveTo>
                  <a:cubicBezTo>
                    <a:pt x="22" y="42"/>
                    <a:pt x="24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47"/>
                    <a:pt x="22" y="47"/>
                    <a:pt x="20" y="47"/>
                  </a:cubicBezTo>
                  <a:lnTo>
                    <a:pt x="20" y="43"/>
                  </a:lnTo>
                  <a:close/>
                  <a:moveTo>
                    <a:pt x="20" y="34"/>
                  </a:moveTo>
                  <a:cubicBezTo>
                    <a:pt x="19" y="35"/>
                    <a:pt x="18" y="36"/>
                    <a:pt x="17" y="36"/>
                  </a:cubicBezTo>
                  <a:cubicBezTo>
                    <a:pt x="16" y="37"/>
                    <a:pt x="14" y="38"/>
                    <a:pt x="12" y="3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12" y="42"/>
                  </a:moveTo>
                  <a:cubicBezTo>
                    <a:pt x="15" y="42"/>
                    <a:pt x="17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7" y="47"/>
                    <a:pt x="15" y="47"/>
                    <a:pt x="12" y="46"/>
                  </a:cubicBezTo>
                  <a:lnTo>
                    <a:pt x="12" y="42"/>
                  </a:lnTo>
                  <a:close/>
                  <a:moveTo>
                    <a:pt x="12" y="39"/>
                  </a:moveTo>
                  <a:cubicBezTo>
                    <a:pt x="11" y="40"/>
                    <a:pt x="10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1"/>
                    <a:pt x="12" y="42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" y="46"/>
                    <a:pt x="7" y="45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1" y="35"/>
                    <a:pt x="12" y="34"/>
                  </a:cubicBezTo>
                  <a:cubicBezTo>
                    <a:pt x="12" y="39"/>
                    <a:pt x="12" y="39"/>
                    <a:pt x="12" y="39"/>
                  </a:cubicBezTo>
                  <a:close/>
                  <a:moveTo>
                    <a:pt x="5" y="37"/>
                  </a:moveTo>
                  <a:cubicBezTo>
                    <a:pt x="6" y="37"/>
                    <a:pt x="7" y="37"/>
                    <a:pt x="8" y="36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9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2" y="43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1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83"/>
            <p:cNvSpPr/>
            <p:nvPr/>
          </p:nvSpPr>
          <p:spPr bwMode="auto">
            <a:xfrm>
              <a:off x="5552779" y="4399863"/>
              <a:ext cx="80963" cy="59531"/>
            </a:xfrm>
            <a:custGeom>
              <a:avLst/>
              <a:gdLst>
                <a:gd name="T0" fmla="*/ 23 w 48"/>
                <a:gd name="T1" fmla="*/ 16 h 35"/>
                <a:gd name="T2" fmla="*/ 23 w 48"/>
                <a:gd name="T3" fmla="*/ 15 h 35"/>
                <a:gd name="T4" fmla="*/ 29 w 48"/>
                <a:gd name="T5" fmla="*/ 9 h 35"/>
                <a:gd name="T6" fmla="*/ 34 w 48"/>
                <a:gd name="T7" fmla="*/ 5 h 35"/>
                <a:gd name="T8" fmla="*/ 34 w 48"/>
                <a:gd name="T9" fmla="*/ 5 h 35"/>
                <a:gd name="T10" fmla="*/ 29 w 48"/>
                <a:gd name="T11" fmla="*/ 6 h 35"/>
                <a:gd name="T12" fmla="*/ 23 w 48"/>
                <a:gd name="T13" fmla="*/ 9 h 35"/>
                <a:gd name="T14" fmla="*/ 23 w 48"/>
                <a:gd name="T15" fmla="*/ 10 h 35"/>
                <a:gd name="T16" fmla="*/ 23 w 48"/>
                <a:gd name="T17" fmla="*/ 4 h 35"/>
                <a:gd name="T18" fmla="*/ 27 w 48"/>
                <a:gd name="T19" fmla="*/ 1 h 35"/>
                <a:gd name="T20" fmla="*/ 36 w 48"/>
                <a:gd name="T21" fmla="*/ 0 h 35"/>
                <a:gd name="T22" fmla="*/ 36 w 48"/>
                <a:gd name="T23" fmla="*/ 0 h 35"/>
                <a:gd name="T24" fmla="*/ 45 w 48"/>
                <a:gd name="T25" fmla="*/ 0 h 35"/>
                <a:gd name="T26" fmla="*/ 45 w 48"/>
                <a:gd name="T27" fmla="*/ 0 h 35"/>
                <a:gd name="T28" fmla="*/ 48 w 48"/>
                <a:gd name="T29" fmla="*/ 3 h 35"/>
                <a:gd name="T30" fmla="*/ 45 w 48"/>
                <a:gd name="T31" fmla="*/ 5 h 35"/>
                <a:gd name="T32" fmla="*/ 45 w 48"/>
                <a:gd name="T33" fmla="*/ 5 h 35"/>
                <a:gd name="T34" fmla="*/ 45 w 48"/>
                <a:gd name="T35" fmla="*/ 5 h 35"/>
                <a:gd name="T36" fmla="*/ 45 w 48"/>
                <a:gd name="T37" fmla="*/ 5 h 35"/>
                <a:gd name="T38" fmla="*/ 42 w 48"/>
                <a:gd name="T39" fmla="*/ 6 h 35"/>
                <a:gd name="T40" fmla="*/ 41 w 48"/>
                <a:gd name="T41" fmla="*/ 6 h 35"/>
                <a:gd name="T42" fmla="*/ 36 w 48"/>
                <a:gd name="T43" fmla="*/ 9 h 35"/>
                <a:gd name="T44" fmla="*/ 32 w 48"/>
                <a:gd name="T45" fmla="*/ 12 h 35"/>
                <a:gd name="T46" fmla="*/ 27 w 48"/>
                <a:gd name="T47" fmla="*/ 18 h 35"/>
                <a:gd name="T48" fmla="*/ 23 w 48"/>
                <a:gd name="T49" fmla="*/ 24 h 35"/>
                <a:gd name="T50" fmla="*/ 23 w 48"/>
                <a:gd name="T51" fmla="*/ 16 h 35"/>
                <a:gd name="T52" fmla="*/ 18 w 48"/>
                <a:gd name="T53" fmla="*/ 15 h 35"/>
                <a:gd name="T54" fmla="*/ 14 w 48"/>
                <a:gd name="T55" fmla="*/ 21 h 35"/>
                <a:gd name="T56" fmla="*/ 13 w 48"/>
                <a:gd name="T57" fmla="*/ 23 h 35"/>
                <a:gd name="T58" fmla="*/ 13 w 48"/>
                <a:gd name="T59" fmla="*/ 23 h 35"/>
                <a:gd name="T60" fmla="*/ 13 w 48"/>
                <a:gd name="T61" fmla="*/ 24 h 35"/>
                <a:gd name="T62" fmla="*/ 13 w 48"/>
                <a:gd name="T63" fmla="*/ 24 h 35"/>
                <a:gd name="T64" fmla="*/ 11 w 48"/>
                <a:gd name="T65" fmla="*/ 27 h 35"/>
                <a:gd name="T66" fmla="*/ 16 w 48"/>
                <a:gd name="T67" fmla="*/ 24 h 35"/>
                <a:gd name="T68" fmla="*/ 23 w 48"/>
                <a:gd name="T69" fmla="*/ 16 h 35"/>
                <a:gd name="T70" fmla="*/ 23 w 48"/>
                <a:gd name="T71" fmla="*/ 24 h 35"/>
                <a:gd name="T72" fmla="*/ 19 w 48"/>
                <a:gd name="T73" fmla="*/ 28 h 35"/>
                <a:gd name="T74" fmla="*/ 11 w 48"/>
                <a:gd name="T75" fmla="*/ 32 h 35"/>
                <a:gd name="T76" fmla="*/ 3 w 48"/>
                <a:gd name="T77" fmla="*/ 35 h 35"/>
                <a:gd name="T78" fmla="*/ 3 w 48"/>
                <a:gd name="T79" fmla="*/ 35 h 35"/>
                <a:gd name="T80" fmla="*/ 0 w 48"/>
                <a:gd name="T81" fmla="*/ 33 h 35"/>
                <a:gd name="T82" fmla="*/ 2 w 48"/>
                <a:gd name="T83" fmla="*/ 30 h 35"/>
                <a:gd name="T84" fmla="*/ 9 w 48"/>
                <a:gd name="T85" fmla="*/ 22 h 35"/>
                <a:gd name="T86" fmla="*/ 9 w 48"/>
                <a:gd name="T87" fmla="*/ 22 h 35"/>
                <a:gd name="T88" fmla="*/ 9 w 48"/>
                <a:gd name="T89" fmla="*/ 21 h 35"/>
                <a:gd name="T90" fmla="*/ 9 w 48"/>
                <a:gd name="T91" fmla="*/ 21 h 35"/>
                <a:gd name="T92" fmla="*/ 9 w 48"/>
                <a:gd name="T93" fmla="*/ 21 h 35"/>
                <a:gd name="T94" fmla="*/ 10 w 48"/>
                <a:gd name="T95" fmla="*/ 19 h 35"/>
                <a:gd name="T96" fmla="*/ 14 w 48"/>
                <a:gd name="T97" fmla="*/ 12 h 35"/>
                <a:gd name="T98" fmla="*/ 20 w 48"/>
                <a:gd name="T99" fmla="*/ 5 h 35"/>
                <a:gd name="T100" fmla="*/ 23 w 48"/>
                <a:gd name="T101" fmla="*/ 4 h 35"/>
                <a:gd name="T102" fmla="*/ 23 w 48"/>
                <a:gd name="T103" fmla="*/ 10 h 35"/>
                <a:gd name="T104" fmla="*/ 18 w 48"/>
                <a:gd name="T10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5">
                  <a:moveTo>
                    <a:pt x="23" y="16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7" y="11"/>
                    <a:pt x="29" y="9"/>
                  </a:cubicBezTo>
                  <a:cubicBezTo>
                    <a:pt x="30" y="7"/>
                    <a:pt x="32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7" y="7"/>
                    <a:pt x="25" y="8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6" y="2"/>
                    <a:pt x="27" y="1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5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39" y="7"/>
                    <a:pt x="38" y="8"/>
                    <a:pt x="36" y="9"/>
                  </a:cubicBezTo>
                  <a:cubicBezTo>
                    <a:pt x="35" y="10"/>
                    <a:pt x="33" y="11"/>
                    <a:pt x="32" y="12"/>
                  </a:cubicBezTo>
                  <a:cubicBezTo>
                    <a:pt x="30" y="14"/>
                    <a:pt x="29" y="16"/>
                    <a:pt x="27" y="18"/>
                  </a:cubicBezTo>
                  <a:cubicBezTo>
                    <a:pt x="26" y="20"/>
                    <a:pt x="24" y="22"/>
                    <a:pt x="23" y="24"/>
                  </a:cubicBezTo>
                  <a:lnTo>
                    <a:pt x="23" y="16"/>
                  </a:lnTo>
                  <a:close/>
                  <a:moveTo>
                    <a:pt x="18" y="15"/>
                  </a:moveTo>
                  <a:cubicBezTo>
                    <a:pt x="17" y="17"/>
                    <a:pt x="16" y="19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6"/>
                    <a:pt x="11" y="27"/>
                  </a:cubicBezTo>
                  <a:cubicBezTo>
                    <a:pt x="13" y="26"/>
                    <a:pt x="14" y="25"/>
                    <a:pt x="16" y="24"/>
                  </a:cubicBezTo>
                  <a:cubicBezTo>
                    <a:pt x="18" y="22"/>
                    <a:pt x="21" y="19"/>
                    <a:pt x="23" y="16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5"/>
                    <a:pt x="20" y="27"/>
                    <a:pt x="19" y="28"/>
                  </a:cubicBezTo>
                  <a:cubicBezTo>
                    <a:pt x="16" y="30"/>
                    <a:pt x="14" y="31"/>
                    <a:pt x="11" y="32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1" y="30"/>
                    <a:pt x="2" y="30"/>
                  </a:cubicBezTo>
                  <a:cubicBezTo>
                    <a:pt x="5" y="29"/>
                    <a:pt x="7" y="25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7"/>
                    <a:pt x="13" y="14"/>
                    <a:pt x="14" y="12"/>
                  </a:cubicBezTo>
                  <a:cubicBezTo>
                    <a:pt x="16" y="10"/>
                    <a:pt x="18" y="7"/>
                    <a:pt x="20" y="5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0" y="13"/>
                    <a:pt x="18" y="1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Freeform: Shape 84"/>
            <p:cNvSpPr/>
            <p:nvPr/>
          </p:nvSpPr>
          <p:spPr bwMode="auto">
            <a:xfrm>
              <a:off x="5557541" y="4399863"/>
              <a:ext cx="103585" cy="69056"/>
            </a:xfrm>
            <a:custGeom>
              <a:avLst/>
              <a:gdLst>
                <a:gd name="T0" fmla="*/ 58 w 61"/>
                <a:gd name="T1" fmla="*/ 7 h 41"/>
                <a:gd name="T2" fmla="*/ 57 w 61"/>
                <a:gd name="T3" fmla="*/ 7 h 41"/>
                <a:gd name="T4" fmla="*/ 57 w 61"/>
                <a:gd name="T5" fmla="*/ 7 h 41"/>
                <a:gd name="T6" fmla="*/ 55 w 61"/>
                <a:gd name="T7" fmla="*/ 10 h 41"/>
                <a:gd name="T8" fmla="*/ 52 w 61"/>
                <a:gd name="T9" fmla="*/ 13 h 41"/>
                <a:gd name="T10" fmla="*/ 52 w 61"/>
                <a:gd name="T11" fmla="*/ 13 h 41"/>
                <a:gd name="T12" fmla="*/ 49 w 61"/>
                <a:gd name="T13" fmla="*/ 19 h 41"/>
                <a:gd name="T14" fmla="*/ 35 w 61"/>
                <a:gd name="T15" fmla="*/ 36 h 41"/>
                <a:gd name="T16" fmla="*/ 31 w 61"/>
                <a:gd name="T17" fmla="*/ 38 h 41"/>
                <a:gd name="T18" fmla="*/ 31 w 61"/>
                <a:gd name="T19" fmla="*/ 33 h 41"/>
                <a:gd name="T20" fmla="*/ 32 w 61"/>
                <a:gd name="T21" fmla="*/ 32 h 41"/>
                <a:gd name="T22" fmla="*/ 45 w 61"/>
                <a:gd name="T23" fmla="*/ 16 h 41"/>
                <a:gd name="T24" fmla="*/ 48 w 61"/>
                <a:gd name="T25" fmla="*/ 11 h 41"/>
                <a:gd name="T26" fmla="*/ 48 w 61"/>
                <a:gd name="T27" fmla="*/ 11 h 41"/>
                <a:gd name="T28" fmla="*/ 51 w 61"/>
                <a:gd name="T29" fmla="*/ 7 h 41"/>
                <a:gd name="T30" fmla="*/ 52 w 61"/>
                <a:gd name="T31" fmla="*/ 5 h 41"/>
                <a:gd name="T32" fmla="*/ 49 w 61"/>
                <a:gd name="T33" fmla="*/ 6 h 41"/>
                <a:gd name="T34" fmla="*/ 40 w 61"/>
                <a:gd name="T35" fmla="*/ 9 h 41"/>
                <a:gd name="T36" fmla="*/ 33 w 61"/>
                <a:gd name="T37" fmla="*/ 14 h 41"/>
                <a:gd name="T38" fmla="*/ 31 w 61"/>
                <a:gd name="T39" fmla="*/ 16 h 41"/>
                <a:gd name="T40" fmla="*/ 31 w 61"/>
                <a:gd name="T41" fmla="*/ 9 h 41"/>
                <a:gd name="T42" fmla="*/ 38 w 61"/>
                <a:gd name="T43" fmla="*/ 4 h 41"/>
                <a:gd name="T44" fmla="*/ 48 w 61"/>
                <a:gd name="T45" fmla="*/ 1 h 41"/>
                <a:gd name="T46" fmla="*/ 59 w 61"/>
                <a:gd name="T47" fmla="*/ 1 h 41"/>
                <a:gd name="T48" fmla="*/ 59 w 61"/>
                <a:gd name="T49" fmla="*/ 1 h 41"/>
                <a:gd name="T50" fmla="*/ 61 w 61"/>
                <a:gd name="T51" fmla="*/ 3 h 41"/>
                <a:gd name="T52" fmla="*/ 59 w 61"/>
                <a:gd name="T53" fmla="*/ 5 h 41"/>
                <a:gd name="T54" fmla="*/ 59 w 61"/>
                <a:gd name="T55" fmla="*/ 6 h 41"/>
                <a:gd name="T56" fmla="*/ 58 w 61"/>
                <a:gd name="T57" fmla="*/ 7 h 41"/>
                <a:gd name="T58" fmla="*/ 58 w 61"/>
                <a:gd name="T59" fmla="*/ 7 h 41"/>
                <a:gd name="T60" fmla="*/ 31 w 61"/>
                <a:gd name="T61" fmla="*/ 38 h 41"/>
                <a:gd name="T62" fmla="*/ 18 w 61"/>
                <a:gd name="T63" fmla="*/ 41 h 41"/>
                <a:gd name="T64" fmla="*/ 2 w 61"/>
                <a:gd name="T65" fmla="*/ 37 h 41"/>
                <a:gd name="T66" fmla="*/ 2 w 61"/>
                <a:gd name="T67" fmla="*/ 37 h 41"/>
                <a:gd name="T68" fmla="*/ 1 w 61"/>
                <a:gd name="T69" fmla="*/ 35 h 41"/>
                <a:gd name="T70" fmla="*/ 3 w 61"/>
                <a:gd name="T71" fmla="*/ 32 h 41"/>
                <a:gd name="T72" fmla="*/ 7 w 61"/>
                <a:gd name="T73" fmla="*/ 31 h 41"/>
                <a:gd name="T74" fmla="*/ 14 w 61"/>
                <a:gd name="T75" fmla="*/ 28 h 41"/>
                <a:gd name="T76" fmla="*/ 23 w 61"/>
                <a:gd name="T77" fmla="*/ 18 h 41"/>
                <a:gd name="T78" fmla="*/ 23 w 61"/>
                <a:gd name="T79" fmla="*/ 18 h 41"/>
                <a:gd name="T80" fmla="*/ 23 w 61"/>
                <a:gd name="T81" fmla="*/ 18 h 41"/>
                <a:gd name="T82" fmla="*/ 23 w 61"/>
                <a:gd name="T83" fmla="*/ 18 h 41"/>
                <a:gd name="T84" fmla="*/ 23 w 61"/>
                <a:gd name="T85" fmla="*/ 17 h 41"/>
                <a:gd name="T86" fmla="*/ 30 w 61"/>
                <a:gd name="T87" fmla="*/ 10 h 41"/>
                <a:gd name="T88" fmla="*/ 31 w 61"/>
                <a:gd name="T89" fmla="*/ 9 h 41"/>
                <a:gd name="T90" fmla="*/ 31 w 61"/>
                <a:gd name="T91" fmla="*/ 16 h 41"/>
                <a:gd name="T92" fmla="*/ 27 w 61"/>
                <a:gd name="T93" fmla="*/ 20 h 41"/>
                <a:gd name="T94" fmla="*/ 27 w 61"/>
                <a:gd name="T95" fmla="*/ 21 h 41"/>
                <a:gd name="T96" fmla="*/ 27 w 61"/>
                <a:gd name="T97" fmla="*/ 21 h 41"/>
                <a:gd name="T98" fmla="*/ 27 w 61"/>
                <a:gd name="T99" fmla="*/ 21 h 41"/>
                <a:gd name="T100" fmla="*/ 16 w 61"/>
                <a:gd name="T101" fmla="*/ 32 h 41"/>
                <a:gd name="T102" fmla="*/ 10 w 61"/>
                <a:gd name="T103" fmla="*/ 35 h 41"/>
                <a:gd name="T104" fmla="*/ 18 w 61"/>
                <a:gd name="T105" fmla="*/ 36 h 41"/>
                <a:gd name="T106" fmla="*/ 31 w 61"/>
                <a:gd name="T107" fmla="*/ 33 h 41"/>
                <a:gd name="T108" fmla="*/ 31 w 61"/>
                <a:gd name="T10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41">
                  <a:moveTo>
                    <a:pt x="58" y="7"/>
                  </a:move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8"/>
                    <a:pt x="55" y="9"/>
                    <a:pt x="55" y="10"/>
                  </a:cubicBezTo>
                  <a:cubicBezTo>
                    <a:pt x="54" y="11"/>
                    <a:pt x="53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5"/>
                    <a:pt x="50" y="17"/>
                    <a:pt x="49" y="19"/>
                  </a:cubicBezTo>
                  <a:cubicBezTo>
                    <a:pt x="46" y="25"/>
                    <a:pt x="42" y="32"/>
                    <a:pt x="35" y="36"/>
                  </a:cubicBezTo>
                  <a:cubicBezTo>
                    <a:pt x="34" y="37"/>
                    <a:pt x="32" y="38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8" y="29"/>
                    <a:pt x="42" y="23"/>
                    <a:pt x="45" y="16"/>
                  </a:cubicBezTo>
                  <a:cubicBezTo>
                    <a:pt x="46" y="15"/>
                    <a:pt x="47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50" y="8"/>
                    <a:pt x="51" y="7"/>
                  </a:cubicBezTo>
                  <a:cubicBezTo>
                    <a:pt x="51" y="6"/>
                    <a:pt x="52" y="6"/>
                    <a:pt x="52" y="5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6" y="6"/>
                    <a:pt x="43" y="7"/>
                    <a:pt x="40" y="9"/>
                  </a:cubicBezTo>
                  <a:cubicBezTo>
                    <a:pt x="38" y="10"/>
                    <a:pt x="35" y="12"/>
                    <a:pt x="33" y="14"/>
                  </a:cubicBezTo>
                  <a:cubicBezTo>
                    <a:pt x="32" y="14"/>
                    <a:pt x="32" y="15"/>
                    <a:pt x="31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8" y="4"/>
                  </a:cubicBezTo>
                  <a:cubicBezTo>
                    <a:pt x="41" y="3"/>
                    <a:pt x="44" y="2"/>
                    <a:pt x="48" y="1"/>
                  </a:cubicBezTo>
                  <a:cubicBezTo>
                    <a:pt x="52" y="0"/>
                    <a:pt x="55" y="0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4"/>
                    <a:pt x="60" y="6"/>
                    <a:pt x="59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8" y="6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31" y="38"/>
                  </a:moveTo>
                  <a:cubicBezTo>
                    <a:pt x="27" y="40"/>
                    <a:pt x="23" y="41"/>
                    <a:pt x="18" y="41"/>
                  </a:cubicBezTo>
                  <a:cubicBezTo>
                    <a:pt x="12" y="41"/>
                    <a:pt x="7" y="40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4" y="32"/>
                    <a:pt x="6" y="32"/>
                    <a:pt x="7" y="31"/>
                  </a:cubicBezTo>
                  <a:cubicBezTo>
                    <a:pt x="10" y="30"/>
                    <a:pt x="12" y="29"/>
                    <a:pt x="14" y="28"/>
                  </a:cubicBezTo>
                  <a:cubicBezTo>
                    <a:pt x="17" y="25"/>
                    <a:pt x="20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8" y="12"/>
                    <a:pt x="30" y="10"/>
                  </a:cubicBezTo>
                  <a:cubicBezTo>
                    <a:pt x="30" y="10"/>
                    <a:pt x="31" y="10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29" y="19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4" y="25"/>
                    <a:pt x="21" y="29"/>
                    <a:pt x="16" y="32"/>
                  </a:cubicBezTo>
                  <a:cubicBezTo>
                    <a:pt x="14" y="33"/>
                    <a:pt x="12" y="34"/>
                    <a:pt x="10" y="35"/>
                  </a:cubicBezTo>
                  <a:cubicBezTo>
                    <a:pt x="13" y="36"/>
                    <a:pt x="15" y="36"/>
                    <a:pt x="18" y="36"/>
                  </a:cubicBezTo>
                  <a:cubicBezTo>
                    <a:pt x="23" y="36"/>
                    <a:pt x="27" y="35"/>
                    <a:pt x="31" y="33"/>
                  </a:cubicBezTo>
                  <a:lnTo>
                    <a:pt x="31" y="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Freeform: Shape 85"/>
            <p:cNvSpPr/>
            <p:nvPr/>
          </p:nvSpPr>
          <p:spPr bwMode="auto">
            <a:xfrm>
              <a:off x="5459910" y="4461775"/>
              <a:ext cx="92869" cy="67866"/>
            </a:xfrm>
            <a:custGeom>
              <a:avLst/>
              <a:gdLst>
                <a:gd name="T0" fmla="*/ 29 w 55"/>
                <a:gd name="T1" fmla="*/ 19 h 40"/>
                <a:gd name="T2" fmla="*/ 37 w 55"/>
                <a:gd name="T3" fmla="*/ 28 h 40"/>
                <a:gd name="T4" fmla="*/ 44 w 55"/>
                <a:gd name="T5" fmla="*/ 32 h 40"/>
                <a:gd name="T6" fmla="*/ 41 w 55"/>
                <a:gd name="T7" fmla="*/ 27 h 40"/>
                <a:gd name="T8" fmla="*/ 41 w 55"/>
                <a:gd name="T9" fmla="*/ 27 h 40"/>
                <a:gd name="T10" fmla="*/ 40 w 55"/>
                <a:gd name="T11" fmla="*/ 26 h 40"/>
                <a:gd name="T12" fmla="*/ 39 w 55"/>
                <a:gd name="T13" fmla="*/ 24 h 40"/>
                <a:gd name="T14" fmla="*/ 35 w 55"/>
                <a:gd name="T15" fmla="*/ 17 h 40"/>
                <a:gd name="T16" fmla="*/ 29 w 55"/>
                <a:gd name="T17" fmla="*/ 10 h 40"/>
                <a:gd name="T18" fmla="*/ 29 w 55"/>
                <a:gd name="T19" fmla="*/ 4 h 40"/>
                <a:gd name="T20" fmla="*/ 32 w 55"/>
                <a:gd name="T21" fmla="*/ 6 h 40"/>
                <a:gd name="T22" fmla="*/ 38 w 55"/>
                <a:gd name="T23" fmla="*/ 14 h 40"/>
                <a:gd name="T24" fmla="*/ 43 w 55"/>
                <a:gd name="T25" fmla="*/ 22 h 40"/>
                <a:gd name="T26" fmla="*/ 44 w 55"/>
                <a:gd name="T27" fmla="*/ 24 h 40"/>
                <a:gd name="T28" fmla="*/ 45 w 55"/>
                <a:gd name="T29" fmla="*/ 25 h 40"/>
                <a:gd name="T30" fmla="*/ 45 w 55"/>
                <a:gd name="T31" fmla="*/ 25 h 40"/>
                <a:gd name="T32" fmla="*/ 45 w 55"/>
                <a:gd name="T33" fmla="*/ 25 h 40"/>
                <a:gd name="T34" fmla="*/ 53 w 55"/>
                <a:gd name="T35" fmla="*/ 35 h 40"/>
                <a:gd name="T36" fmla="*/ 55 w 55"/>
                <a:gd name="T37" fmla="*/ 38 h 40"/>
                <a:gd name="T38" fmla="*/ 52 w 55"/>
                <a:gd name="T39" fmla="*/ 40 h 40"/>
                <a:gd name="T40" fmla="*/ 43 w 55"/>
                <a:gd name="T41" fmla="*/ 37 h 40"/>
                <a:gd name="T42" fmla="*/ 34 w 55"/>
                <a:gd name="T43" fmla="*/ 32 h 40"/>
                <a:gd name="T44" fmla="*/ 29 w 55"/>
                <a:gd name="T45" fmla="*/ 27 h 40"/>
                <a:gd name="T46" fmla="*/ 29 w 55"/>
                <a:gd name="T47" fmla="*/ 19 h 40"/>
                <a:gd name="T48" fmla="*/ 22 w 55"/>
                <a:gd name="T49" fmla="*/ 11 h 40"/>
                <a:gd name="T50" fmla="*/ 28 w 55"/>
                <a:gd name="T51" fmla="*/ 18 h 40"/>
                <a:gd name="T52" fmla="*/ 29 w 55"/>
                <a:gd name="T53" fmla="*/ 19 h 40"/>
                <a:gd name="T54" fmla="*/ 29 w 55"/>
                <a:gd name="T55" fmla="*/ 27 h 40"/>
                <a:gd name="T56" fmla="*/ 24 w 55"/>
                <a:gd name="T57" fmla="*/ 21 h 40"/>
                <a:gd name="T58" fmla="*/ 18 w 55"/>
                <a:gd name="T59" fmla="*/ 14 h 40"/>
                <a:gd name="T60" fmla="*/ 18 w 55"/>
                <a:gd name="T61" fmla="*/ 14 h 40"/>
                <a:gd name="T62" fmla="*/ 13 w 55"/>
                <a:gd name="T63" fmla="*/ 10 h 40"/>
                <a:gd name="T64" fmla="*/ 8 w 55"/>
                <a:gd name="T65" fmla="*/ 7 h 40"/>
                <a:gd name="T66" fmla="*/ 8 w 55"/>
                <a:gd name="T67" fmla="*/ 7 h 40"/>
                <a:gd name="T68" fmla="*/ 8 w 55"/>
                <a:gd name="T69" fmla="*/ 7 h 40"/>
                <a:gd name="T70" fmla="*/ 7 w 55"/>
                <a:gd name="T71" fmla="*/ 6 h 40"/>
                <a:gd name="T72" fmla="*/ 6 w 55"/>
                <a:gd name="T73" fmla="*/ 6 h 40"/>
                <a:gd name="T74" fmla="*/ 3 w 55"/>
                <a:gd name="T75" fmla="*/ 5 h 40"/>
                <a:gd name="T76" fmla="*/ 3 w 55"/>
                <a:gd name="T77" fmla="*/ 5 h 40"/>
                <a:gd name="T78" fmla="*/ 0 w 55"/>
                <a:gd name="T79" fmla="*/ 3 h 40"/>
                <a:gd name="T80" fmla="*/ 3 w 55"/>
                <a:gd name="T81" fmla="*/ 0 h 40"/>
                <a:gd name="T82" fmla="*/ 13 w 55"/>
                <a:gd name="T83" fmla="*/ 0 h 40"/>
                <a:gd name="T84" fmla="*/ 24 w 55"/>
                <a:gd name="T85" fmla="*/ 2 h 40"/>
                <a:gd name="T86" fmla="*/ 29 w 55"/>
                <a:gd name="T87" fmla="*/ 4 h 40"/>
                <a:gd name="T88" fmla="*/ 29 w 55"/>
                <a:gd name="T89" fmla="*/ 10 h 40"/>
                <a:gd name="T90" fmla="*/ 29 w 55"/>
                <a:gd name="T91" fmla="*/ 10 h 40"/>
                <a:gd name="T92" fmla="*/ 22 w 55"/>
                <a:gd name="T93" fmla="*/ 6 h 40"/>
                <a:gd name="T94" fmla="*/ 14 w 55"/>
                <a:gd name="T95" fmla="*/ 5 h 40"/>
                <a:gd name="T96" fmla="*/ 16 w 55"/>
                <a:gd name="T97" fmla="*/ 6 h 40"/>
                <a:gd name="T98" fmla="*/ 22 w 55"/>
                <a:gd name="T9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40">
                  <a:moveTo>
                    <a:pt x="29" y="19"/>
                  </a:moveTo>
                  <a:cubicBezTo>
                    <a:pt x="31" y="22"/>
                    <a:pt x="34" y="26"/>
                    <a:pt x="37" y="28"/>
                  </a:cubicBezTo>
                  <a:cubicBezTo>
                    <a:pt x="39" y="30"/>
                    <a:pt x="41" y="31"/>
                    <a:pt x="44" y="32"/>
                  </a:cubicBezTo>
                  <a:cubicBezTo>
                    <a:pt x="43" y="31"/>
                    <a:pt x="42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39" y="24"/>
                  </a:cubicBezTo>
                  <a:cubicBezTo>
                    <a:pt x="38" y="22"/>
                    <a:pt x="36" y="19"/>
                    <a:pt x="35" y="17"/>
                  </a:cubicBezTo>
                  <a:cubicBezTo>
                    <a:pt x="33" y="14"/>
                    <a:pt x="31" y="12"/>
                    <a:pt x="29" y="1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4" y="9"/>
                    <a:pt x="37" y="11"/>
                    <a:pt x="38" y="14"/>
                  </a:cubicBezTo>
                  <a:cubicBezTo>
                    <a:pt x="40" y="16"/>
                    <a:pt x="42" y="19"/>
                    <a:pt x="43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9"/>
                    <a:pt x="50" y="34"/>
                    <a:pt x="53" y="35"/>
                  </a:cubicBezTo>
                  <a:cubicBezTo>
                    <a:pt x="54" y="35"/>
                    <a:pt x="55" y="36"/>
                    <a:pt x="55" y="38"/>
                  </a:cubicBezTo>
                  <a:cubicBezTo>
                    <a:pt x="55" y="39"/>
                    <a:pt x="54" y="40"/>
                    <a:pt x="52" y="40"/>
                  </a:cubicBezTo>
                  <a:cubicBezTo>
                    <a:pt x="49" y="39"/>
                    <a:pt x="46" y="38"/>
                    <a:pt x="43" y="37"/>
                  </a:cubicBezTo>
                  <a:cubicBezTo>
                    <a:pt x="40" y="36"/>
                    <a:pt x="37" y="34"/>
                    <a:pt x="34" y="32"/>
                  </a:cubicBezTo>
                  <a:cubicBezTo>
                    <a:pt x="32" y="30"/>
                    <a:pt x="30" y="29"/>
                    <a:pt x="29" y="27"/>
                  </a:cubicBezTo>
                  <a:lnTo>
                    <a:pt x="29" y="19"/>
                  </a:lnTo>
                  <a:close/>
                  <a:moveTo>
                    <a:pt x="22" y="11"/>
                  </a:moveTo>
                  <a:cubicBezTo>
                    <a:pt x="24" y="13"/>
                    <a:pt x="26" y="16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5"/>
                    <a:pt x="26" y="23"/>
                    <a:pt x="24" y="21"/>
                  </a:cubicBezTo>
                  <a:cubicBezTo>
                    <a:pt x="22" y="18"/>
                    <a:pt x="20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2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7" y="0"/>
                    <a:pt x="20" y="0"/>
                    <a:pt x="24" y="2"/>
                  </a:cubicBezTo>
                  <a:cubicBezTo>
                    <a:pt x="26" y="3"/>
                    <a:pt x="27" y="3"/>
                    <a:pt x="29" y="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9"/>
                    <a:pt x="24" y="7"/>
                    <a:pt x="22" y="6"/>
                  </a:cubicBezTo>
                  <a:cubicBezTo>
                    <a:pt x="20" y="5"/>
                    <a:pt x="17" y="5"/>
                    <a:pt x="14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8" y="7"/>
                    <a:pt x="20" y="9"/>
                    <a:pt x="22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Freeform: Shape 86"/>
            <p:cNvSpPr/>
            <p:nvPr/>
          </p:nvSpPr>
          <p:spPr bwMode="auto">
            <a:xfrm>
              <a:off x="5427764" y="4461775"/>
              <a:ext cx="117872" cy="79772"/>
            </a:xfrm>
            <a:custGeom>
              <a:avLst/>
              <a:gdLst>
                <a:gd name="T0" fmla="*/ 35 w 70"/>
                <a:gd name="T1" fmla="*/ 39 h 47"/>
                <a:gd name="T2" fmla="*/ 50 w 70"/>
                <a:gd name="T3" fmla="*/ 43 h 47"/>
                <a:gd name="T4" fmla="*/ 61 w 70"/>
                <a:gd name="T5" fmla="*/ 41 h 47"/>
                <a:gd name="T6" fmla="*/ 61 w 70"/>
                <a:gd name="T7" fmla="*/ 41 h 47"/>
                <a:gd name="T8" fmla="*/ 53 w 70"/>
                <a:gd name="T9" fmla="*/ 36 h 47"/>
                <a:gd name="T10" fmla="*/ 40 w 70"/>
                <a:gd name="T11" fmla="*/ 24 h 47"/>
                <a:gd name="T12" fmla="*/ 40 w 70"/>
                <a:gd name="T13" fmla="*/ 23 h 47"/>
                <a:gd name="T14" fmla="*/ 35 w 70"/>
                <a:gd name="T15" fmla="*/ 18 h 47"/>
                <a:gd name="T16" fmla="*/ 35 w 70"/>
                <a:gd name="T17" fmla="*/ 11 h 47"/>
                <a:gd name="T18" fmla="*/ 36 w 70"/>
                <a:gd name="T19" fmla="*/ 12 h 47"/>
                <a:gd name="T20" fmla="*/ 36 w 70"/>
                <a:gd name="T21" fmla="*/ 12 h 47"/>
                <a:gd name="T22" fmla="*/ 36 w 70"/>
                <a:gd name="T23" fmla="*/ 12 h 47"/>
                <a:gd name="T24" fmla="*/ 43 w 70"/>
                <a:gd name="T25" fmla="*/ 20 h 47"/>
                <a:gd name="T26" fmla="*/ 44 w 70"/>
                <a:gd name="T27" fmla="*/ 21 h 47"/>
                <a:gd name="T28" fmla="*/ 55 w 70"/>
                <a:gd name="T29" fmla="*/ 32 h 47"/>
                <a:gd name="T30" fmla="*/ 62 w 70"/>
                <a:gd name="T31" fmla="*/ 36 h 47"/>
                <a:gd name="T32" fmla="*/ 68 w 70"/>
                <a:gd name="T33" fmla="*/ 38 h 47"/>
                <a:gd name="T34" fmla="*/ 68 w 70"/>
                <a:gd name="T35" fmla="*/ 38 h 47"/>
                <a:gd name="T36" fmla="*/ 70 w 70"/>
                <a:gd name="T37" fmla="*/ 39 h 47"/>
                <a:gd name="T38" fmla="*/ 69 w 70"/>
                <a:gd name="T39" fmla="*/ 42 h 47"/>
                <a:gd name="T40" fmla="*/ 50 w 70"/>
                <a:gd name="T41" fmla="*/ 47 h 47"/>
                <a:gd name="T42" fmla="*/ 35 w 70"/>
                <a:gd name="T43" fmla="*/ 44 h 47"/>
                <a:gd name="T44" fmla="*/ 35 w 70"/>
                <a:gd name="T45" fmla="*/ 39 h 47"/>
                <a:gd name="T46" fmla="*/ 15 w 70"/>
                <a:gd name="T47" fmla="*/ 13 h 47"/>
                <a:gd name="T48" fmla="*/ 18 w 70"/>
                <a:gd name="T49" fmla="*/ 19 h 47"/>
                <a:gd name="T50" fmla="*/ 33 w 70"/>
                <a:gd name="T51" fmla="*/ 38 h 47"/>
                <a:gd name="T52" fmla="*/ 35 w 70"/>
                <a:gd name="T53" fmla="*/ 39 h 47"/>
                <a:gd name="T54" fmla="*/ 35 w 70"/>
                <a:gd name="T55" fmla="*/ 44 h 47"/>
                <a:gd name="T56" fmla="*/ 31 w 70"/>
                <a:gd name="T57" fmla="*/ 42 h 47"/>
                <a:gd name="T58" fmla="*/ 14 w 70"/>
                <a:gd name="T59" fmla="*/ 21 h 47"/>
                <a:gd name="T60" fmla="*/ 11 w 70"/>
                <a:gd name="T61" fmla="*/ 15 h 47"/>
                <a:gd name="T62" fmla="*/ 11 w 70"/>
                <a:gd name="T63" fmla="*/ 15 h 47"/>
                <a:gd name="T64" fmla="*/ 11 w 70"/>
                <a:gd name="T65" fmla="*/ 15 h 47"/>
                <a:gd name="T66" fmla="*/ 8 w 70"/>
                <a:gd name="T67" fmla="*/ 11 h 47"/>
                <a:gd name="T68" fmla="*/ 4 w 70"/>
                <a:gd name="T69" fmla="*/ 8 h 47"/>
                <a:gd name="T70" fmla="*/ 4 w 70"/>
                <a:gd name="T71" fmla="*/ 8 h 47"/>
                <a:gd name="T72" fmla="*/ 4 w 70"/>
                <a:gd name="T73" fmla="*/ 8 h 47"/>
                <a:gd name="T74" fmla="*/ 4 w 70"/>
                <a:gd name="T75" fmla="*/ 7 h 47"/>
                <a:gd name="T76" fmla="*/ 4 w 70"/>
                <a:gd name="T77" fmla="*/ 7 h 47"/>
                <a:gd name="T78" fmla="*/ 4 w 70"/>
                <a:gd name="T79" fmla="*/ 7 h 47"/>
                <a:gd name="T80" fmla="*/ 3 w 70"/>
                <a:gd name="T81" fmla="*/ 6 h 47"/>
                <a:gd name="T82" fmla="*/ 0 w 70"/>
                <a:gd name="T83" fmla="*/ 3 h 47"/>
                <a:gd name="T84" fmla="*/ 2 w 70"/>
                <a:gd name="T85" fmla="*/ 1 h 47"/>
                <a:gd name="T86" fmla="*/ 15 w 70"/>
                <a:gd name="T87" fmla="*/ 1 h 47"/>
                <a:gd name="T88" fmla="*/ 27 w 70"/>
                <a:gd name="T89" fmla="*/ 5 h 47"/>
                <a:gd name="T90" fmla="*/ 35 w 70"/>
                <a:gd name="T91" fmla="*/ 11 h 47"/>
                <a:gd name="T92" fmla="*/ 35 w 70"/>
                <a:gd name="T93" fmla="*/ 18 h 47"/>
                <a:gd name="T94" fmla="*/ 33 w 70"/>
                <a:gd name="T95" fmla="*/ 15 h 47"/>
                <a:gd name="T96" fmla="*/ 33 w 70"/>
                <a:gd name="T97" fmla="*/ 15 h 47"/>
                <a:gd name="T98" fmla="*/ 24 w 70"/>
                <a:gd name="T99" fmla="*/ 9 h 47"/>
                <a:gd name="T100" fmla="*/ 14 w 70"/>
                <a:gd name="T101" fmla="*/ 6 h 47"/>
                <a:gd name="T102" fmla="*/ 9 w 70"/>
                <a:gd name="T103" fmla="*/ 5 h 47"/>
                <a:gd name="T104" fmla="*/ 12 w 70"/>
                <a:gd name="T105" fmla="*/ 8 h 47"/>
                <a:gd name="T106" fmla="*/ 15 w 70"/>
                <a:gd name="T10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35" y="39"/>
                  </a:moveTo>
                  <a:cubicBezTo>
                    <a:pt x="40" y="41"/>
                    <a:pt x="45" y="43"/>
                    <a:pt x="50" y="43"/>
                  </a:cubicBezTo>
                  <a:cubicBezTo>
                    <a:pt x="54" y="43"/>
                    <a:pt x="57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8" y="39"/>
                    <a:pt x="55" y="38"/>
                    <a:pt x="53" y="36"/>
                  </a:cubicBezTo>
                  <a:cubicBezTo>
                    <a:pt x="47" y="33"/>
                    <a:pt x="43" y="28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1"/>
                    <a:pt x="37" y="19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4"/>
                    <a:pt x="41" y="17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5"/>
                    <a:pt x="51" y="30"/>
                    <a:pt x="55" y="32"/>
                  </a:cubicBezTo>
                  <a:cubicBezTo>
                    <a:pt x="57" y="34"/>
                    <a:pt x="60" y="35"/>
                    <a:pt x="62" y="36"/>
                  </a:cubicBezTo>
                  <a:cubicBezTo>
                    <a:pt x="64" y="37"/>
                    <a:pt x="66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70" y="39"/>
                  </a:cubicBezTo>
                  <a:cubicBezTo>
                    <a:pt x="70" y="40"/>
                    <a:pt x="70" y="41"/>
                    <a:pt x="69" y="42"/>
                  </a:cubicBezTo>
                  <a:cubicBezTo>
                    <a:pt x="63" y="46"/>
                    <a:pt x="57" y="47"/>
                    <a:pt x="50" y="47"/>
                  </a:cubicBezTo>
                  <a:cubicBezTo>
                    <a:pt x="45" y="47"/>
                    <a:pt x="40" y="46"/>
                    <a:pt x="35" y="44"/>
                  </a:cubicBezTo>
                  <a:lnTo>
                    <a:pt x="35" y="39"/>
                  </a:lnTo>
                  <a:close/>
                  <a:moveTo>
                    <a:pt x="15" y="13"/>
                  </a:moveTo>
                  <a:cubicBezTo>
                    <a:pt x="16" y="15"/>
                    <a:pt x="17" y="17"/>
                    <a:pt x="18" y="19"/>
                  </a:cubicBezTo>
                  <a:cubicBezTo>
                    <a:pt x="22" y="26"/>
                    <a:pt x="26" y="33"/>
                    <a:pt x="33" y="38"/>
                  </a:cubicBezTo>
                  <a:cubicBezTo>
                    <a:pt x="34" y="38"/>
                    <a:pt x="34" y="38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2" y="43"/>
                    <a:pt x="31" y="42"/>
                  </a:cubicBezTo>
                  <a:cubicBezTo>
                    <a:pt x="22" y="37"/>
                    <a:pt x="18" y="29"/>
                    <a:pt x="14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10"/>
                    <a:pt x="6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11" y="1"/>
                    <a:pt x="15" y="1"/>
                  </a:cubicBezTo>
                  <a:cubicBezTo>
                    <a:pt x="19" y="2"/>
                    <a:pt x="23" y="3"/>
                    <a:pt x="27" y="5"/>
                  </a:cubicBezTo>
                  <a:cubicBezTo>
                    <a:pt x="30" y="7"/>
                    <a:pt x="33" y="9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4" y="9"/>
                  </a:cubicBezTo>
                  <a:cubicBezTo>
                    <a:pt x="21" y="8"/>
                    <a:pt x="18" y="7"/>
                    <a:pt x="14" y="6"/>
                  </a:cubicBezTo>
                  <a:cubicBezTo>
                    <a:pt x="13" y="6"/>
                    <a:pt x="11" y="6"/>
                    <a:pt x="9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10"/>
                    <a:pt x="14" y="11"/>
                    <a:pt x="15" y="1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87"/>
            <p:cNvSpPr/>
            <p:nvPr/>
          </p:nvSpPr>
          <p:spPr bwMode="auto">
            <a:xfrm>
              <a:off x="5471816" y="4399863"/>
              <a:ext cx="80963" cy="59531"/>
            </a:xfrm>
            <a:custGeom>
              <a:avLst/>
              <a:gdLst>
                <a:gd name="T0" fmla="*/ 25 w 48"/>
                <a:gd name="T1" fmla="*/ 16 h 35"/>
                <a:gd name="T2" fmla="*/ 32 w 48"/>
                <a:gd name="T3" fmla="*/ 24 h 35"/>
                <a:gd name="T4" fmla="*/ 37 w 48"/>
                <a:gd name="T5" fmla="*/ 27 h 35"/>
                <a:gd name="T6" fmla="*/ 35 w 48"/>
                <a:gd name="T7" fmla="*/ 24 h 35"/>
                <a:gd name="T8" fmla="*/ 35 w 48"/>
                <a:gd name="T9" fmla="*/ 24 h 35"/>
                <a:gd name="T10" fmla="*/ 34 w 48"/>
                <a:gd name="T11" fmla="*/ 23 h 35"/>
                <a:gd name="T12" fmla="*/ 34 w 48"/>
                <a:gd name="T13" fmla="*/ 23 h 35"/>
                <a:gd name="T14" fmla="*/ 33 w 48"/>
                <a:gd name="T15" fmla="*/ 21 h 35"/>
                <a:gd name="T16" fmla="*/ 30 w 48"/>
                <a:gd name="T17" fmla="*/ 15 h 35"/>
                <a:gd name="T18" fmla="*/ 25 w 48"/>
                <a:gd name="T19" fmla="*/ 10 h 35"/>
                <a:gd name="T20" fmla="*/ 25 w 48"/>
                <a:gd name="T21" fmla="*/ 4 h 35"/>
                <a:gd name="T22" fmla="*/ 28 w 48"/>
                <a:gd name="T23" fmla="*/ 5 h 35"/>
                <a:gd name="T24" fmla="*/ 33 w 48"/>
                <a:gd name="T25" fmla="*/ 12 h 35"/>
                <a:gd name="T26" fmla="*/ 38 w 48"/>
                <a:gd name="T27" fmla="*/ 19 h 35"/>
                <a:gd name="T28" fmla="*/ 39 w 48"/>
                <a:gd name="T29" fmla="*/ 21 h 35"/>
                <a:gd name="T30" fmla="*/ 39 w 48"/>
                <a:gd name="T31" fmla="*/ 21 h 35"/>
                <a:gd name="T32" fmla="*/ 39 w 48"/>
                <a:gd name="T33" fmla="*/ 21 h 35"/>
                <a:gd name="T34" fmla="*/ 39 w 48"/>
                <a:gd name="T35" fmla="*/ 22 h 35"/>
                <a:gd name="T36" fmla="*/ 39 w 48"/>
                <a:gd name="T37" fmla="*/ 22 h 35"/>
                <a:gd name="T38" fmla="*/ 39 w 48"/>
                <a:gd name="T39" fmla="*/ 22 h 35"/>
                <a:gd name="T40" fmla="*/ 46 w 48"/>
                <a:gd name="T41" fmla="*/ 30 h 35"/>
                <a:gd name="T42" fmla="*/ 48 w 48"/>
                <a:gd name="T43" fmla="*/ 32 h 35"/>
                <a:gd name="T44" fmla="*/ 45 w 48"/>
                <a:gd name="T45" fmla="*/ 35 h 35"/>
                <a:gd name="T46" fmla="*/ 37 w 48"/>
                <a:gd name="T47" fmla="*/ 32 h 35"/>
                <a:gd name="T48" fmla="*/ 29 w 48"/>
                <a:gd name="T49" fmla="*/ 28 h 35"/>
                <a:gd name="T50" fmla="*/ 25 w 48"/>
                <a:gd name="T51" fmla="*/ 24 h 35"/>
                <a:gd name="T52" fmla="*/ 25 w 48"/>
                <a:gd name="T53" fmla="*/ 16 h 35"/>
                <a:gd name="T54" fmla="*/ 19 w 48"/>
                <a:gd name="T55" fmla="*/ 6 h 35"/>
                <a:gd name="T56" fmla="*/ 14 w 48"/>
                <a:gd name="T57" fmla="*/ 5 h 35"/>
                <a:gd name="T58" fmla="*/ 14 w 48"/>
                <a:gd name="T59" fmla="*/ 5 h 35"/>
                <a:gd name="T60" fmla="*/ 19 w 48"/>
                <a:gd name="T61" fmla="*/ 9 h 35"/>
                <a:gd name="T62" fmla="*/ 19 w 48"/>
                <a:gd name="T63" fmla="*/ 9 h 35"/>
                <a:gd name="T64" fmla="*/ 24 w 48"/>
                <a:gd name="T65" fmla="*/ 15 h 35"/>
                <a:gd name="T66" fmla="*/ 25 w 48"/>
                <a:gd name="T67" fmla="*/ 16 h 35"/>
                <a:gd name="T68" fmla="*/ 25 w 48"/>
                <a:gd name="T69" fmla="*/ 24 h 35"/>
                <a:gd name="T70" fmla="*/ 21 w 48"/>
                <a:gd name="T71" fmla="*/ 18 h 35"/>
                <a:gd name="T72" fmla="*/ 16 w 48"/>
                <a:gd name="T73" fmla="*/ 12 h 35"/>
                <a:gd name="T74" fmla="*/ 16 w 48"/>
                <a:gd name="T75" fmla="*/ 12 h 35"/>
                <a:gd name="T76" fmla="*/ 16 w 48"/>
                <a:gd name="T77" fmla="*/ 12 h 35"/>
                <a:gd name="T78" fmla="*/ 12 w 48"/>
                <a:gd name="T79" fmla="*/ 9 h 35"/>
                <a:gd name="T80" fmla="*/ 7 w 48"/>
                <a:gd name="T81" fmla="*/ 6 h 35"/>
                <a:gd name="T82" fmla="*/ 6 w 48"/>
                <a:gd name="T83" fmla="*/ 6 h 35"/>
                <a:gd name="T84" fmla="*/ 6 w 48"/>
                <a:gd name="T85" fmla="*/ 6 h 35"/>
                <a:gd name="T86" fmla="*/ 3 w 48"/>
                <a:gd name="T87" fmla="*/ 5 h 35"/>
                <a:gd name="T88" fmla="*/ 3 w 48"/>
                <a:gd name="T89" fmla="*/ 5 h 35"/>
                <a:gd name="T90" fmla="*/ 0 w 48"/>
                <a:gd name="T91" fmla="*/ 3 h 35"/>
                <a:gd name="T92" fmla="*/ 2 w 48"/>
                <a:gd name="T93" fmla="*/ 0 h 35"/>
                <a:gd name="T94" fmla="*/ 11 w 48"/>
                <a:gd name="T95" fmla="*/ 0 h 35"/>
                <a:gd name="T96" fmla="*/ 11 w 48"/>
                <a:gd name="T97" fmla="*/ 0 h 35"/>
                <a:gd name="T98" fmla="*/ 21 w 48"/>
                <a:gd name="T99" fmla="*/ 1 h 35"/>
                <a:gd name="T100" fmla="*/ 25 w 48"/>
                <a:gd name="T101" fmla="*/ 4 h 35"/>
                <a:gd name="T102" fmla="*/ 25 w 48"/>
                <a:gd name="T103" fmla="*/ 10 h 35"/>
                <a:gd name="T104" fmla="*/ 25 w 48"/>
                <a:gd name="T105" fmla="*/ 9 h 35"/>
                <a:gd name="T106" fmla="*/ 19 w 48"/>
                <a:gd name="T10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35">
                  <a:moveTo>
                    <a:pt x="25" y="16"/>
                  </a:moveTo>
                  <a:cubicBezTo>
                    <a:pt x="27" y="19"/>
                    <a:pt x="29" y="22"/>
                    <a:pt x="32" y="24"/>
                  </a:cubicBezTo>
                  <a:cubicBezTo>
                    <a:pt x="34" y="25"/>
                    <a:pt x="35" y="26"/>
                    <a:pt x="37" y="27"/>
                  </a:cubicBezTo>
                  <a:cubicBezTo>
                    <a:pt x="36" y="26"/>
                    <a:pt x="35" y="25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19"/>
                    <a:pt x="31" y="17"/>
                    <a:pt x="30" y="15"/>
                  </a:cubicBezTo>
                  <a:cubicBezTo>
                    <a:pt x="28" y="13"/>
                    <a:pt x="27" y="11"/>
                    <a:pt x="25" y="1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5"/>
                    <a:pt x="28" y="5"/>
                  </a:cubicBezTo>
                  <a:cubicBezTo>
                    <a:pt x="30" y="7"/>
                    <a:pt x="32" y="10"/>
                    <a:pt x="33" y="12"/>
                  </a:cubicBezTo>
                  <a:cubicBezTo>
                    <a:pt x="35" y="14"/>
                    <a:pt x="36" y="17"/>
                    <a:pt x="38" y="19"/>
                  </a:cubicBezTo>
                  <a:cubicBezTo>
                    <a:pt x="38" y="19"/>
                    <a:pt x="38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1" y="25"/>
                    <a:pt x="43" y="29"/>
                    <a:pt x="46" y="30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7" y="34"/>
                    <a:pt x="46" y="35"/>
                    <a:pt x="45" y="35"/>
                  </a:cubicBezTo>
                  <a:cubicBezTo>
                    <a:pt x="42" y="34"/>
                    <a:pt x="39" y="33"/>
                    <a:pt x="37" y="32"/>
                  </a:cubicBezTo>
                  <a:cubicBezTo>
                    <a:pt x="34" y="31"/>
                    <a:pt x="31" y="30"/>
                    <a:pt x="29" y="28"/>
                  </a:cubicBezTo>
                  <a:cubicBezTo>
                    <a:pt x="28" y="27"/>
                    <a:pt x="26" y="25"/>
                    <a:pt x="25" y="24"/>
                  </a:cubicBezTo>
                  <a:lnTo>
                    <a:pt x="25" y="16"/>
                  </a:lnTo>
                  <a:close/>
                  <a:moveTo>
                    <a:pt x="19" y="6"/>
                  </a:move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8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11"/>
                    <a:pt x="23" y="13"/>
                    <a:pt x="24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19" y="16"/>
                    <a:pt x="17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0"/>
                    <a:pt x="12" y="9"/>
                  </a:cubicBezTo>
                  <a:cubicBezTo>
                    <a:pt x="10" y="8"/>
                    <a:pt x="8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8" y="0"/>
                    <a:pt x="21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3" y="8"/>
                    <a:pt x="21" y="7"/>
                    <a:pt x="19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Freeform: Shape 88"/>
            <p:cNvSpPr/>
            <p:nvPr/>
          </p:nvSpPr>
          <p:spPr bwMode="auto">
            <a:xfrm>
              <a:off x="5442051" y="4399863"/>
              <a:ext cx="105966" cy="69056"/>
            </a:xfrm>
            <a:custGeom>
              <a:avLst/>
              <a:gdLst>
                <a:gd name="T0" fmla="*/ 31 w 62"/>
                <a:gd name="T1" fmla="*/ 9 h 41"/>
                <a:gd name="T2" fmla="*/ 32 w 62"/>
                <a:gd name="T3" fmla="*/ 10 h 41"/>
                <a:gd name="T4" fmla="*/ 38 w 62"/>
                <a:gd name="T5" fmla="*/ 17 h 41"/>
                <a:gd name="T6" fmla="*/ 38 w 62"/>
                <a:gd name="T7" fmla="*/ 17 h 41"/>
                <a:gd name="T8" fmla="*/ 38 w 62"/>
                <a:gd name="T9" fmla="*/ 18 h 41"/>
                <a:gd name="T10" fmla="*/ 39 w 62"/>
                <a:gd name="T11" fmla="*/ 18 h 41"/>
                <a:gd name="T12" fmla="*/ 48 w 62"/>
                <a:gd name="T13" fmla="*/ 28 h 41"/>
                <a:gd name="T14" fmla="*/ 54 w 62"/>
                <a:gd name="T15" fmla="*/ 31 h 41"/>
                <a:gd name="T16" fmla="*/ 59 w 62"/>
                <a:gd name="T17" fmla="*/ 32 h 41"/>
                <a:gd name="T18" fmla="*/ 59 w 62"/>
                <a:gd name="T19" fmla="*/ 32 h 41"/>
                <a:gd name="T20" fmla="*/ 61 w 62"/>
                <a:gd name="T21" fmla="*/ 33 h 41"/>
                <a:gd name="T22" fmla="*/ 60 w 62"/>
                <a:gd name="T23" fmla="*/ 37 h 41"/>
                <a:gd name="T24" fmla="*/ 44 w 62"/>
                <a:gd name="T25" fmla="*/ 41 h 41"/>
                <a:gd name="T26" fmla="*/ 31 w 62"/>
                <a:gd name="T27" fmla="*/ 38 h 41"/>
                <a:gd name="T28" fmla="*/ 31 w 62"/>
                <a:gd name="T29" fmla="*/ 33 h 41"/>
                <a:gd name="T30" fmla="*/ 44 w 62"/>
                <a:gd name="T31" fmla="*/ 36 h 41"/>
                <a:gd name="T32" fmla="*/ 52 w 62"/>
                <a:gd name="T33" fmla="*/ 35 h 41"/>
                <a:gd name="T34" fmla="*/ 46 w 62"/>
                <a:gd name="T35" fmla="*/ 32 h 41"/>
                <a:gd name="T36" fmla="*/ 35 w 62"/>
                <a:gd name="T37" fmla="*/ 21 h 41"/>
                <a:gd name="T38" fmla="*/ 35 w 62"/>
                <a:gd name="T39" fmla="*/ 21 h 41"/>
                <a:gd name="T40" fmla="*/ 35 w 62"/>
                <a:gd name="T41" fmla="*/ 20 h 41"/>
                <a:gd name="T42" fmla="*/ 35 w 62"/>
                <a:gd name="T43" fmla="*/ 20 h 41"/>
                <a:gd name="T44" fmla="*/ 35 w 62"/>
                <a:gd name="T45" fmla="*/ 20 h 41"/>
                <a:gd name="T46" fmla="*/ 31 w 62"/>
                <a:gd name="T47" fmla="*/ 16 h 41"/>
                <a:gd name="T48" fmla="*/ 31 w 62"/>
                <a:gd name="T49" fmla="*/ 9 h 41"/>
                <a:gd name="T50" fmla="*/ 4 w 62"/>
                <a:gd name="T51" fmla="*/ 7 h 41"/>
                <a:gd name="T52" fmla="*/ 3 w 62"/>
                <a:gd name="T53" fmla="*/ 5 h 41"/>
                <a:gd name="T54" fmla="*/ 1 w 62"/>
                <a:gd name="T55" fmla="*/ 3 h 41"/>
                <a:gd name="T56" fmla="*/ 3 w 62"/>
                <a:gd name="T57" fmla="*/ 1 h 41"/>
                <a:gd name="T58" fmla="*/ 14 w 62"/>
                <a:gd name="T59" fmla="*/ 1 h 41"/>
                <a:gd name="T60" fmla="*/ 24 w 62"/>
                <a:gd name="T61" fmla="*/ 4 h 41"/>
                <a:gd name="T62" fmla="*/ 31 w 62"/>
                <a:gd name="T63" fmla="*/ 9 h 41"/>
                <a:gd name="T64" fmla="*/ 31 w 62"/>
                <a:gd name="T65" fmla="*/ 16 h 41"/>
                <a:gd name="T66" fmla="*/ 29 w 62"/>
                <a:gd name="T67" fmla="*/ 14 h 41"/>
                <a:gd name="T68" fmla="*/ 22 w 62"/>
                <a:gd name="T69" fmla="*/ 9 h 41"/>
                <a:gd name="T70" fmla="*/ 13 w 62"/>
                <a:gd name="T71" fmla="*/ 6 h 41"/>
                <a:gd name="T72" fmla="*/ 10 w 62"/>
                <a:gd name="T73" fmla="*/ 5 h 41"/>
                <a:gd name="T74" fmla="*/ 11 w 62"/>
                <a:gd name="T75" fmla="*/ 7 h 41"/>
                <a:gd name="T76" fmla="*/ 14 w 62"/>
                <a:gd name="T77" fmla="*/ 11 h 41"/>
                <a:gd name="T78" fmla="*/ 17 w 62"/>
                <a:gd name="T79" fmla="*/ 16 h 41"/>
                <a:gd name="T80" fmla="*/ 30 w 62"/>
                <a:gd name="T81" fmla="*/ 32 h 41"/>
                <a:gd name="T82" fmla="*/ 31 w 62"/>
                <a:gd name="T83" fmla="*/ 33 h 41"/>
                <a:gd name="T84" fmla="*/ 31 w 62"/>
                <a:gd name="T85" fmla="*/ 38 h 41"/>
                <a:gd name="T86" fmla="*/ 27 w 62"/>
                <a:gd name="T87" fmla="*/ 36 h 41"/>
                <a:gd name="T88" fmla="*/ 13 w 62"/>
                <a:gd name="T89" fmla="*/ 19 h 41"/>
                <a:gd name="T90" fmla="*/ 10 w 62"/>
                <a:gd name="T91" fmla="*/ 13 h 41"/>
                <a:gd name="T92" fmla="*/ 7 w 62"/>
                <a:gd name="T93" fmla="*/ 10 h 41"/>
                <a:gd name="T94" fmla="*/ 4 w 62"/>
                <a:gd name="T95" fmla="*/ 7 h 41"/>
                <a:gd name="T96" fmla="*/ 4 w 62"/>
                <a:gd name="T9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" h="41">
                  <a:moveTo>
                    <a:pt x="31" y="9"/>
                  </a:moveTo>
                  <a:cubicBezTo>
                    <a:pt x="31" y="10"/>
                    <a:pt x="32" y="10"/>
                    <a:pt x="32" y="10"/>
                  </a:cubicBezTo>
                  <a:cubicBezTo>
                    <a:pt x="34" y="12"/>
                    <a:pt x="36" y="15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21"/>
                    <a:pt x="45" y="25"/>
                    <a:pt x="48" y="28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6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1" y="33"/>
                    <a:pt x="61" y="33"/>
                  </a:cubicBezTo>
                  <a:cubicBezTo>
                    <a:pt x="62" y="34"/>
                    <a:pt x="61" y="36"/>
                    <a:pt x="60" y="37"/>
                  </a:cubicBezTo>
                  <a:cubicBezTo>
                    <a:pt x="55" y="40"/>
                    <a:pt x="49" y="41"/>
                    <a:pt x="44" y="41"/>
                  </a:cubicBezTo>
                  <a:cubicBezTo>
                    <a:pt x="39" y="41"/>
                    <a:pt x="35" y="40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5" y="35"/>
                    <a:pt x="39" y="36"/>
                    <a:pt x="44" y="36"/>
                  </a:cubicBezTo>
                  <a:cubicBezTo>
                    <a:pt x="47" y="36"/>
                    <a:pt x="49" y="36"/>
                    <a:pt x="52" y="35"/>
                  </a:cubicBezTo>
                  <a:cubicBezTo>
                    <a:pt x="50" y="34"/>
                    <a:pt x="47" y="33"/>
                    <a:pt x="46" y="32"/>
                  </a:cubicBezTo>
                  <a:cubicBezTo>
                    <a:pt x="41" y="29"/>
                    <a:pt x="38" y="25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19"/>
                    <a:pt x="32" y="17"/>
                    <a:pt x="31" y="16"/>
                  </a:cubicBezTo>
                  <a:lnTo>
                    <a:pt x="31" y="9"/>
                  </a:lnTo>
                  <a:close/>
                  <a:moveTo>
                    <a:pt x="4" y="7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7" y="0"/>
                    <a:pt x="10" y="0"/>
                    <a:pt x="14" y="1"/>
                  </a:cubicBezTo>
                  <a:cubicBezTo>
                    <a:pt x="17" y="2"/>
                    <a:pt x="21" y="3"/>
                    <a:pt x="24" y="4"/>
                  </a:cubicBezTo>
                  <a:cubicBezTo>
                    <a:pt x="26" y="6"/>
                    <a:pt x="29" y="7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7" y="12"/>
                    <a:pt x="24" y="10"/>
                    <a:pt x="22" y="9"/>
                  </a:cubicBezTo>
                  <a:cubicBezTo>
                    <a:pt x="19" y="7"/>
                    <a:pt x="16" y="6"/>
                    <a:pt x="13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20" y="23"/>
                    <a:pt x="23" y="29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28" y="37"/>
                    <a:pt x="27" y="36"/>
                  </a:cubicBezTo>
                  <a:cubicBezTo>
                    <a:pt x="20" y="32"/>
                    <a:pt x="16" y="25"/>
                    <a:pt x="13" y="19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9" y="12"/>
                    <a:pt x="8" y="11"/>
                    <a:pt x="7" y="10"/>
                  </a:cubicBezTo>
                  <a:cubicBezTo>
                    <a:pt x="6" y="9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Freeform: Shape 89"/>
            <p:cNvSpPr/>
            <p:nvPr/>
          </p:nvSpPr>
          <p:spPr bwMode="auto">
            <a:xfrm>
              <a:off x="5548016" y="4353428"/>
              <a:ext cx="47625" cy="90488"/>
            </a:xfrm>
            <a:custGeom>
              <a:avLst/>
              <a:gdLst>
                <a:gd name="T0" fmla="*/ 19 w 28"/>
                <a:gd name="T1" fmla="*/ 20 h 53"/>
                <a:gd name="T2" fmla="*/ 14 w 28"/>
                <a:gd name="T3" fmla="*/ 26 h 53"/>
                <a:gd name="T4" fmla="*/ 14 w 28"/>
                <a:gd name="T5" fmla="*/ 27 h 53"/>
                <a:gd name="T6" fmla="*/ 14 w 28"/>
                <a:gd name="T7" fmla="*/ 19 h 53"/>
                <a:gd name="T8" fmla="*/ 15 w 28"/>
                <a:gd name="T9" fmla="*/ 17 h 53"/>
                <a:gd name="T10" fmla="*/ 18 w 28"/>
                <a:gd name="T11" fmla="*/ 13 h 53"/>
                <a:gd name="T12" fmla="*/ 19 w 28"/>
                <a:gd name="T13" fmla="*/ 7 h 53"/>
                <a:gd name="T14" fmla="*/ 20 w 28"/>
                <a:gd name="T15" fmla="*/ 6 h 53"/>
                <a:gd name="T16" fmla="*/ 20 w 28"/>
                <a:gd name="T17" fmla="*/ 6 h 53"/>
                <a:gd name="T18" fmla="*/ 20 w 28"/>
                <a:gd name="T19" fmla="*/ 3 h 53"/>
                <a:gd name="T20" fmla="*/ 20 w 28"/>
                <a:gd name="T21" fmla="*/ 3 h 53"/>
                <a:gd name="T22" fmla="*/ 22 w 28"/>
                <a:gd name="T23" fmla="*/ 0 h 53"/>
                <a:gd name="T24" fmla="*/ 25 w 28"/>
                <a:gd name="T25" fmla="*/ 2 h 53"/>
                <a:gd name="T26" fmla="*/ 25 w 28"/>
                <a:gd name="T27" fmla="*/ 2 h 53"/>
                <a:gd name="T28" fmla="*/ 25 w 28"/>
                <a:gd name="T29" fmla="*/ 2 h 53"/>
                <a:gd name="T30" fmla="*/ 25 w 28"/>
                <a:gd name="T31" fmla="*/ 2 h 53"/>
                <a:gd name="T32" fmla="*/ 27 w 28"/>
                <a:gd name="T33" fmla="*/ 10 h 53"/>
                <a:gd name="T34" fmla="*/ 27 w 28"/>
                <a:gd name="T35" fmla="*/ 10 h 53"/>
                <a:gd name="T36" fmla="*/ 27 w 28"/>
                <a:gd name="T37" fmla="*/ 20 h 53"/>
                <a:gd name="T38" fmla="*/ 25 w 28"/>
                <a:gd name="T39" fmla="*/ 27 h 53"/>
                <a:gd name="T40" fmla="*/ 20 w 28"/>
                <a:gd name="T41" fmla="*/ 34 h 53"/>
                <a:gd name="T42" fmla="*/ 20 w 28"/>
                <a:gd name="T43" fmla="*/ 35 h 53"/>
                <a:gd name="T44" fmla="*/ 14 w 28"/>
                <a:gd name="T45" fmla="*/ 40 h 53"/>
                <a:gd name="T46" fmla="*/ 14 w 28"/>
                <a:gd name="T47" fmla="*/ 33 h 53"/>
                <a:gd name="T48" fmla="*/ 16 w 28"/>
                <a:gd name="T49" fmla="*/ 31 h 53"/>
                <a:gd name="T50" fmla="*/ 16 w 28"/>
                <a:gd name="T51" fmla="*/ 31 h 53"/>
                <a:gd name="T52" fmla="*/ 20 w 28"/>
                <a:gd name="T53" fmla="*/ 25 h 53"/>
                <a:gd name="T54" fmla="*/ 22 w 28"/>
                <a:gd name="T55" fmla="*/ 19 h 53"/>
                <a:gd name="T56" fmla="*/ 23 w 28"/>
                <a:gd name="T57" fmla="*/ 14 h 53"/>
                <a:gd name="T58" fmla="*/ 22 w 28"/>
                <a:gd name="T59" fmla="*/ 14 h 53"/>
                <a:gd name="T60" fmla="*/ 19 w 28"/>
                <a:gd name="T61" fmla="*/ 20 h 53"/>
                <a:gd name="T62" fmla="*/ 14 w 28"/>
                <a:gd name="T63" fmla="*/ 27 h 53"/>
                <a:gd name="T64" fmla="*/ 8 w 28"/>
                <a:gd name="T65" fmla="*/ 36 h 53"/>
                <a:gd name="T66" fmla="*/ 8 w 28"/>
                <a:gd name="T67" fmla="*/ 36 h 53"/>
                <a:gd name="T68" fmla="*/ 8 w 28"/>
                <a:gd name="T69" fmla="*/ 36 h 53"/>
                <a:gd name="T70" fmla="*/ 6 w 28"/>
                <a:gd name="T71" fmla="*/ 41 h 53"/>
                <a:gd name="T72" fmla="*/ 8 w 28"/>
                <a:gd name="T73" fmla="*/ 38 h 53"/>
                <a:gd name="T74" fmla="*/ 9 w 28"/>
                <a:gd name="T75" fmla="*/ 38 h 53"/>
                <a:gd name="T76" fmla="*/ 9 w 28"/>
                <a:gd name="T77" fmla="*/ 38 h 53"/>
                <a:gd name="T78" fmla="*/ 11 w 28"/>
                <a:gd name="T79" fmla="*/ 37 h 53"/>
                <a:gd name="T80" fmla="*/ 14 w 28"/>
                <a:gd name="T81" fmla="*/ 33 h 53"/>
                <a:gd name="T82" fmla="*/ 14 w 28"/>
                <a:gd name="T83" fmla="*/ 40 h 53"/>
                <a:gd name="T84" fmla="*/ 14 w 28"/>
                <a:gd name="T85" fmla="*/ 40 h 53"/>
                <a:gd name="T86" fmla="*/ 12 w 28"/>
                <a:gd name="T87" fmla="*/ 41 h 53"/>
                <a:gd name="T88" fmla="*/ 12 w 28"/>
                <a:gd name="T89" fmla="*/ 42 h 53"/>
                <a:gd name="T90" fmla="*/ 12 w 28"/>
                <a:gd name="T91" fmla="*/ 42 h 53"/>
                <a:gd name="T92" fmla="*/ 5 w 28"/>
                <a:gd name="T93" fmla="*/ 51 h 53"/>
                <a:gd name="T94" fmla="*/ 5 w 28"/>
                <a:gd name="T95" fmla="*/ 51 h 53"/>
                <a:gd name="T96" fmla="*/ 3 w 28"/>
                <a:gd name="T97" fmla="*/ 53 h 53"/>
                <a:gd name="T98" fmla="*/ 0 w 28"/>
                <a:gd name="T99" fmla="*/ 51 h 53"/>
                <a:gd name="T100" fmla="*/ 1 w 28"/>
                <a:gd name="T101" fmla="*/ 42 h 53"/>
                <a:gd name="T102" fmla="*/ 3 w 28"/>
                <a:gd name="T103" fmla="*/ 34 h 53"/>
                <a:gd name="T104" fmla="*/ 3 w 28"/>
                <a:gd name="T105" fmla="*/ 34 h 53"/>
                <a:gd name="T106" fmla="*/ 11 w 28"/>
                <a:gd name="T107" fmla="*/ 23 h 53"/>
                <a:gd name="T108" fmla="*/ 14 w 28"/>
                <a:gd name="T109" fmla="*/ 19 h 53"/>
                <a:gd name="T110" fmla="*/ 14 w 28"/>
                <a:gd name="T1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53">
                  <a:moveTo>
                    <a:pt x="19" y="20"/>
                  </a:moveTo>
                  <a:cubicBezTo>
                    <a:pt x="18" y="22"/>
                    <a:pt x="16" y="24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6" y="16"/>
                    <a:pt x="17" y="14"/>
                    <a:pt x="18" y="13"/>
                  </a:cubicBezTo>
                  <a:cubicBezTo>
                    <a:pt x="18" y="11"/>
                    <a:pt x="19" y="9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0"/>
                    <a:pt x="22" y="0"/>
                  </a:cubicBezTo>
                  <a:cubicBezTo>
                    <a:pt x="23" y="0"/>
                    <a:pt x="24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5"/>
                    <a:pt x="26" y="8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8" y="17"/>
                    <a:pt x="27" y="20"/>
                  </a:cubicBezTo>
                  <a:cubicBezTo>
                    <a:pt x="27" y="22"/>
                    <a:pt x="26" y="25"/>
                    <a:pt x="25" y="27"/>
                  </a:cubicBezTo>
                  <a:cubicBezTo>
                    <a:pt x="23" y="30"/>
                    <a:pt x="22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7"/>
                    <a:pt x="16" y="38"/>
                    <a:pt x="14" y="4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29"/>
                    <a:pt x="19" y="27"/>
                    <a:pt x="20" y="25"/>
                  </a:cubicBezTo>
                  <a:cubicBezTo>
                    <a:pt x="21" y="23"/>
                    <a:pt x="22" y="21"/>
                    <a:pt x="22" y="19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1" y="18"/>
                    <a:pt x="19" y="20"/>
                  </a:cubicBezTo>
                  <a:close/>
                  <a:moveTo>
                    <a:pt x="14" y="27"/>
                  </a:moveTo>
                  <a:cubicBezTo>
                    <a:pt x="12" y="30"/>
                    <a:pt x="9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6" y="39"/>
                    <a:pt x="6" y="41"/>
                  </a:cubicBezTo>
                  <a:cubicBezTo>
                    <a:pt x="7" y="40"/>
                    <a:pt x="8" y="39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5"/>
                    <a:pt x="14" y="3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4"/>
                    <a:pt x="5" y="48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4" y="53"/>
                    <a:pt x="3" y="53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1" y="39"/>
                    <a:pt x="2" y="36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0"/>
                    <a:pt x="8" y="27"/>
                    <a:pt x="11" y="23"/>
                  </a:cubicBezTo>
                  <a:cubicBezTo>
                    <a:pt x="12" y="22"/>
                    <a:pt x="13" y="21"/>
                    <a:pt x="14" y="19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Freeform: Shape 90"/>
            <p:cNvSpPr/>
            <p:nvPr/>
          </p:nvSpPr>
          <p:spPr bwMode="auto">
            <a:xfrm>
              <a:off x="5527776" y="4327235"/>
              <a:ext cx="57150" cy="113110"/>
            </a:xfrm>
            <a:custGeom>
              <a:avLst/>
              <a:gdLst>
                <a:gd name="T0" fmla="*/ 17 w 34"/>
                <a:gd name="T1" fmla="*/ 15 h 67"/>
                <a:gd name="T2" fmla="*/ 21 w 34"/>
                <a:gd name="T3" fmla="*/ 12 h 67"/>
                <a:gd name="T4" fmla="*/ 24 w 34"/>
                <a:gd name="T5" fmla="*/ 9 h 67"/>
                <a:gd name="T6" fmla="*/ 26 w 34"/>
                <a:gd name="T7" fmla="*/ 5 h 67"/>
                <a:gd name="T8" fmla="*/ 26 w 34"/>
                <a:gd name="T9" fmla="*/ 5 h 67"/>
                <a:gd name="T10" fmla="*/ 26 w 34"/>
                <a:gd name="T11" fmla="*/ 5 h 67"/>
                <a:gd name="T12" fmla="*/ 26 w 34"/>
                <a:gd name="T13" fmla="*/ 5 h 67"/>
                <a:gd name="T14" fmla="*/ 27 w 34"/>
                <a:gd name="T15" fmla="*/ 3 h 67"/>
                <a:gd name="T16" fmla="*/ 27 w 34"/>
                <a:gd name="T17" fmla="*/ 3 h 67"/>
                <a:gd name="T18" fmla="*/ 29 w 34"/>
                <a:gd name="T19" fmla="*/ 1 h 67"/>
                <a:gd name="T20" fmla="*/ 32 w 34"/>
                <a:gd name="T21" fmla="*/ 2 h 67"/>
                <a:gd name="T22" fmla="*/ 34 w 34"/>
                <a:gd name="T23" fmla="*/ 13 h 67"/>
                <a:gd name="T24" fmla="*/ 33 w 34"/>
                <a:gd name="T25" fmla="*/ 23 h 67"/>
                <a:gd name="T26" fmla="*/ 29 w 34"/>
                <a:gd name="T27" fmla="*/ 33 h 67"/>
                <a:gd name="T28" fmla="*/ 23 w 34"/>
                <a:gd name="T29" fmla="*/ 41 h 67"/>
                <a:gd name="T30" fmla="*/ 23 w 34"/>
                <a:gd name="T31" fmla="*/ 41 h 67"/>
                <a:gd name="T32" fmla="*/ 17 w 34"/>
                <a:gd name="T33" fmla="*/ 49 h 67"/>
                <a:gd name="T34" fmla="*/ 17 w 34"/>
                <a:gd name="T35" fmla="*/ 40 h 67"/>
                <a:gd name="T36" fmla="*/ 19 w 34"/>
                <a:gd name="T37" fmla="*/ 38 h 67"/>
                <a:gd name="T38" fmla="*/ 19 w 34"/>
                <a:gd name="T39" fmla="*/ 37 h 67"/>
                <a:gd name="T40" fmla="*/ 25 w 34"/>
                <a:gd name="T41" fmla="*/ 30 h 67"/>
                <a:gd name="T42" fmla="*/ 28 w 34"/>
                <a:gd name="T43" fmla="*/ 22 h 67"/>
                <a:gd name="T44" fmla="*/ 29 w 34"/>
                <a:gd name="T45" fmla="*/ 13 h 67"/>
                <a:gd name="T46" fmla="*/ 29 w 34"/>
                <a:gd name="T47" fmla="*/ 10 h 67"/>
                <a:gd name="T48" fmla="*/ 27 w 34"/>
                <a:gd name="T49" fmla="*/ 12 h 67"/>
                <a:gd name="T50" fmla="*/ 24 w 34"/>
                <a:gd name="T51" fmla="*/ 15 h 67"/>
                <a:gd name="T52" fmla="*/ 20 w 34"/>
                <a:gd name="T53" fmla="*/ 19 h 67"/>
                <a:gd name="T54" fmla="*/ 19 w 34"/>
                <a:gd name="T55" fmla="*/ 19 h 67"/>
                <a:gd name="T56" fmla="*/ 17 w 34"/>
                <a:gd name="T57" fmla="*/ 21 h 67"/>
                <a:gd name="T58" fmla="*/ 17 w 34"/>
                <a:gd name="T59" fmla="*/ 15 h 67"/>
                <a:gd name="T60" fmla="*/ 13 w 34"/>
                <a:gd name="T61" fmla="*/ 59 h 67"/>
                <a:gd name="T62" fmla="*/ 13 w 34"/>
                <a:gd name="T63" fmla="*/ 64 h 67"/>
                <a:gd name="T64" fmla="*/ 12 w 34"/>
                <a:gd name="T65" fmla="*/ 66 h 67"/>
                <a:gd name="T66" fmla="*/ 9 w 34"/>
                <a:gd name="T67" fmla="*/ 66 h 67"/>
                <a:gd name="T68" fmla="*/ 1 w 34"/>
                <a:gd name="T69" fmla="*/ 51 h 67"/>
                <a:gd name="T70" fmla="*/ 2 w 34"/>
                <a:gd name="T71" fmla="*/ 34 h 67"/>
                <a:gd name="T72" fmla="*/ 16 w 34"/>
                <a:gd name="T73" fmla="*/ 16 h 67"/>
                <a:gd name="T74" fmla="*/ 16 w 34"/>
                <a:gd name="T75" fmla="*/ 16 h 67"/>
                <a:gd name="T76" fmla="*/ 17 w 34"/>
                <a:gd name="T77" fmla="*/ 15 h 67"/>
                <a:gd name="T78" fmla="*/ 17 w 34"/>
                <a:gd name="T79" fmla="*/ 21 h 67"/>
                <a:gd name="T80" fmla="*/ 7 w 34"/>
                <a:gd name="T81" fmla="*/ 35 h 67"/>
                <a:gd name="T82" fmla="*/ 6 w 34"/>
                <a:gd name="T83" fmla="*/ 50 h 67"/>
                <a:gd name="T84" fmla="*/ 9 w 34"/>
                <a:gd name="T85" fmla="*/ 58 h 67"/>
                <a:gd name="T86" fmla="*/ 11 w 34"/>
                <a:gd name="T87" fmla="*/ 51 h 67"/>
                <a:gd name="T88" fmla="*/ 17 w 34"/>
                <a:gd name="T89" fmla="*/ 40 h 67"/>
                <a:gd name="T90" fmla="*/ 17 w 34"/>
                <a:gd name="T91" fmla="*/ 49 h 67"/>
                <a:gd name="T92" fmla="*/ 15 w 34"/>
                <a:gd name="T93" fmla="*/ 52 h 67"/>
                <a:gd name="T94" fmla="*/ 13 w 34"/>
                <a:gd name="T9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67">
                  <a:moveTo>
                    <a:pt x="17" y="15"/>
                  </a:moveTo>
                  <a:cubicBezTo>
                    <a:pt x="18" y="14"/>
                    <a:pt x="20" y="13"/>
                    <a:pt x="21" y="12"/>
                  </a:cubicBezTo>
                  <a:cubicBezTo>
                    <a:pt x="22" y="11"/>
                    <a:pt x="23" y="10"/>
                    <a:pt x="24" y="9"/>
                  </a:cubicBezTo>
                  <a:cubicBezTo>
                    <a:pt x="24" y="8"/>
                    <a:pt x="25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7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1"/>
                    <a:pt x="29" y="1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3" y="6"/>
                    <a:pt x="34" y="9"/>
                    <a:pt x="34" y="13"/>
                  </a:cubicBezTo>
                  <a:cubicBezTo>
                    <a:pt x="34" y="17"/>
                    <a:pt x="34" y="20"/>
                    <a:pt x="33" y="23"/>
                  </a:cubicBezTo>
                  <a:cubicBezTo>
                    <a:pt x="32" y="27"/>
                    <a:pt x="30" y="30"/>
                    <a:pt x="29" y="33"/>
                  </a:cubicBezTo>
                  <a:cubicBezTo>
                    <a:pt x="27" y="35"/>
                    <a:pt x="25" y="38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19" y="46"/>
                    <a:pt x="17" y="4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8" y="39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5"/>
                    <a:pt x="23" y="33"/>
                    <a:pt x="25" y="30"/>
                  </a:cubicBezTo>
                  <a:cubicBezTo>
                    <a:pt x="26" y="28"/>
                    <a:pt x="27" y="25"/>
                    <a:pt x="28" y="22"/>
                  </a:cubicBezTo>
                  <a:cubicBezTo>
                    <a:pt x="29" y="19"/>
                    <a:pt x="29" y="16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2" y="17"/>
                    <a:pt x="21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lnTo>
                    <a:pt x="17" y="15"/>
                  </a:lnTo>
                  <a:close/>
                  <a:moveTo>
                    <a:pt x="13" y="59"/>
                  </a:moveTo>
                  <a:cubicBezTo>
                    <a:pt x="13" y="61"/>
                    <a:pt x="13" y="62"/>
                    <a:pt x="13" y="64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7"/>
                    <a:pt x="10" y="67"/>
                    <a:pt x="9" y="66"/>
                  </a:cubicBezTo>
                  <a:cubicBezTo>
                    <a:pt x="5" y="62"/>
                    <a:pt x="2" y="56"/>
                    <a:pt x="1" y="51"/>
                  </a:cubicBezTo>
                  <a:cubicBezTo>
                    <a:pt x="0" y="45"/>
                    <a:pt x="0" y="39"/>
                    <a:pt x="2" y="34"/>
                  </a:cubicBezTo>
                  <a:cubicBezTo>
                    <a:pt x="5" y="26"/>
                    <a:pt x="10" y="21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25"/>
                    <a:pt x="9" y="29"/>
                    <a:pt x="7" y="35"/>
                  </a:cubicBezTo>
                  <a:cubicBezTo>
                    <a:pt x="5" y="40"/>
                    <a:pt x="5" y="45"/>
                    <a:pt x="6" y="50"/>
                  </a:cubicBezTo>
                  <a:cubicBezTo>
                    <a:pt x="6" y="53"/>
                    <a:pt x="7" y="55"/>
                    <a:pt x="9" y="58"/>
                  </a:cubicBezTo>
                  <a:cubicBezTo>
                    <a:pt x="9" y="55"/>
                    <a:pt x="10" y="53"/>
                    <a:pt x="11" y="51"/>
                  </a:cubicBezTo>
                  <a:cubicBezTo>
                    <a:pt x="12" y="47"/>
                    <a:pt x="15" y="43"/>
                    <a:pt x="17" y="4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1"/>
                    <a:pt x="15" y="52"/>
                  </a:cubicBezTo>
                  <a:cubicBezTo>
                    <a:pt x="15" y="54"/>
                    <a:pt x="14" y="57"/>
                    <a:pt x="13" y="5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Freeform: Shape 91"/>
            <p:cNvSpPr/>
            <p:nvPr/>
          </p:nvSpPr>
          <p:spPr bwMode="auto">
            <a:xfrm>
              <a:off x="6792220" y="4411770"/>
              <a:ext cx="182166" cy="147638"/>
            </a:xfrm>
            <a:custGeom>
              <a:avLst/>
              <a:gdLst>
                <a:gd name="T0" fmla="*/ 93 w 108"/>
                <a:gd name="T1" fmla="*/ 22 h 87"/>
                <a:gd name="T2" fmla="*/ 88 w 108"/>
                <a:gd name="T3" fmla="*/ 1 h 87"/>
                <a:gd name="T4" fmla="*/ 108 w 108"/>
                <a:gd name="T5" fmla="*/ 32 h 87"/>
                <a:gd name="T6" fmla="*/ 106 w 108"/>
                <a:gd name="T7" fmla="*/ 84 h 87"/>
                <a:gd name="T8" fmla="*/ 86 w 108"/>
                <a:gd name="T9" fmla="*/ 87 h 87"/>
                <a:gd name="T10" fmla="*/ 103 w 108"/>
                <a:gd name="T11" fmla="*/ 81 h 87"/>
                <a:gd name="T12" fmla="*/ 104 w 108"/>
                <a:gd name="T13" fmla="*/ 68 h 87"/>
                <a:gd name="T14" fmla="*/ 97 w 108"/>
                <a:gd name="T15" fmla="*/ 62 h 87"/>
                <a:gd name="T16" fmla="*/ 97 w 108"/>
                <a:gd name="T17" fmla="*/ 46 h 87"/>
                <a:gd name="T18" fmla="*/ 94 w 108"/>
                <a:gd name="T19" fmla="*/ 51 h 87"/>
                <a:gd name="T20" fmla="*/ 86 w 108"/>
                <a:gd name="T21" fmla="*/ 62 h 87"/>
                <a:gd name="T22" fmla="*/ 89 w 108"/>
                <a:gd name="T23" fmla="*/ 28 h 87"/>
                <a:gd name="T24" fmla="*/ 86 w 108"/>
                <a:gd name="T25" fmla="*/ 16 h 87"/>
                <a:gd name="T26" fmla="*/ 84 w 108"/>
                <a:gd name="T27" fmla="*/ 5 h 87"/>
                <a:gd name="T28" fmla="*/ 86 w 108"/>
                <a:gd name="T29" fmla="*/ 0 h 87"/>
                <a:gd name="T30" fmla="*/ 86 w 108"/>
                <a:gd name="T31" fmla="*/ 8 h 87"/>
                <a:gd name="T32" fmla="*/ 84 w 108"/>
                <a:gd name="T33" fmla="*/ 68 h 87"/>
                <a:gd name="T34" fmla="*/ 86 w 108"/>
                <a:gd name="T35" fmla="*/ 82 h 87"/>
                <a:gd name="T36" fmla="*/ 86 w 108"/>
                <a:gd name="T37" fmla="*/ 87 h 87"/>
                <a:gd name="T38" fmla="*/ 79 w 108"/>
                <a:gd name="T39" fmla="*/ 70 h 87"/>
                <a:gd name="T40" fmla="*/ 86 w 108"/>
                <a:gd name="T41" fmla="*/ 16 h 87"/>
                <a:gd name="T42" fmla="*/ 54 w 108"/>
                <a:gd name="T43" fmla="*/ 6 h 87"/>
                <a:gd name="T44" fmla="*/ 85 w 108"/>
                <a:gd name="T45" fmla="*/ 23 h 87"/>
                <a:gd name="T46" fmla="*/ 86 w 108"/>
                <a:gd name="T47" fmla="*/ 28 h 87"/>
                <a:gd name="T48" fmla="*/ 86 w 108"/>
                <a:gd name="T49" fmla="*/ 51 h 87"/>
                <a:gd name="T50" fmla="*/ 86 w 108"/>
                <a:gd name="T51" fmla="*/ 57 h 87"/>
                <a:gd name="T52" fmla="*/ 74 w 108"/>
                <a:gd name="T53" fmla="*/ 59 h 87"/>
                <a:gd name="T54" fmla="*/ 86 w 108"/>
                <a:gd name="T55" fmla="*/ 46 h 87"/>
                <a:gd name="T56" fmla="*/ 22 w 108"/>
                <a:gd name="T57" fmla="*/ 8 h 87"/>
                <a:gd name="T58" fmla="*/ 54 w 108"/>
                <a:gd name="T59" fmla="*/ 0 h 87"/>
                <a:gd name="T60" fmla="*/ 22 w 108"/>
                <a:gd name="T61" fmla="*/ 82 h 87"/>
                <a:gd name="T62" fmla="*/ 24 w 108"/>
                <a:gd name="T63" fmla="*/ 81 h 87"/>
                <a:gd name="T64" fmla="*/ 27 w 108"/>
                <a:gd name="T65" fmla="*/ 65 h 87"/>
                <a:gd name="T66" fmla="*/ 29 w 108"/>
                <a:gd name="T67" fmla="*/ 70 h 87"/>
                <a:gd name="T68" fmla="*/ 27 w 108"/>
                <a:gd name="T69" fmla="*/ 85 h 87"/>
                <a:gd name="T70" fmla="*/ 22 w 108"/>
                <a:gd name="T71" fmla="*/ 82 h 87"/>
                <a:gd name="T72" fmla="*/ 28 w 108"/>
                <a:gd name="T73" fmla="*/ 6 h 87"/>
                <a:gd name="T74" fmla="*/ 22 w 108"/>
                <a:gd name="T75" fmla="*/ 28 h 87"/>
                <a:gd name="T76" fmla="*/ 23 w 108"/>
                <a:gd name="T77" fmla="*/ 23 h 87"/>
                <a:gd name="T78" fmla="*/ 54 w 108"/>
                <a:gd name="T79" fmla="*/ 6 h 87"/>
                <a:gd name="T80" fmla="*/ 30 w 108"/>
                <a:gd name="T81" fmla="*/ 57 h 87"/>
                <a:gd name="T82" fmla="*/ 22 w 108"/>
                <a:gd name="T83" fmla="*/ 46 h 87"/>
                <a:gd name="T84" fmla="*/ 35 w 108"/>
                <a:gd name="T85" fmla="*/ 59 h 87"/>
                <a:gd name="T86" fmla="*/ 22 w 108"/>
                <a:gd name="T87" fmla="*/ 8 h 87"/>
                <a:gd name="T88" fmla="*/ 15 w 108"/>
                <a:gd name="T89" fmla="*/ 22 h 87"/>
                <a:gd name="T90" fmla="*/ 5 w 108"/>
                <a:gd name="T91" fmla="*/ 68 h 87"/>
                <a:gd name="T92" fmla="*/ 6 w 108"/>
                <a:gd name="T93" fmla="*/ 81 h 87"/>
                <a:gd name="T94" fmla="*/ 22 w 108"/>
                <a:gd name="T95" fmla="*/ 87 h 87"/>
                <a:gd name="T96" fmla="*/ 2 w 108"/>
                <a:gd name="T97" fmla="*/ 85 h 87"/>
                <a:gd name="T98" fmla="*/ 0 w 108"/>
                <a:gd name="T99" fmla="*/ 65 h 87"/>
                <a:gd name="T100" fmla="*/ 1 w 108"/>
                <a:gd name="T101" fmla="*/ 30 h 87"/>
                <a:gd name="T102" fmla="*/ 22 w 108"/>
                <a:gd name="T103" fmla="*/ 0 h 87"/>
                <a:gd name="T104" fmla="*/ 17 w 108"/>
                <a:gd name="T105" fmla="*/ 24 h 87"/>
                <a:gd name="T106" fmla="*/ 22 w 108"/>
                <a:gd name="T107" fmla="*/ 28 h 87"/>
                <a:gd name="T108" fmla="*/ 12 w 108"/>
                <a:gd name="T109" fmla="*/ 46 h 87"/>
                <a:gd name="T110" fmla="*/ 12 w 108"/>
                <a:gd name="T111" fmla="*/ 62 h 87"/>
                <a:gd name="T112" fmla="*/ 14 w 108"/>
                <a:gd name="T113" fmla="*/ 57 h 87"/>
                <a:gd name="T114" fmla="*/ 22 w 108"/>
                <a:gd name="T115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7">
                  <a:moveTo>
                    <a:pt x="104" y="33"/>
                  </a:move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3"/>
                    <a:pt x="106" y="84"/>
                  </a:cubicBezTo>
                  <a:cubicBezTo>
                    <a:pt x="106" y="84"/>
                    <a:pt x="106" y="85"/>
                    <a:pt x="106" y="85"/>
                  </a:cubicBezTo>
                  <a:cubicBezTo>
                    <a:pt x="105" y="86"/>
                    <a:pt x="103" y="87"/>
                    <a:pt x="101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4" y="80"/>
                    <a:pt x="104" y="8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86" y="62"/>
                  </a:moveTo>
                  <a:cubicBezTo>
                    <a:pt x="97" y="62"/>
                    <a:pt x="97" y="62"/>
                    <a:pt x="97" y="62"/>
                  </a:cubicBezTo>
                  <a:cubicBezTo>
                    <a:pt x="98" y="62"/>
                    <a:pt x="99" y="61"/>
                    <a:pt x="99" y="5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7"/>
                    <a:pt x="98" y="46"/>
                    <a:pt x="97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lose/>
                  <a:moveTo>
                    <a:pt x="86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1" y="27"/>
                    <a:pt x="92" y="26"/>
                    <a:pt x="91" y="25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86" y="28"/>
                  </a:lnTo>
                  <a:close/>
                  <a:moveTo>
                    <a:pt x="86" y="8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8"/>
                    <a:pt x="86" y="8"/>
                    <a:pt x="86" y="8"/>
                  </a:cubicBezTo>
                  <a:close/>
                  <a:moveTo>
                    <a:pt x="54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3" y="65"/>
                    <a:pt x="84" y="66"/>
                    <a:pt x="84" y="68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1"/>
                    <a:pt x="84" y="81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7"/>
                    <a:pt x="82" y="86"/>
                    <a:pt x="81" y="85"/>
                  </a:cubicBezTo>
                  <a:cubicBezTo>
                    <a:pt x="80" y="83"/>
                    <a:pt x="79" y="82"/>
                    <a:pt x="79" y="8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5"/>
                    <a:pt x="54" y="65"/>
                    <a:pt x="54" y="65"/>
                  </a:cubicBezTo>
                  <a:close/>
                  <a:moveTo>
                    <a:pt x="86" y="16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16"/>
                    <a:pt x="86" y="16"/>
                    <a:pt x="86" y="16"/>
                  </a:cubicBezTo>
                  <a:close/>
                  <a:moveTo>
                    <a:pt x="86" y="46"/>
                  </a:moveTo>
                  <a:cubicBezTo>
                    <a:pt x="86" y="51"/>
                    <a:pt x="86" y="51"/>
                    <a:pt x="86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7"/>
                    <a:pt x="75" y="46"/>
                    <a:pt x="76" y="46"/>
                  </a:cubicBezTo>
                  <a:lnTo>
                    <a:pt x="86" y="46"/>
                  </a:lnTo>
                  <a:close/>
                  <a:moveTo>
                    <a:pt x="5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22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4" y="82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6"/>
                    <a:pt x="26" y="65"/>
                    <a:pt x="27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2"/>
                    <a:pt x="29" y="83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6"/>
                    <a:pt x="24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22" y="82"/>
                    <a:pt x="22" y="82"/>
                  </a:cubicBezTo>
                  <a:close/>
                  <a:moveTo>
                    <a:pt x="54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7"/>
                    <a:pt x="26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lose/>
                  <a:moveTo>
                    <a:pt x="22" y="62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46"/>
                    <a:pt x="35" y="47"/>
                    <a:pt x="35" y="4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1"/>
                    <a:pt x="34" y="62"/>
                    <a:pt x="32" y="62"/>
                  </a:cubicBezTo>
                  <a:lnTo>
                    <a:pt x="22" y="62"/>
                  </a:lnTo>
                  <a:close/>
                  <a:moveTo>
                    <a:pt x="22" y="8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7" y="82"/>
                    <a:pt x="7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5" y="87"/>
                    <a:pt x="4" y="86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lose/>
                  <a:moveTo>
                    <a:pt x="22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7"/>
                    <a:pt x="18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9" y="47"/>
                    <a:pt x="9" y="4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10" y="62"/>
                    <a:pt x="1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Freeform: Shape 92"/>
            <p:cNvSpPr/>
            <p:nvPr/>
          </p:nvSpPr>
          <p:spPr bwMode="auto">
            <a:xfrm>
              <a:off x="5940923" y="4515353"/>
              <a:ext cx="151210" cy="140494"/>
            </a:xfrm>
            <a:custGeom>
              <a:avLst/>
              <a:gdLst>
                <a:gd name="T0" fmla="*/ 46 w 89"/>
                <a:gd name="T1" fmla="*/ 12 h 83"/>
                <a:gd name="T2" fmla="*/ 76 w 89"/>
                <a:gd name="T3" fmla="*/ 13 h 83"/>
                <a:gd name="T4" fmla="*/ 84 w 89"/>
                <a:gd name="T5" fmla="*/ 29 h 83"/>
                <a:gd name="T6" fmla="*/ 74 w 89"/>
                <a:gd name="T7" fmla="*/ 65 h 83"/>
                <a:gd name="T8" fmla="*/ 68 w 89"/>
                <a:gd name="T9" fmla="*/ 73 h 83"/>
                <a:gd name="T10" fmla="*/ 60 w 89"/>
                <a:gd name="T11" fmla="*/ 76 h 83"/>
                <a:gd name="T12" fmla="*/ 46 w 89"/>
                <a:gd name="T13" fmla="*/ 72 h 83"/>
                <a:gd name="T14" fmla="*/ 46 w 89"/>
                <a:gd name="T15" fmla="*/ 77 h 83"/>
                <a:gd name="T16" fmla="*/ 59 w 89"/>
                <a:gd name="T17" fmla="*/ 80 h 83"/>
                <a:gd name="T18" fmla="*/ 78 w 89"/>
                <a:gd name="T19" fmla="*/ 69 h 83"/>
                <a:gd name="T20" fmla="*/ 89 w 89"/>
                <a:gd name="T21" fmla="*/ 34 h 83"/>
                <a:gd name="T22" fmla="*/ 80 w 89"/>
                <a:gd name="T23" fmla="*/ 10 h 83"/>
                <a:gd name="T24" fmla="*/ 51 w 89"/>
                <a:gd name="T25" fmla="*/ 5 h 83"/>
                <a:gd name="T26" fmla="*/ 46 w 89"/>
                <a:gd name="T27" fmla="*/ 6 h 83"/>
                <a:gd name="T28" fmla="*/ 46 w 89"/>
                <a:gd name="T29" fmla="*/ 12 h 83"/>
                <a:gd name="T30" fmla="*/ 24 w 89"/>
                <a:gd name="T31" fmla="*/ 74 h 83"/>
                <a:gd name="T32" fmla="*/ 17 w 89"/>
                <a:gd name="T33" fmla="*/ 65 h 83"/>
                <a:gd name="T34" fmla="*/ 7 w 89"/>
                <a:gd name="T35" fmla="*/ 39 h 83"/>
                <a:gd name="T36" fmla="*/ 7 w 89"/>
                <a:gd name="T37" fmla="*/ 39 h 83"/>
                <a:gd name="T38" fmla="*/ 14 w 89"/>
                <a:gd name="T39" fmla="*/ 13 h 83"/>
                <a:gd name="T40" fmla="*/ 45 w 89"/>
                <a:gd name="T41" fmla="*/ 11 h 83"/>
                <a:gd name="T42" fmla="*/ 46 w 89"/>
                <a:gd name="T43" fmla="*/ 12 h 83"/>
                <a:gd name="T44" fmla="*/ 46 w 89"/>
                <a:gd name="T45" fmla="*/ 6 h 83"/>
                <a:gd name="T46" fmla="*/ 40 w 89"/>
                <a:gd name="T47" fmla="*/ 5 h 83"/>
                <a:gd name="T48" fmla="*/ 5 w 89"/>
                <a:gd name="T49" fmla="*/ 18 h 83"/>
                <a:gd name="T50" fmla="*/ 5 w 89"/>
                <a:gd name="T51" fmla="*/ 52 h 83"/>
                <a:gd name="T52" fmla="*/ 16 w 89"/>
                <a:gd name="T53" fmla="*/ 73 h 83"/>
                <a:gd name="T54" fmla="*/ 23 w 89"/>
                <a:gd name="T55" fmla="*/ 79 h 83"/>
                <a:gd name="T56" fmla="*/ 40 w 89"/>
                <a:gd name="T57" fmla="*/ 78 h 83"/>
                <a:gd name="T58" fmla="*/ 46 w 89"/>
                <a:gd name="T59" fmla="*/ 77 h 83"/>
                <a:gd name="T60" fmla="*/ 46 w 89"/>
                <a:gd name="T61" fmla="*/ 72 h 83"/>
                <a:gd name="T62" fmla="*/ 39 w 89"/>
                <a:gd name="T63" fmla="*/ 73 h 83"/>
                <a:gd name="T64" fmla="*/ 24 w 89"/>
                <a:gd name="T6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83">
                  <a:moveTo>
                    <a:pt x="46" y="12"/>
                  </a:moveTo>
                  <a:cubicBezTo>
                    <a:pt x="51" y="12"/>
                    <a:pt x="64" y="1"/>
                    <a:pt x="76" y="13"/>
                  </a:cubicBezTo>
                  <a:cubicBezTo>
                    <a:pt x="81" y="18"/>
                    <a:pt x="83" y="23"/>
                    <a:pt x="84" y="29"/>
                  </a:cubicBezTo>
                  <a:cubicBezTo>
                    <a:pt x="86" y="42"/>
                    <a:pt x="81" y="54"/>
                    <a:pt x="74" y="65"/>
                  </a:cubicBezTo>
                  <a:cubicBezTo>
                    <a:pt x="73" y="68"/>
                    <a:pt x="70" y="71"/>
                    <a:pt x="68" y="73"/>
                  </a:cubicBezTo>
                  <a:cubicBezTo>
                    <a:pt x="66" y="75"/>
                    <a:pt x="63" y="76"/>
                    <a:pt x="60" y="76"/>
                  </a:cubicBezTo>
                  <a:cubicBezTo>
                    <a:pt x="54" y="75"/>
                    <a:pt x="51" y="72"/>
                    <a:pt x="46" y="7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7"/>
                    <a:pt x="53" y="79"/>
                    <a:pt x="59" y="80"/>
                  </a:cubicBezTo>
                  <a:cubicBezTo>
                    <a:pt x="67" y="82"/>
                    <a:pt x="73" y="75"/>
                    <a:pt x="78" y="69"/>
                  </a:cubicBezTo>
                  <a:cubicBezTo>
                    <a:pt x="85" y="59"/>
                    <a:pt x="89" y="47"/>
                    <a:pt x="89" y="34"/>
                  </a:cubicBezTo>
                  <a:cubicBezTo>
                    <a:pt x="89" y="25"/>
                    <a:pt x="87" y="16"/>
                    <a:pt x="80" y="10"/>
                  </a:cubicBezTo>
                  <a:cubicBezTo>
                    <a:pt x="72" y="2"/>
                    <a:pt x="61" y="1"/>
                    <a:pt x="51" y="5"/>
                  </a:cubicBezTo>
                  <a:cubicBezTo>
                    <a:pt x="48" y="6"/>
                    <a:pt x="47" y="6"/>
                    <a:pt x="46" y="6"/>
                  </a:cubicBezTo>
                  <a:lnTo>
                    <a:pt x="46" y="12"/>
                  </a:lnTo>
                  <a:close/>
                  <a:moveTo>
                    <a:pt x="24" y="74"/>
                  </a:moveTo>
                  <a:cubicBezTo>
                    <a:pt x="21" y="71"/>
                    <a:pt x="19" y="69"/>
                    <a:pt x="17" y="65"/>
                  </a:cubicBezTo>
                  <a:cubicBezTo>
                    <a:pt x="12" y="58"/>
                    <a:pt x="8" y="4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0"/>
                    <a:pt x="7" y="20"/>
                    <a:pt x="14" y="13"/>
                  </a:cubicBezTo>
                  <a:cubicBezTo>
                    <a:pt x="24" y="4"/>
                    <a:pt x="34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6"/>
                    <a:pt x="43" y="6"/>
                    <a:pt x="40" y="5"/>
                  </a:cubicBezTo>
                  <a:cubicBezTo>
                    <a:pt x="26" y="0"/>
                    <a:pt x="12" y="5"/>
                    <a:pt x="5" y="18"/>
                  </a:cubicBezTo>
                  <a:cubicBezTo>
                    <a:pt x="0" y="28"/>
                    <a:pt x="1" y="41"/>
                    <a:pt x="5" y="52"/>
                  </a:cubicBezTo>
                  <a:cubicBezTo>
                    <a:pt x="7" y="59"/>
                    <a:pt x="11" y="67"/>
                    <a:pt x="16" y="73"/>
                  </a:cubicBezTo>
                  <a:cubicBezTo>
                    <a:pt x="18" y="75"/>
                    <a:pt x="20" y="77"/>
                    <a:pt x="23" y="79"/>
                  </a:cubicBezTo>
                  <a:cubicBezTo>
                    <a:pt x="29" y="83"/>
                    <a:pt x="34" y="80"/>
                    <a:pt x="40" y="78"/>
                  </a:cubicBezTo>
                  <a:cubicBezTo>
                    <a:pt x="42" y="77"/>
                    <a:pt x="44" y="77"/>
                    <a:pt x="46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2"/>
                    <a:pt x="41" y="72"/>
                    <a:pt x="39" y="73"/>
                  </a:cubicBezTo>
                  <a:cubicBezTo>
                    <a:pt x="33" y="75"/>
                    <a:pt x="29" y="78"/>
                    <a:pt x="24" y="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Freeform: Shape 93"/>
            <p:cNvSpPr/>
            <p:nvPr/>
          </p:nvSpPr>
          <p:spPr bwMode="auto">
            <a:xfrm>
              <a:off x="5980214" y="4479634"/>
              <a:ext cx="41672" cy="45244"/>
            </a:xfrm>
            <a:custGeom>
              <a:avLst/>
              <a:gdLst>
                <a:gd name="T0" fmla="*/ 13 w 25"/>
                <a:gd name="T1" fmla="*/ 19 h 27"/>
                <a:gd name="T2" fmla="*/ 14 w 25"/>
                <a:gd name="T3" fmla="*/ 20 h 27"/>
                <a:gd name="T4" fmla="*/ 18 w 25"/>
                <a:gd name="T5" fmla="*/ 22 h 27"/>
                <a:gd name="T6" fmla="*/ 18 w 25"/>
                <a:gd name="T7" fmla="*/ 22 h 27"/>
                <a:gd name="T8" fmla="*/ 18 w 25"/>
                <a:gd name="T9" fmla="*/ 22 h 27"/>
                <a:gd name="T10" fmla="*/ 20 w 25"/>
                <a:gd name="T11" fmla="*/ 23 h 27"/>
                <a:gd name="T12" fmla="*/ 20 w 25"/>
                <a:gd name="T13" fmla="*/ 23 h 27"/>
                <a:gd name="T14" fmla="*/ 19 w 25"/>
                <a:gd name="T15" fmla="*/ 18 h 27"/>
                <a:gd name="T16" fmla="*/ 16 w 25"/>
                <a:gd name="T17" fmla="*/ 13 h 27"/>
                <a:gd name="T18" fmla="*/ 13 w 25"/>
                <a:gd name="T19" fmla="*/ 9 h 27"/>
                <a:gd name="T20" fmla="*/ 13 w 25"/>
                <a:gd name="T21" fmla="*/ 3 h 27"/>
                <a:gd name="T22" fmla="*/ 13 w 25"/>
                <a:gd name="T23" fmla="*/ 4 h 27"/>
                <a:gd name="T24" fmla="*/ 13 w 25"/>
                <a:gd name="T25" fmla="*/ 4 h 27"/>
                <a:gd name="T26" fmla="*/ 20 w 25"/>
                <a:gd name="T27" fmla="*/ 10 h 27"/>
                <a:gd name="T28" fmla="*/ 24 w 25"/>
                <a:gd name="T29" fmla="*/ 17 h 27"/>
                <a:gd name="T30" fmla="*/ 25 w 25"/>
                <a:gd name="T31" fmla="*/ 25 h 27"/>
                <a:gd name="T32" fmla="*/ 25 w 25"/>
                <a:gd name="T33" fmla="*/ 25 h 27"/>
                <a:gd name="T34" fmla="*/ 24 w 25"/>
                <a:gd name="T35" fmla="*/ 26 h 27"/>
                <a:gd name="T36" fmla="*/ 22 w 25"/>
                <a:gd name="T37" fmla="*/ 27 h 27"/>
                <a:gd name="T38" fmla="*/ 22 w 25"/>
                <a:gd name="T39" fmla="*/ 27 h 27"/>
                <a:gd name="T40" fmla="*/ 19 w 25"/>
                <a:gd name="T41" fmla="*/ 27 h 27"/>
                <a:gd name="T42" fmla="*/ 16 w 25"/>
                <a:gd name="T43" fmla="*/ 27 h 27"/>
                <a:gd name="T44" fmla="*/ 16 w 25"/>
                <a:gd name="T45" fmla="*/ 27 h 27"/>
                <a:gd name="T46" fmla="*/ 13 w 25"/>
                <a:gd name="T47" fmla="*/ 25 h 27"/>
                <a:gd name="T48" fmla="*/ 13 w 25"/>
                <a:gd name="T49" fmla="*/ 19 h 27"/>
                <a:gd name="T50" fmla="*/ 11 w 25"/>
                <a:gd name="T51" fmla="*/ 18 h 27"/>
                <a:gd name="T52" fmla="*/ 13 w 25"/>
                <a:gd name="T53" fmla="*/ 19 h 27"/>
                <a:gd name="T54" fmla="*/ 13 w 25"/>
                <a:gd name="T55" fmla="*/ 25 h 27"/>
                <a:gd name="T56" fmla="*/ 11 w 25"/>
                <a:gd name="T57" fmla="*/ 24 h 27"/>
                <a:gd name="T58" fmla="*/ 7 w 25"/>
                <a:gd name="T59" fmla="*/ 21 h 27"/>
                <a:gd name="T60" fmla="*/ 7 w 25"/>
                <a:gd name="T61" fmla="*/ 21 h 27"/>
                <a:gd name="T62" fmla="*/ 3 w 25"/>
                <a:gd name="T63" fmla="*/ 15 h 27"/>
                <a:gd name="T64" fmla="*/ 1 w 25"/>
                <a:gd name="T65" fmla="*/ 9 h 27"/>
                <a:gd name="T66" fmla="*/ 1 w 25"/>
                <a:gd name="T67" fmla="*/ 9 h 27"/>
                <a:gd name="T68" fmla="*/ 1 w 25"/>
                <a:gd name="T69" fmla="*/ 5 h 27"/>
                <a:gd name="T70" fmla="*/ 1 w 25"/>
                <a:gd name="T71" fmla="*/ 3 h 27"/>
                <a:gd name="T72" fmla="*/ 3 w 25"/>
                <a:gd name="T73" fmla="*/ 0 h 27"/>
                <a:gd name="T74" fmla="*/ 4 w 25"/>
                <a:gd name="T75" fmla="*/ 0 h 27"/>
                <a:gd name="T76" fmla="*/ 4 w 25"/>
                <a:gd name="T77" fmla="*/ 0 h 27"/>
                <a:gd name="T78" fmla="*/ 4 w 25"/>
                <a:gd name="T79" fmla="*/ 0 h 27"/>
                <a:gd name="T80" fmla="*/ 4 w 25"/>
                <a:gd name="T81" fmla="*/ 0 h 27"/>
                <a:gd name="T82" fmla="*/ 4 w 25"/>
                <a:gd name="T83" fmla="*/ 0 h 27"/>
                <a:gd name="T84" fmla="*/ 5 w 25"/>
                <a:gd name="T85" fmla="*/ 0 h 27"/>
                <a:gd name="T86" fmla="*/ 13 w 25"/>
                <a:gd name="T87" fmla="*/ 3 h 27"/>
                <a:gd name="T88" fmla="*/ 13 w 25"/>
                <a:gd name="T89" fmla="*/ 9 h 27"/>
                <a:gd name="T90" fmla="*/ 11 w 25"/>
                <a:gd name="T91" fmla="*/ 8 h 27"/>
                <a:gd name="T92" fmla="*/ 11 w 25"/>
                <a:gd name="T93" fmla="*/ 8 h 27"/>
                <a:gd name="T94" fmla="*/ 11 w 25"/>
                <a:gd name="T95" fmla="*/ 8 h 27"/>
                <a:gd name="T96" fmla="*/ 5 w 25"/>
                <a:gd name="T97" fmla="*/ 5 h 27"/>
                <a:gd name="T98" fmla="*/ 6 w 25"/>
                <a:gd name="T99" fmla="*/ 8 h 27"/>
                <a:gd name="T100" fmla="*/ 6 w 25"/>
                <a:gd name="T101" fmla="*/ 8 h 27"/>
                <a:gd name="T102" fmla="*/ 7 w 25"/>
                <a:gd name="T103" fmla="*/ 13 h 27"/>
                <a:gd name="T104" fmla="*/ 11 w 25"/>
                <a:gd name="T105" fmla="*/ 18 h 27"/>
                <a:gd name="T106" fmla="*/ 11 w 2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3" y="19"/>
                  </a:moveTo>
                  <a:cubicBezTo>
                    <a:pt x="13" y="20"/>
                    <a:pt x="14" y="20"/>
                    <a:pt x="14" y="20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20" y="20"/>
                    <a:pt x="19" y="18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5"/>
                    <a:pt x="18" y="7"/>
                    <a:pt x="20" y="10"/>
                  </a:cubicBezTo>
                  <a:cubicBezTo>
                    <a:pt x="22" y="12"/>
                    <a:pt x="23" y="14"/>
                    <a:pt x="24" y="17"/>
                  </a:cubicBezTo>
                  <a:cubicBezTo>
                    <a:pt x="25" y="19"/>
                    <a:pt x="25" y="22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6"/>
                    <a:pt x="24" y="26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4" y="26"/>
                    <a:pt x="13" y="25"/>
                  </a:cubicBezTo>
                  <a:lnTo>
                    <a:pt x="13" y="19"/>
                  </a:lnTo>
                  <a:close/>
                  <a:moveTo>
                    <a:pt x="11" y="18"/>
                  </a:moveTo>
                  <a:cubicBezTo>
                    <a:pt x="11" y="18"/>
                    <a:pt x="12" y="19"/>
                    <a:pt x="13" y="1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1" y="24"/>
                  </a:cubicBezTo>
                  <a:cubicBezTo>
                    <a:pt x="10" y="23"/>
                    <a:pt x="8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8" y="1"/>
                    <a:pt x="10" y="2"/>
                    <a:pt x="13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7"/>
                    <a:pt x="7" y="6"/>
                    <a:pt x="5" y="5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8" y="15"/>
                    <a:pt x="9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Freeform: Shape 94"/>
            <p:cNvSpPr/>
            <p:nvPr/>
          </p:nvSpPr>
          <p:spPr bwMode="auto">
            <a:xfrm>
              <a:off x="6059985" y="4256987"/>
              <a:ext cx="133350" cy="211931"/>
            </a:xfrm>
            <a:custGeom>
              <a:avLst/>
              <a:gdLst>
                <a:gd name="T0" fmla="*/ 74 w 79"/>
                <a:gd name="T1" fmla="*/ 72 h 125"/>
                <a:gd name="T2" fmla="*/ 74 w 79"/>
                <a:gd name="T3" fmla="*/ 5 h 125"/>
                <a:gd name="T4" fmla="*/ 42 w 79"/>
                <a:gd name="T5" fmla="*/ 5 h 125"/>
                <a:gd name="T6" fmla="*/ 40 w 79"/>
                <a:gd name="T7" fmla="*/ 10 h 125"/>
                <a:gd name="T8" fmla="*/ 40 w 79"/>
                <a:gd name="T9" fmla="*/ 0 h 125"/>
                <a:gd name="T10" fmla="*/ 40 w 79"/>
                <a:gd name="T11" fmla="*/ 0 h 125"/>
                <a:gd name="T12" fmla="*/ 77 w 79"/>
                <a:gd name="T13" fmla="*/ 0 h 125"/>
                <a:gd name="T14" fmla="*/ 79 w 79"/>
                <a:gd name="T15" fmla="*/ 3 h 125"/>
                <a:gd name="T16" fmla="*/ 79 w 79"/>
                <a:gd name="T17" fmla="*/ 72 h 125"/>
                <a:gd name="T18" fmla="*/ 79 w 79"/>
                <a:gd name="T19" fmla="*/ 72 h 125"/>
                <a:gd name="T20" fmla="*/ 79 w 79"/>
                <a:gd name="T21" fmla="*/ 73 h 125"/>
                <a:gd name="T22" fmla="*/ 59 w 79"/>
                <a:gd name="T23" fmla="*/ 123 h 125"/>
                <a:gd name="T24" fmla="*/ 59 w 79"/>
                <a:gd name="T25" fmla="*/ 123 h 125"/>
                <a:gd name="T26" fmla="*/ 56 w 79"/>
                <a:gd name="T27" fmla="*/ 124 h 125"/>
                <a:gd name="T28" fmla="*/ 40 w 79"/>
                <a:gd name="T29" fmla="*/ 117 h 125"/>
                <a:gd name="T30" fmla="*/ 40 w 79"/>
                <a:gd name="T31" fmla="*/ 112 h 125"/>
                <a:gd name="T32" fmla="*/ 55 w 79"/>
                <a:gd name="T33" fmla="*/ 119 h 125"/>
                <a:gd name="T34" fmla="*/ 74 w 79"/>
                <a:gd name="T35" fmla="*/ 72 h 125"/>
                <a:gd name="T36" fmla="*/ 40 w 79"/>
                <a:gd name="T37" fmla="*/ 10 h 125"/>
                <a:gd name="T38" fmla="*/ 6 w 79"/>
                <a:gd name="T39" fmla="*/ 97 h 125"/>
                <a:gd name="T40" fmla="*/ 40 w 79"/>
                <a:gd name="T41" fmla="*/ 112 h 125"/>
                <a:gd name="T42" fmla="*/ 40 w 79"/>
                <a:gd name="T43" fmla="*/ 117 h 125"/>
                <a:gd name="T44" fmla="*/ 2 w 79"/>
                <a:gd name="T45" fmla="*/ 100 h 125"/>
                <a:gd name="T46" fmla="*/ 2 w 79"/>
                <a:gd name="T47" fmla="*/ 100 h 125"/>
                <a:gd name="T48" fmla="*/ 1 w 79"/>
                <a:gd name="T49" fmla="*/ 97 h 125"/>
                <a:gd name="T50" fmla="*/ 38 w 79"/>
                <a:gd name="T51" fmla="*/ 2 h 125"/>
                <a:gd name="T52" fmla="*/ 40 w 79"/>
                <a:gd name="T53" fmla="*/ 0 h 125"/>
                <a:gd name="T54" fmla="*/ 40 w 79"/>
                <a:gd name="T55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5">
                  <a:moveTo>
                    <a:pt x="74" y="72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3"/>
                    <a:pt x="79" y="7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4"/>
                    <a:pt x="57" y="125"/>
                    <a:pt x="56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9"/>
                    <a:pt x="55" y="119"/>
                    <a:pt x="55" y="119"/>
                  </a:cubicBezTo>
                  <a:lnTo>
                    <a:pt x="74" y="72"/>
                  </a:lnTo>
                  <a:close/>
                  <a:moveTo>
                    <a:pt x="40" y="10"/>
                  </a:moveTo>
                  <a:cubicBezTo>
                    <a:pt x="6" y="97"/>
                    <a:pt x="6" y="97"/>
                    <a:pt x="6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1" y="9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Freeform: Shape 95"/>
            <p:cNvSpPr/>
            <p:nvPr/>
          </p:nvSpPr>
          <p:spPr bwMode="auto">
            <a:xfrm>
              <a:off x="6193335" y="4256987"/>
              <a:ext cx="32147" cy="71438"/>
            </a:xfrm>
            <a:custGeom>
              <a:avLst/>
              <a:gdLst>
                <a:gd name="T0" fmla="*/ 9 w 19"/>
                <a:gd name="T1" fmla="*/ 29 h 42"/>
                <a:gd name="T2" fmla="*/ 11 w 19"/>
                <a:gd name="T3" fmla="*/ 23 h 42"/>
                <a:gd name="T4" fmla="*/ 13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7 w 19"/>
                <a:gd name="T15" fmla="*/ 1 h 42"/>
                <a:gd name="T16" fmla="*/ 18 w 19"/>
                <a:gd name="T17" fmla="*/ 4 h 42"/>
                <a:gd name="T18" fmla="*/ 16 w 19"/>
                <a:gd name="T19" fmla="*/ 25 h 42"/>
                <a:gd name="T20" fmla="*/ 9 w 19"/>
                <a:gd name="T21" fmla="*/ 38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8 h 42"/>
                <a:gd name="T30" fmla="*/ 3 w 19"/>
                <a:gd name="T31" fmla="*/ 42 h 42"/>
                <a:gd name="T32" fmla="*/ 2 w 19"/>
                <a:gd name="T33" fmla="*/ 42 h 42"/>
                <a:gd name="T34" fmla="*/ 0 w 19"/>
                <a:gd name="T35" fmla="*/ 40 h 42"/>
                <a:gd name="T36" fmla="*/ 0 w 19"/>
                <a:gd name="T37" fmla="*/ 3 h 42"/>
                <a:gd name="T38" fmla="*/ 2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8"/>
                    <a:pt x="11" y="26"/>
                    <a:pt x="11" y="23"/>
                  </a:cubicBezTo>
                  <a:cubicBezTo>
                    <a:pt x="13" y="17"/>
                    <a:pt x="13" y="11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9" y="3"/>
                    <a:pt x="18" y="4"/>
                  </a:cubicBezTo>
                  <a:cubicBezTo>
                    <a:pt x="18" y="10"/>
                    <a:pt x="18" y="18"/>
                    <a:pt x="16" y="25"/>
                  </a:cubicBezTo>
                  <a:cubicBezTo>
                    <a:pt x="14" y="30"/>
                    <a:pt x="12" y="34"/>
                    <a:pt x="9" y="38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6" y="34"/>
                    <a:pt x="8" y="32"/>
                    <a:pt x="9" y="2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9"/>
                    <a:pt x="6" y="41"/>
                    <a:pt x="3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96"/>
            <p:cNvSpPr/>
            <p:nvPr/>
          </p:nvSpPr>
          <p:spPr bwMode="auto">
            <a:xfrm>
              <a:off x="6193335" y="4256987"/>
              <a:ext cx="134541" cy="211931"/>
            </a:xfrm>
            <a:custGeom>
              <a:avLst/>
              <a:gdLst>
                <a:gd name="T0" fmla="*/ 39 w 79"/>
                <a:gd name="T1" fmla="*/ 112 h 125"/>
                <a:gd name="T2" fmla="*/ 73 w 79"/>
                <a:gd name="T3" fmla="*/ 97 h 125"/>
                <a:gd name="T4" fmla="*/ 39 w 79"/>
                <a:gd name="T5" fmla="*/ 10 h 125"/>
                <a:gd name="T6" fmla="*/ 39 w 79"/>
                <a:gd name="T7" fmla="*/ 0 h 125"/>
                <a:gd name="T8" fmla="*/ 41 w 79"/>
                <a:gd name="T9" fmla="*/ 2 h 125"/>
                <a:gd name="T10" fmla="*/ 78 w 79"/>
                <a:gd name="T11" fmla="*/ 97 h 125"/>
                <a:gd name="T12" fmla="*/ 77 w 79"/>
                <a:gd name="T13" fmla="*/ 100 h 125"/>
                <a:gd name="T14" fmla="*/ 39 w 79"/>
                <a:gd name="T15" fmla="*/ 117 h 125"/>
                <a:gd name="T16" fmla="*/ 39 w 79"/>
                <a:gd name="T17" fmla="*/ 112 h 125"/>
                <a:gd name="T18" fmla="*/ 22 w 79"/>
                <a:gd name="T19" fmla="*/ 5 h 125"/>
                <a:gd name="T20" fmla="*/ 19 w 79"/>
                <a:gd name="T21" fmla="*/ 28 h 125"/>
                <a:gd name="T22" fmla="*/ 5 w 79"/>
                <a:gd name="T23" fmla="*/ 46 h 125"/>
                <a:gd name="T24" fmla="*/ 5 w 79"/>
                <a:gd name="T25" fmla="*/ 72 h 125"/>
                <a:gd name="T26" fmla="*/ 24 w 79"/>
                <a:gd name="T27" fmla="*/ 119 h 125"/>
                <a:gd name="T28" fmla="*/ 39 w 79"/>
                <a:gd name="T29" fmla="*/ 112 h 125"/>
                <a:gd name="T30" fmla="*/ 39 w 79"/>
                <a:gd name="T31" fmla="*/ 117 h 125"/>
                <a:gd name="T32" fmla="*/ 23 w 79"/>
                <a:gd name="T33" fmla="*/ 124 h 125"/>
                <a:gd name="T34" fmla="*/ 23 w 79"/>
                <a:gd name="T35" fmla="*/ 124 h 125"/>
                <a:gd name="T36" fmla="*/ 23 w 79"/>
                <a:gd name="T37" fmla="*/ 124 h 125"/>
                <a:gd name="T38" fmla="*/ 20 w 79"/>
                <a:gd name="T39" fmla="*/ 123 h 125"/>
                <a:gd name="T40" fmla="*/ 0 w 79"/>
                <a:gd name="T41" fmla="*/ 73 h 125"/>
                <a:gd name="T42" fmla="*/ 0 w 79"/>
                <a:gd name="T43" fmla="*/ 72 h 125"/>
                <a:gd name="T44" fmla="*/ 0 w 79"/>
                <a:gd name="T45" fmla="*/ 45 h 125"/>
                <a:gd name="T46" fmla="*/ 0 w 79"/>
                <a:gd name="T47" fmla="*/ 45 h 125"/>
                <a:gd name="T48" fmla="*/ 1 w 79"/>
                <a:gd name="T49" fmla="*/ 43 h 125"/>
                <a:gd name="T50" fmla="*/ 15 w 79"/>
                <a:gd name="T51" fmla="*/ 27 h 125"/>
                <a:gd name="T52" fmla="*/ 18 w 79"/>
                <a:gd name="T53" fmla="*/ 4 h 125"/>
                <a:gd name="T54" fmla="*/ 17 w 79"/>
                <a:gd name="T55" fmla="*/ 3 h 125"/>
                <a:gd name="T56" fmla="*/ 20 w 79"/>
                <a:gd name="T57" fmla="*/ 0 h 125"/>
                <a:gd name="T58" fmla="*/ 39 w 79"/>
                <a:gd name="T59" fmla="*/ 0 h 125"/>
                <a:gd name="T60" fmla="*/ 39 w 79"/>
                <a:gd name="T61" fmla="*/ 0 h 125"/>
                <a:gd name="T62" fmla="*/ 39 w 79"/>
                <a:gd name="T63" fmla="*/ 0 h 125"/>
                <a:gd name="T64" fmla="*/ 39 w 79"/>
                <a:gd name="T65" fmla="*/ 10 h 125"/>
                <a:gd name="T66" fmla="*/ 37 w 79"/>
                <a:gd name="T67" fmla="*/ 5 h 125"/>
                <a:gd name="T68" fmla="*/ 22 w 79"/>
                <a:gd name="T69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5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1" y="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9"/>
                    <a:pt x="78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2" y="5"/>
                  </a:moveTo>
                  <a:cubicBezTo>
                    <a:pt x="22" y="13"/>
                    <a:pt x="22" y="21"/>
                    <a:pt x="19" y="28"/>
                  </a:cubicBezTo>
                  <a:cubicBezTo>
                    <a:pt x="17" y="36"/>
                    <a:pt x="12" y="42"/>
                    <a:pt x="5" y="4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0" y="7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8" y="39"/>
                    <a:pt x="12" y="34"/>
                    <a:pt x="15" y="27"/>
                  </a:cubicBezTo>
                  <a:cubicBezTo>
                    <a:pt x="17" y="19"/>
                    <a:pt x="17" y="11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Freeform: Shape 97"/>
            <p:cNvSpPr/>
            <p:nvPr/>
          </p:nvSpPr>
          <p:spPr bwMode="auto">
            <a:xfrm>
              <a:off x="6124279" y="4233175"/>
              <a:ext cx="138113" cy="26194"/>
            </a:xfrm>
            <a:custGeom>
              <a:avLst/>
              <a:gdLst>
                <a:gd name="T0" fmla="*/ 77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3 h 15"/>
                <a:gd name="T10" fmla="*/ 82 w 82"/>
                <a:gd name="T11" fmla="*/ 13 h 15"/>
                <a:gd name="T12" fmla="*/ 80 w 82"/>
                <a:gd name="T13" fmla="*/ 15 h 15"/>
                <a:gd name="T14" fmla="*/ 43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3 w 82"/>
                <a:gd name="T21" fmla="*/ 10 h 15"/>
                <a:gd name="T22" fmla="*/ 77 w 82"/>
                <a:gd name="T23" fmla="*/ 10 h 15"/>
                <a:gd name="T24" fmla="*/ 77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2 w 82"/>
                <a:gd name="T41" fmla="*/ 15 h 15"/>
                <a:gd name="T42" fmla="*/ 0 w 82"/>
                <a:gd name="T43" fmla="*/ 13 h 15"/>
                <a:gd name="T44" fmla="*/ 0 w 82"/>
                <a:gd name="T45" fmla="*/ 3 h 15"/>
                <a:gd name="T46" fmla="*/ 2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7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7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98"/>
            <p:cNvSpPr/>
            <p:nvPr/>
          </p:nvSpPr>
          <p:spPr bwMode="auto">
            <a:xfrm>
              <a:off x="6154045" y="5124954"/>
              <a:ext cx="286941" cy="242888"/>
            </a:xfrm>
            <a:custGeom>
              <a:avLst/>
              <a:gdLst>
                <a:gd name="T0" fmla="*/ 151 w 169"/>
                <a:gd name="T1" fmla="*/ 70 h 143"/>
                <a:gd name="T2" fmla="*/ 132 w 169"/>
                <a:gd name="T3" fmla="*/ 19 h 143"/>
                <a:gd name="T4" fmla="*/ 169 w 169"/>
                <a:gd name="T5" fmla="*/ 50 h 143"/>
                <a:gd name="T6" fmla="*/ 153 w 169"/>
                <a:gd name="T7" fmla="*/ 75 h 143"/>
                <a:gd name="T8" fmla="*/ 153 w 169"/>
                <a:gd name="T9" fmla="*/ 76 h 143"/>
                <a:gd name="T10" fmla="*/ 132 w 169"/>
                <a:gd name="T11" fmla="*/ 59 h 143"/>
                <a:gd name="T12" fmla="*/ 133 w 169"/>
                <a:gd name="T13" fmla="*/ 140 h 143"/>
                <a:gd name="T14" fmla="*/ 132 w 169"/>
                <a:gd name="T15" fmla="*/ 52 h 143"/>
                <a:gd name="T16" fmla="*/ 132 w 169"/>
                <a:gd name="T17" fmla="*/ 52 h 143"/>
                <a:gd name="T18" fmla="*/ 107 w 169"/>
                <a:gd name="T19" fmla="*/ 11 h 143"/>
                <a:gd name="T20" fmla="*/ 85 w 169"/>
                <a:gd name="T21" fmla="*/ 16 h 143"/>
                <a:gd name="T22" fmla="*/ 86 w 169"/>
                <a:gd name="T23" fmla="*/ 11 h 143"/>
                <a:gd name="T24" fmla="*/ 110 w 169"/>
                <a:gd name="T25" fmla="*/ 1 h 143"/>
                <a:gd name="T26" fmla="*/ 110 w 169"/>
                <a:gd name="T27" fmla="*/ 1 h 143"/>
                <a:gd name="T28" fmla="*/ 132 w 169"/>
                <a:gd name="T29" fmla="*/ 13 h 143"/>
                <a:gd name="T30" fmla="*/ 113 w 169"/>
                <a:gd name="T31" fmla="*/ 6 h 143"/>
                <a:gd name="T32" fmla="*/ 128 w 169"/>
                <a:gd name="T33" fmla="*/ 138 h 143"/>
                <a:gd name="T34" fmla="*/ 130 w 169"/>
                <a:gd name="T35" fmla="*/ 51 h 143"/>
                <a:gd name="T36" fmla="*/ 132 w 169"/>
                <a:gd name="T37" fmla="*/ 52 h 143"/>
                <a:gd name="T38" fmla="*/ 132 w 169"/>
                <a:gd name="T39" fmla="*/ 51 h 143"/>
                <a:gd name="T40" fmla="*/ 132 w 169"/>
                <a:gd name="T41" fmla="*/ 142 h 143"/>
                <a:gd name="T42" fmla="*/ 85 w 169"/>
                <a:gd name="T43" fmla="*/ 143 h 143"/>
                <a:gd name="T44" fmla="*/ 85 w 169"/>
                <a:gd name="T45" fmla="*/ 16 h 143"/>
                <a:gd name="T46" fmla="*/ 60 w 169"/>
                <a:gd name="T47" fmla="*/ 6 h 143"/>
                <a:gd name="T48" fmla="*/ 19 w 169"/>
                <a:gd name="T49" fmla="*/ 70 h 143"/>
                <a:gd name="T50" fmla="*/ 41 w 169"/>
                <a:gd name="T51" fmla="*/ 52 h 143"/>
                <a:gd name="T52" fmla="*/ 42 w 169"/>
                <a:gd name="T53" fmla="*/ 53 h 143"/>
                <a:gd name="T54" fmla="*/ 85 w 169"/>
                <a:gd name="T55" fmla="*/ 138 h 143"/>
                <a:gd name="T56" fmla="*/ 85 w 169"/>
                <a:gd name="T57" fmla="*/ 143 h 143"/>
                <a:gd name="T58" fmla="*/ 39 w 169"/>
                <a:gd name="T59" fmla="*/ 143 h 143"/>
                <a:gd name="T60" fmla="*/ 37 w 169"/>
                <a:gd name="T61" fmla="*/ 140 h 143"/>
                <a:gd name="T62" fmla="*/ 20 w 169"/>
                <a:gd name="T63" fmla="*/ 76 h 143"/>
                <a:gd name="T64" fmla="*/ 16 w 169"/>
                <a:gd name="T65" fmla="*/ 75 h 143"/>
                <a:gd name="T66" fmla="*/ 1 w 169"/>
                <a:gd name="T67" fmla="*/ 52 h 143"/>
                <a:gd name="T68" fmla="*/ 60 w 169"/>
                <a:gd name="T69" fmla="*/ 1 h 143"/>
                <a:gd name="T70" fmla="*/ 63 w 169"/>
                <a:gd name="T71" fmla="*/ 1 h 143"/>
                <a:gd name="T72" fmla="*/ 85 w 169"/>
                <a:gd name="T73" fmla="*/ 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43">
                  <a:moveTo>
                    <a:pt x="132" y="52"/>
                  </a:moveTo>
                  <a:cubicBezTo>
                    <a:pt x="137" y="56"/>
                    <a:pt x="147" y="66"/>
                    <a:pt x="151" y="7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9" y="40"/>
                    <a:pt x="145" y="28"/>
                    <a:pt x="132" y="19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6" y="23"/>
                    <a:pt x="164" y="38"/>
                    <a:pt x="169" y="50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7"/>
                    <a:pt x="150" y="77"/>
                    <a:pt x="149" y="76"/>
                  </a:cubicBezTo>
                  <a:cubicBezTo>
                    <a:pt x="149" y="76"/>
                    <a:pt x="139" y="65"/>
                    <a:pt x="132" y="5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1"/>
                    <a:pt x="132" y="141"/>
                    <a:pt x="132" y="14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2"/>
                    <a:pt x="132" y="52"/>
                  </a:cubicBezTo>
                  <a:close/>
                  <a:moveTo>
                    <a:pt x="113" y="6"/>
                  </a:moveTo>
                  <a:cubicBezTo>
                    <a:pt x="111" y="8"/>
                    <a:pt x="109" y="9"/>
                    <a:pt x="107" y="11"/>
                  </a:cubicBezTo>
                  <a:cubicBezTo>
                    <a:pt x="101" y="14"/>
                    <a:pt x="94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6" y="11"/>
                    <a:pt x="86" y="11"/>
                  </a:cubicBezTo>
                  <a:cubicBezTo>
                    <a:pt x="93" y="11"/>
                    <a:pt x="100" y="10"/>
                    <a:pt x="104" y="7"/>
                  </a:cubicBezTo>
                  <a:cubicBezTo>
                    <a:pt x="107" y="5"/>
                    <a:pt x="109" y="4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2" y="0"/>
                    <a:pt x="113" y="1"/>
                  </a:cubicBezTo>
                  <a:cubicBezTo>
                    <a:pt x="113" y="1"/>
                    <a:pt x="122" y="6"/>
                    <a:pt x="132" y="13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4" y="13"/>
                    <a:pt x="116" y="8"/>
                    <a:pt x="113" y="6"/>
                  </a:cubicBezTo>
                  <a:close/>
                  <a:moveTo>
                    <a:pt x="85" y="138"/>
                  </a:moveTo>
                  <a:cubicBezTo>
                    <a:pt x="128" y="138"/>
                    <a:pt x="128" y="138"/>
                    <a:pt x="128" y="138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9" y="51"/>
                    <a:pt x="130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1" y="143"/>
                    <a:pt x="130" y="143"/>
                  </a:cubicBezTo>
                  <a:cubicBezTo>
                    <a:pt x="85" y="143"/>
                    <a:pt x="85" y="143"/>
                    <a:pt x="85" y="143"/>
                  </a:cubicBezTo>
                  <a:lnTo>
                    <a:pt x="85" y="138"/>
                  </a:lnTo>
                  <a:close/>
                  <a:moveTo>
                    <a:pt x="85" y="16"/>
                  </a:moveTo>
                  <a:cubicBezTo>
                    <a:pt x="78" y="16"/>
                    <a:pt x="71" y="14"/>
                    <a:pt x="66" y="11"/>
                  </a:cubicBezTo>
                  <a:cubicBezTo>
                    <a:pt x="64" y="9"/>
                    <a:pt x="62" y="8"/>
                    <a:pt x="60" y="6"/>
                  </a:cubicBezTo>
                  <a:cubicBezTo>
                    <a:pt x="51" y="11"/>
                    <a:pt x="14" y="34"/>
                    <a:pt x="6" y="5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3" y="66"/>
                    <a:pt x="33" y="56"/>
                    <a:pt x="38" y="51"/>
                  </a:cubicBezTo>
                  <a:cubicBezTo>
                    <a:pt x="39" y="50"/>
                    <a:pt x="41" y="51"/>
                    <a:pt x="41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8" y="143"/>
                    <a:pt x="37" y="141"/>
                    <a:pt x="37" y="14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0" y="65"/>
                    <a:pt x="21" y="75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7"/>
                    <a:pt x="17" y="77"/>
                    <a:pt x="16" y="75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9" y="29"/>
                    <a:pt x="59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64" y="4"/>
                    <a:pt x="66" y="5"/>
                    <a:pt x="68" y="7"/>
                  </a:cubicBezTo>
                  <a:cubicBezTo>
                    <a:pt x="73" y="9"/>
                    <a:pt x="79" y="11"/>
                    <a:pt x="85" y="11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Freeform: Shape 99"/>
            <p:cNvSpPr/>
            <p:nvPr/>
          </p:nvSpPr>
          <p:spPr bwMode="auto">
            <a:xfrm>
              <a:off x="6257629" y="5115429"/>
              <a:ext cx="86916" cy="29766"/>
            </a:xfrm>
            <a:custGeom>
              <a:avLst/>
              <a:gdLst>
                <a:gd name="T0" fmla="*/ 25 w 51"/>
                <a:gd name="T1" fmla="*/ 13 h 18"/>
                <a:gd name="T2" fmla="*/ 38 w 51"/>
                <a:gd name="T3" fmla="*/ 11 h 18"/>
                <a:gd name="T4" fmla="*/ 46 w 51"/>
                <a:gd name="T5" fmla="*/ 5 h 18"/>
                <a:gd name="T6" fmla="*/ 46 w 51"/>
                <a:gd name="T7" fmla="*/ 5 h 18"/>
                <a:gd name="T8" fmla="*/ 46 w 51"/>
                <a:gd name="T9" fmla="*/ 5 h 18"/>
                <a:gd name="T10" fmla="*/ 46 w 51"/>
                <a:gd name="T11" fmla="*/ 5 h 18"/>
                <a:gd name="T12" fmla="*/ 46 w 51"/>
                <a:gd name="T13" fmla="*/ 5 h 18"/>
                <a:gd name="T14" fmla="*/ 46 w 51"/>
                <a:gd name="T15" fmla="*/ 5 h 18"/>
                <a:gd name="T16" fmla="*/ 46 w 51"/>
                <a:gd name="T17" fmla="*/ 5 h 18"/>
                <a:gd name="T18" fmla="*/ 46 w 51"/>
                <a:gd name="T19" fmla="*/ 5 h 18"/>
                <a:gd name="T20" fmla="*/ 46 w 51"/>
                <a:gd name="T21" fmla="*/ 5 h 18"/>
                <a:gd name="T22" fmla="*/ 46 w 51"/>
                <a:gd name="T23" fmla="*/ 5 h 18"/>
                <a:gd name="T24" fmla="*/ 38 w 51"/>
                <a:gd name="T25" fmla="*/ 11 h 18"/>
                <a:gd name="T26" fmla="*/ 25 w 51"/>
                <a:gd name="T27" fmla="*/ 13 h 18"/>
                <a:gd name="T28" fmla="*/ 25 w 51"/>
                <a:gd name="T29" fmla="*/ 13 h 18"/>
                <a:gd name="T30" fmla="*/ 25 w 51"/>
                <a:gd name="T31" fmla="*/ 8 h 18"/>
                <a:gd name="T32" fmla="*/ 25 w 51"/>
                <a:gd name="T33" fmla="*/ 8 h 18"/>
                <a:gd name="T34" fmla="*/ 36 w 51"/>
                <a:gd name="T35" fmla="*/ 7 h 18"/>
                <a:gd name="T36" fmla="*/ 41 w 51"/>
                <a:gd name="T37" fmla="*/ 3 h 18"/>
                <a:gd name="T38" fmla="*/ 42 w 51"/>
                <a:gd name="T39" fmla="*/ 3 h 18"/>
                <a:gd name="T40" fmla="*/ 42 w 51"/>
                <a:gd name="T41" fmla="*/ 3 h 18"/>
                <a:gd name="T42" fmla="*/ 42 w 51"/>
                <a:gd name="T43" fmla="*/ 3 h 18"/>
                <a:gd name="T44" fmla="*/ 44 w 51"/>
                <a:gd name="T45" fmla="*/ 0 h 18"/>
                <a:gd name="T46" fmla="*/ 48 w 51"/>
                <a:gd name="T47" fmla="*/ 1 h 18"/>
                <a:gd name="T48" fmla="*/ 48 w 51"/>
                <a:gd name="T49" fmla="*/ 1 h 18"/>
                <a:gd name="T50" fmla="*/ 48 w 51"/>
                <a:gd name="T51" fmla="*/ 1 h 18"/>
                <a:gd name="T52" fmla="*/ 48 w 51"/>
                <a:gd name="T53" fmla="*/ 1 h 18"/>
                <a:gd name="T54" fmla="*/ 50 w 51"/>
                <a:gd name="T55" fmla="*/ 4 h 18"/>
                <a:gd name="T56" fmla="*/ 50 w 51"/>
                <a:gd name="T57" fmla="*/ 7 h 18"/>
                <a:gd name="T58" fmla="*/ 50 w 51"/>
                <a:gd name="T59" fmla="*/ 7 h 18"/>
                <a:gd name="T60" fmla="*/ 40 w 51"/>
                <a:gd name="T61" fmla="*/ 15 h 18"/>
                <a:gd name="T62" fmla="*/ 25 w 51"/>
                <a:gd name="T63" fmla="*/ 18 h 18"/>
                <a:gd name="T64" fmla="*/ 25 w 51"/>
                <a:gd name="T65" fmla="*/ 18 h 18"/>
                <a:gd name="T66" fmla="*/ 25 w 51"/>
                <a:gd name="T67" fmla="*/ 13 h 18"/>
                <a:gd name="T68" fmla="*/ 25 w 51"/>
                <a:gd name="T69" fmla="*/ 13 h 18"/>
                <a:gd name="T70" fmla="*/ 13 w 51"/>
                <a:gd name="T71" fmla="*/ 11 h 18"/>
                <a:gd name="T72" fmla="*/ 5 w 51"/>
                <a:gd name="T73" fmla="*/ 5 h 18"/>
                <a:gd name="T74" fmla="*/ 5 w 51"/>
                <a:gd name="T75" fmla="*/ 5 h 18"/>
                <a:gd name="T76" fmla="*/ 5 w 51"/>
                <a:gd name="T77" fmla="*/ 5 h 18"/>
                <a:gd name="T78" fmla="*/ 5 w 51"/>
                <a:gd name="T79" fmla="*/ 5 h 18"/>
                <a:gd name="T80" fmla="*/ 5 w 51"/>
                <a:gd name="T81" fmla="*/ 5 h 18"/>
                <a:gd name="T82" fmla="*/ 5 w 51"/>
                <a:gd name="T83" fmla="*/ 5 h 18"/>
                <a:gd name="T84" fmla="*/ 12 w 51"/>
                <a:gd name="T85" fmla="*/ 11 h 18"/>
                <a:gd name="T86" fmla="*/ 25 w 51"/>
                <a:gd name="T87" fmla="*/ 13 h 18"/>
                <a:gd name="T88" fmla="*/ 25 w 51"/>
                <a:gd name="T89" fmla="*/ 18 h 18"/>
                <a:gd name="T90" fmla="*/ 11 w 51"/>
                <a:gd name="T91" fmla="*/ 15 h 18"/>
                <a:gd name="T92" fmla="*/ 1 w 51"/>
                <a:gd name="T93" fmla="*/ 7 h 18"/>
                <a:gd name="T94" fmla="*/ 0 w 51"/>
                <a:gd name="T95" fmla="*/ 4 h 18"/>
                <a:gd name="T96" fmla="*/ 3 w 51"/>
                <a:gd name="T97" fmla="*/ 1 h 18"/>
                <a:gd name="T98" fmla="*/ 3 w 51"/>
                <a:gd name="T99" fmla="*/ 1 h 18"/>
                <a:gd name="T100" fmla="*/ 3 w 51"/>
                <a:gd name="T101" fmla="*/ 1 h 18"/>
                <a:gd name="T102" fmla="*/ 6 w 51"/>
                <a:gd name="T103" fmla="*/ 0 h 18"/>
                <a:gd name="T104" fmla="*/ 9 w 51"/>
                <a:gd name="T105" fmla="*/ 3 h 18"/>
                <a:gd name="T106" fmla="*/ 9 w 51"/>
                <a:gd name="T107" fmla="*/ 3 h 18"/>
                <a:gd name="T108" fmla="*/ 9 w 51"/>
                <a:gd name="T109" fmla="*/ 3 h 18"/>
                <a:gd name="T110" fmla="*/ 15 w 51"/>
                <a:gd name="T111" fmla="*/ 7 h 18"/>
                <a:gd name="T112" fmla="*/ 25 w 51"/>
                <a:gd name="T113" fmla="*/ 8 h 18"/>
                <a:gd name="T114" fmla="*/ 25 w 51"/>
                <a:gd name="T1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18">
                  <a:moveTo>
                    <a:pt x="25" y="13"/>
                  </a:moveTo>
                  <a:cubicBezTo>
                    <a:pt x="30" y="13"/>
                    <a:pt x="35" y="12"/>
                    <a:pt x="38" y="11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30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3" y="8"/>
                    <a:pt x="36" y="7"/>
                  </a:cubicBezTo>
                  <a:cubicBezTo>
                    <a:pt x="39" y="5"/>
                    <a:pt x="41" y="4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1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3"/>
                    <a:pt x="50" y="4"/>
                  </a:cubicBezTo>
                  <a:cubicBezTo>
                    <a:pt x="51" y="5"/>
                    <a:pt x="51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11"/>
                    <a:pt x="45" y="13"/>
                    <a:pt x="40" y="15"/>
                  </a:cubicBezTo>
                  <a:cubicBezTo>
                    <a:pt x="36" y="17"/>
                    <a:pt x="31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3"/>
                    <a:pt x="25" y="13"/>
                    <a:pt x="25" y="13"/>
                  </a:cubicBezTo>
                  <a:close/>
                  <a:moveTo>
                    <a:pt x="25" y="13"/>
                  </a:moveTo>
                  <a:cubicBezTo>
                    <a:pt x="21" y="13"/>
                    <a:pt x="17" y="12"/>
                    <a:pt x="13" y="11"/>
                  </a:cubicBezTo>
                  <a:cubicBezTo>
                    <a:pt x="9" y="10"/>
                    <a:pt x="6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9" y="9"/>
                    <a:pt x="12" y="11"/>
                  </a:cubicBezTo>
                  <a:cubicBezTo>
                    <a:pt x="16" y="12"/>
                    <a:pt x="21" y="13"/>
                    <a:pt x="25" y="1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18"/>
                    <a:pt x="15" y="17"/>
                    <a:pt x="11" y="15"/>
                  </a:cubicBezTo>
                  <a:cubicBezTo>
                    <a:pt x="6" y="13"/>
                    <a:pt x="3" y="11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2" y="5"/>
                    <a:pt x="15" y="7"/>
                  </a:cubicBezTo>
                  <a:cubicBezTo>
                    <a:pt x="18" y="8"/>
                    <a:pt x="21" y="8"/>
                    <a:pt x="25" y="8"/>
                  </a:cubicBezTo>
                  <a:lnTo>
                    <a:pt x="25" y="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Freeform: Shape 100"/>
            <p:cNvSpPr/>
            <p:nvPr/>
          </p:nvSpPr>
          <p:spPr bwMode="auto">
            <a:xfrm>
              <a:off x="6616007" y="4643940"/>
              <a:ext cx="221456" cy="113110"/>
            </a:xfrm>
            <a:custGeom>
              <a:avLst/>
              <a:gdLst>
                <a:gd name="T0" fmla="*/ 121 w 131"/>
                <a:gd name="T1" fmla="*/ 39 h 67"/>
                <a:gd name="T2" fmla="*/ 121 w 131"/>
                <a:gd name="T3" fmla="*/ 39 h 67"/>
                <a:gd name="T4" fmla="*/ 121 w 131"/>
                <a:gd name="T5" fmla="*/ 11 h 67"/>
                <a:gd name="T6" fmla="*/ 111 w 131"/>
                <a:gd name="T7" fmla="*/ 0 h 67"/>
                <a:gd name="T8" fmla="*/ 131 w 131"/>
                <a:gd name="T9" fmla="*/ 24 h 67"/>
                <a:gd name="T10" fmla="*/ 124 w 131"/>
                <a:gd name="T11" fmla="*/ 42 h 67"/>
                <a:gd name="T12" fmla="*/ 111 w 131"/>
                <a:gd name="T13" fmla="*/ 44 h 67"/>
                <a:gd name="T14" fmla="*/ 117 w 131"/>
                <a:gd name="T15" fmla="*/ 35 h 67"/>
                <a:gd name="T16" fmla="*/ 122 w 131"/>
                <a:gd name="T17" fmla="*/ 24 h 67"/>
                <a:gd name="T18" fmla="*/ 111 w 131"/>
                <a:gd name="T19" fmla="*/ 10 h 67"/>
                <a:gd name="T20" fmla="*/ 114 w 131"/>
                <a:gd name="T21" fmla="*/ 18 h 67"/>
                <a:gd name="T22" fmla="*/ 114 w 131"/>
                <a:gd name="T23" fmla="*/ 32 h 67"/>
                <a:gd name="T24" fmla="*/ 111 w 131"/>
                <a:gd name="T25" fmla="*/ 34 h 67"/>
                <a:gd name="T26" fmla="*/ 66 w 131"/>
                <a:gd name="T27" fmla="*/ 62 h 67"/>
                <a:gd name="T28" fmla="*/ 95 w 131"/>
                <a:gd name="T29" fmla="*/ 43 h 67"/>
                <a:gd name="T30" fmla="*/ 98 w 131"/>
                <a:gd name="T31" fmla="*/ 43 h 67"/>
                <a:gd name="T32" fmla="*/ 106 w 131"/>
                <a:gd name="T33" fmla="*/ 44 h 67"/>
                <a:gd name="T34" fmla="*/ 111 w 131"/>
                <a:gd name="T35" fmla="*/ 49 h 67"/>
                <a:gd name="T36" fmla="*/ 101 w 131"/>
                <a:gd name="T37" fmla="*/ 49 h 67"/>
                <a:gd name="T38" fmla="*/ 80 w 131"/>
                <a:gd name="T39" fmla="*/ 62 h 67"/>
                <a:gd name="T40" fmla="*/ 66 w 131"/>
                <a:gd name="T41" fmla="*/ 62 h 67"/>
                <a:gd name="T42" fmla="*/ 107 w 131"/>
                <a:gd name="T43" fmla="*/ 4 h 67"/>
                <a:gd name="T44" fmla="*/ 66 w 131"/>
                <a:gd name="T45" fmla="*/ 4 h 67"/>
                <a:gd name="T46" fmla="*/ 107 w 131"/>
                <a:gd name="T47" fmla="*/ 0 h 67"/>
                <a:gd name="T48" fmla="*/ 108 w 131"/>
                <a:gd name="T49" fmla="*/ 0 h 67"/>
                <a:gd name="T50" fmla="*/ 111 w 131"/>
                <a:gd name="T51" fmla="*/ 5 h 67"/>
                <a:gd name="T52" fmla="*/ 111 w 131"/>
                <a:gd name="T53" fmla="*/ 15 h 67"/>
                <a:gd name="T54" fmla="*/ 109 w 131"/>
                <a:gd name="T55" fmla="*/ 25 h 67"/>
                <a:gd name="T56" fmla="*/ 106 w 131"/>
                <a:gd name="T57" fmla="*/ 35 h 67"/>
                <a:gd name="T58" fmla="*/ 111 w 131"/>
                <a:gd name="T59" fmla="*/ 39 h 67"/>
                <a:gd name="T60" fmla="*/ 104 w 131"/>
                <a:gd name="T61" fmla="*/ 39 h 67"/>
                <a:gd name="T62" fmla="*/ 100 w 131"/>
                <a:gd name="T63" fmla="*/ 36 h 67"/>
                <a:gd name="T64" fmla="*/ 100 w 131"/>
                <a:gd name="T65" fmla="*/ 35 h 67"/>
                <a:gd name="T66" fmla="*/ 106 w 131"/>
                <a:gd name="T67" fmla="*/ 12 h 67"/>
                <a:gd name="T68" fmla="*/ 108 w 131"/>
                <a:gd name="T69" fmla="*/ 10 h 67"/>
                <a:gd name="T70" fmla="*/ 109 w 131"/>
                <a:gd name="T71" fmla="*/ 10 h 67"/>
                <a:gd name="T72" fmla="*/ 55 w 131"/>
                <a:gd name="T73" fmla="*/ 63 h 67"/>
                <a:gd name="T74" fmla="*/ 66 w 131"/>
                <a:gd name="T75" fmla="*/ 67 h 67"/>
                <a:gd name="T76" fmla="*/ 16 w 131"/>
                <a:gd name="T77" fmla="*/ 51 h 67"/>
                <a:gd name="T78" fmla="*/ 0 w 131"/>
                <a:gd name="T79" fmla="*/ 7 h 67"/>
                <a:gd name="T80" fmla="*/ 3 w 131"/>
                <a:gd name="T81" fmla="*/ 0 h 67"/>
                <a:gd name="T82" fmla="*/ 66 w 131"/>
                <a:gd name="T83" fmla="*/ 4 h 67"/>
                <a:gd name="T84" fmla="*/ 5 w 131"/>
                <a:gd name="T85" fmla="*/ 7 h 67"/>
                <a:gd name="T86" fmla="*/ 20 w 131"/>
                <a:gd name="T87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67">
                  <a:moveTo>
                    <a:pt x="111" y="44"/>
                  </a:moveTo>
                  <a:cubicBezTo>
                    <a:pt x="115" y="43"/>
                    <a:pt x="118" y="41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4" y="35"/>
                    <a:pt x="126" y="30"/>
                    <a:pt x="126" y="24"/>
                  </a:cubicBezTo>
                  <a:cubicBezTo>
                    <a:pt x="126" y="19"/>
                    <a:pt x="124" y="14"/>
                    <a:pt x="121" y="11"/>
                  </a:cubicBezTo>
                  <a:cubicBezTo>
                    <a:pt x="118" y="8"/>
                    <a:pt x="115" y="6"/>
                    <a:pt x="111" y="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1"/>
                    <a:pt x="121" y="4"/>
                    <a:pt x="124" y="7"/>
                  </a:cubicBezTo>
                  <a:cubicBezTo>
                    <a:pt x="129" y="12"/>
                    <a:pt x="131" y="18"/>
                    <a:pt x="131" y="24"/>
                  </a:cubicBezTo>
                  <a:cubicBezTo>
                    <a:pt x="131" y="31"/>
                    <a:pt x="129" y="38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0" y="46"/>
                    <a:pt x="116" y="48"/>
                    <a:pt x="111" y="49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11" y="39"/>
                  </a:moveTo>
                  <a:cubicBezTo>
                    <a:pt x="113" y="38"/>
                    <a:pt x="115" y="37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20" y="32"/>
                    <a:pt x="122" y="29"/>
                    <a:pt x="122" y="24"/>
                  </a:cubicBezTo>
                  <a:cubicBezTo>
                    <a:pt x="122" y="21"/>
                    <a:pt x="120" y="17"/>
                    <a:pt x="118" y="15"/>
                  </a:cubicBezTo>
                  <a:cubicBezTo>
                    <a:pt x="116" y="13"/>
                    <a:pt x="114" y="11"/>
                    <a:pt x="111" y="1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3" y="17"/>
                    <a:pt x="114" y="18"/>
                  </a:cubicBezTo>
                  <a:cubicBezTo>
                    <a:pt x="116" y="20"/>
                    <a:pt x="117" y="22"/>
                    <a:pt x="117" y="24"/>
                  </a:cubicBezTo>
                  <a:cubicBezTo>
                    <a:pt x="117" y="27"/>
                    <a:pt x="116" y="30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2" y="33"/>
                    <a:pt x="111" y="34"/>
                  </a:cubicBezTo>
                  <a:lnTo>
                    <a:pt x="111" y="39"/>
                  </a:lnTo>
                  <a:close/>
                  <a:moveTo>
                    <a:pt x="66" y="62"/>
                  </a:moveTo>
                  <a:cubicBezTo>
                    <a:pt x="70" y="61"/>
                    <a:pt x="74" y="59"/>
                    <a:pt x="77" y="58"/>
                  </a:cubicBezTo>
                  <a:cubicBezTo>
                    <a:pt x="84" y="54"/>
                    <a:pt x="90" y="49"/>
                    <a:pt x="95" y="43"/>
                  </a:cubicBezTo>
                  <a:cubicBezTo>
                    <a:pt x="96" y="42"/>
                    <a:pt x="97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9" y="43"/>
                    <a:pt x="101" y="44"/>
                    <a:pt x="102" y="44"/>
                  </a:cubicBezTo>
                  <a:cubicBezTo>
                    <a:pt x="104" y="44"/>
                    <a:pt x="105" y="44"/>
                    <a:pt x="106" y="44"/>
                  </a:cubicBezTo>
                  <a:cubicBezTo>
                    <a:pt x="108" y="44"/>
                    <a:pt x="109" y="44"/>
                    <a:pt x="111" y="44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09" y="49"/>
                    <a:pt x="108" y="49"/>
                    <a:pt x="106" y="49"/>
                  </a:cubicBezTo>
                  <a:cubicBezTo>
                    <a:pt x="105" y="49"/>
                    <a:pt x="103" y="49"/>
                    <a:pt x="101" y="49"/>
                  </a:cubicBezTo>
                  <a:cubicBezTo>
                    <a:pt x="100" y="48"/>
                    <a:pt x="99" y="48"/>
                    <a:pt x="98" y="48"/>
                  </a:cubicBezTo>
                  <a:cubicBezTo>
                    <a:pt x="93" y="54"/>
                    <a:pt x="87" y="58"/>
                    <a:pt x="80" y="62"/>
                  </a:cubicBezTo>
                  <a:cubicBezTo>
                    <a:pt x="75" y="64"/>
                    <a:pt x="70" y="66"/>
                    <a:pt x="66" y="67"/>
                  </a:cubicBezTo>
                  <a:cubicBezTo>
                    <a:pt x="66" y="62"/>
                    <a:pt x="66" y="62"/>
                    <a:pt x="66" y="62"/>
                  </a:cubicBezTo>
                  <a:close/>
                  <a:moveTo>
                    <a:pt x="111" y="5"/>
                  </a:moveTo>
                  <a:cubicBezTo>
                    <a:pt x="110" y="5"/>
                    <a:pt x="109" y="5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111" y="10"/>
                  </a:move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9"/>
                    <a:pt x="110" y="22"/>
                    <a:pt x="109" y="25"/>
                  </a:cubicBezTo>
                  <a:cubicBezTo>
                    <a:pt x="108" y="28"/>
                    <a:pt x="107" y="32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8" y="35"/>
                    <a:pt x="109" y="34"/>
                    <a:pt x="111" y="3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09" y="39"/>
                    <a:pt x="108" y="40"/>
                    <a:pt x="106" y="40"/>
                  </a:cubicBezTo>
                  <a:cubicBezTo>
                    <a:pt x="106" y="40"/>
                    <a:pt x="105" y="39"/>
                    <a:pt x="104" y="39"/>
                  </a:cubicBezTo>
                  <a:cubicBezTo>
                    <a:pt x="103" y="39"/>
                    <a:pt x="102" y="39"/>
                    <a:pt x="102" y="39"/>
                  </a:cubicBezTo>
                  <a:cubicBezTo>
                    <a:pt x="100" y="38"/>
                    <a:pt x="100" y="37"/>
                    <a:pt x="100" y="36"/>
                  </a:cubicBezTo>
                  <a:cubicBezTo>
                    <a:pt x="100" y="36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2"/>
                    <a:pt x="104" y="28"/>
                    <a:pt x="105" y="24"/>
                  </a:cubicBezTo>
                  <a:cubicBezTo>
                    <a:pt x="105" y="20"/>
                    <a:pt x="106" y="16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0"/>
                    <a:pt x="107" y="10"/>
                    <a:pt x="108" y="10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1" y="10"/>
                  </a:cubicBezTo>
                  <a:close/>
                  <a:moveTo>
                    <a:pt x="55" y="63"/>
                  </a:moveTo>
                  <a:cubicBezTo>
                    <a:pt x="59" y="63"/>
                    <a:pt x="62" y="62"/>
                    <a:pt x="66" y="62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2" y="67"/>
                    <a:pt x="59" y="67"/>
                    <a:pt x="55" y="67"/>
                  </a:cubicBezTo>
                  <a:cubicBezTo>
                    <a:pt x="40" y="67"/>
                    <a:pt x="26" y="61"/>
                    <a:pt x="16" y="51"/>
                  </a:cubicBezTo>
                  <a:cubicBezTo>
                    <a:pt x="6" y="41"/>
                    <a:pt x="0" y="27"/>
                    <a:pt x="0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26"/>
                    <a:pt x="10" y="39"/>
                    <a:pt x="20" y="48"/>
                  </a:cubicBezTo>
                  <a:cubicBezTo>
                    <a:pt x="29" y="57"/>
                    <a:pt x="41" y="63"/>
                    <a:pt x="55" y="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Freeform: Shape 101"/>
            <p:cNvSpPr/>
            <p:nvPr/>
          </p:nvSpPr>
          <p:spPr bwMode="auto">
            <a:xfrm>
              <a:off x="6616007" y="4759432"/>
              <a:ext cx="201216" cy="25004"/>
            </a:xfrm>
            <a:custGeom>
              <a:avLst/>
              <a:gdLst>
                <a:gd name="T0" fmla="*/ 59 w 119"/>
                <a:gd name="T1" fmla="*/ 0 h 15"/>
                <a:gd name="T2" fmla="*/ 117 w 119"/>
                <a:gd name="T3" fmla="*/ 0 h 15"/>
                <a:gd name="T4" fmla="*/ 119 w 119"/>
                <a:gd name="T5" fmla="*/ 3 h 15"/>
                <a:gd name="T6" fmla="*/ 119 w 119"/>
                <a:gd name="T7" fmla="*/ 12 h 15"/>
                <a:gd name="T8" fmla="*/ 117 w 119"/>
                <a:gd name="T9" fmla="*/ 15 h 15"/>
                <a:gd name="T10" fmla="*/ 59 w 119"/>
                <a:gd name="T11" fmla="*/ 15 h 15"/>
                <a:gd name="T12" fmla="*/ 59 w 119"/>
                <a:gd name="T13" fmla="*/ 10 h 15"/>
                <a:gd name="T14" fmla="*/ 114 w 119"/>
                <a:gd name="T15" fmla="*/ 10 h 15"/>
                <a:gd name="T16" fmla="*/ 114 w 119"/>
                <a:gd name="T17" fmla="*/ 5 h 15"/>
                <a:gd name="T18" fmla="*/ 59 w 119"/>
                <a:gd name="T19" fmla="*/ 5 h 15"/>
                <a:gd name="T20" fmla="*/ 59 w 119"/>
                <a:gd name="T21" fmla="*/ 0 h 15"/>
                <a:gd name="T22" fmla="*/ 2 w 119"/>
                <a:gd name="T23" fmla="*/ 0 h 15"/>
                <a:gd name="T24" fmla="*/ 59 w 119"/>
                <a:gd name="T25" fmla="*/ 0 h 15"/>
                <a:gd name="T26" fmla="*/ 59 w 119"/>
                <a:gd name="T27" fmla="*/ 5 h 15"/>
                <a:gd name="T28" fmla="*/ 5 w 119"/>
                <a:gd name="T29" fmla="*/ 5 h 15"/>
                <a:gd name="T30" fmla="*/ 5 w 119"/>
                <a:gd name="T31" fmla="*/ 10 h 15"/>
                <a:gd name="T32" fmla="*/ 59 w 119"/>
                <a:gd name="T33" fmla="*/ 10 h 15"/>
                <a:gd name="T34" fmla="*/ 59 w 119"/>
                <a:gd name="T35" fmla="*/ 15 h 15"/>
                <a:gd name="T36" fmla="*/ 2 w 119"/>
                <a:gd name="T37" fmla="*/ 15 h 15"/>
                <a:gd name="T38" fmla="*/ 0 w 119"/>
                <a:gd name="T39" fmla="*/ 12 h 15"/>
                <a:gd name="T40" fmla="*/ 0 w 119"/>
                <a:gd name="T41" fmla="*/ 3 h 15"/>
                <a:gd name="T42" fmla="*/ 2 w 1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5">
                  <a:moveTo>
                    <a:pt x="59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9" y="1"/>
                    <a:pt x="119" y="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5"/>
                    <a:pt x="117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Freeform: Shape 102"/>
            <p:cNvSpPr/>
            <p:nvPr/>
          </p:nvSpPr>
          <p:spPr bwMode="auto">
            <a:xfrm>
              <a:off x="6712448" y="4553453"/>
              <a:ext cx="38100" cy="90488"/>
            </a:xfrm>
            <a:custGeom>
              <a:avLst/>
              <a:gdLst>
                <a:gd name="T0" fmla="*/ 12 w 23"/>
                <a:gd name="T1" fmla="*/ 47 h 53"/>
                <a:gd name="T2" fmla="*/ 17 w 23"/>
                <a:gd name="T3" fmla="*/ 42 h 53"/>
                <a:gd name="T4" fmla="*/ 18 w 23"/>
                <a:gd name="T5" fmla="*/ 32 h 53"/>
                <a:gd name="T6" fmla="*/ 14 w 23"/>
                <a:gd name="T7" fmla="*/ 24 h 53"/>
                <a:gd name="T8" fmla="*/ 13 w 23"/>
                <a:gd name="T9" fmla="*/ 22 h 53"/>
                <a:gd name="T10" fmla="*/ 12 w 23"/>
                <a:gd name="T11" fmla="*/ 19 h 53"/>
                <a:gd name="T12" fmla="*/ 12 w 23"/>
                <a:gd name="T13" fmla="*/ 12 h 53"/>
                <a:gd name="T14" fmla="*/ 13 w 23"/>
                <a:gd name="T15" fmla="*/ 10 h 53"/>
                <a:gd name="T16" fmla="*/ 15 w 23"/>
                <a:gd name="T17" fmla="*/ 7 h 53"/>
                <a:gd name="T18" fmla="*/ 14 w 23"/>
                <a:gd name="T19" fmla="*/ 6 h 53"/>
                <a:gd name="T20" fmla="*/ 14 w 23"/>
                <a:gd name="T21" fmla="*/ 6 h 53"/>
                <a:gd name="T22" fmla="*/ 13 w 23"/>
                <a:gd name="T23" fmla="*/ 5 h 53"/>
                <a:gd name="T24" fmla="*/ 12 w 23"/>
                <a:gd name="T25" fmla="*/ 5 h 53"/>
                <a:gd name="T26" fmla="*/ 12 w 23"/>
                <a:gd name="T27" fmla="*/ 0 h 53"/>
                <a:gd name="T28" fmla="*/ 16 w 23"/>
                <a:gd name="T29" fmla="*/ 1 h 53"/>
                <a:gd name="T30" fmla="*/ 18 w 23"/>
                <a:gd name="T31" fmla="*/ 3 h 53"/>
                <a:gd name="T32" fmla="*/ 18 w 23"/>
                <a:gd name="T33" fmla="*/ 4 h 53"/>
                <a:gd name="T34" fmla="*/ 19 w 23"/>
                <a:gd name="T35" fmla="*/ 6 h 53"/>
                <a:gd name="T36" fmla="*/ 16 w 23"/>
                <a:gd name="T37" fmla="*/ 14 h 53"/>
                <a:gd name="T38" fmla="*/ 16 w 23"/>
                <a:gd name="T39" fmla="*/ 16 h 53"/>
                <a:gd name="T40" fmla="*/ 17 w 23"/>
                <a:gd name="T41" fmla="*/ 19 h 53"/>
                <a:gd name="T42" fmla="*/ 18 w 23"/>
                <a:gd name="T43" fmla="*/ 22 h 53"/>
                <a:gd name="T44" fmla="*/ 22 w 23"/>
                <a:gd name="T45" fmla="*/ 31 h 53"/>
                <a:gd name="T46" fmla="*/ 21 w 23"/>
                <a:gd name="T47" fmla="*/ 44 h 53"/>
                <a:gd name="T48" fmla="*/ 12 w 23"/>
                <a:gd name="T49" fmla="*/ 52 h 53"/>
                <a:gd name="T50" fmla="*/ 12 w 23"/>
                <a:gd name="T51" fmla="*/ 52 h 53"/>
                <a:gd name="T52" fmla="*/ 12 w 23"/>
                <a:gd name="T53" fmla="*/ 47 h 53"/>
                <a:gd name="T54" fmla="*/ 12 w 23"/>
                <a:gd name="T55" fmla="*/ 32 h 53"/>
                <a:gd name="T56" fmla="*/ 12 w 23"/>
                <a:gd name="T57" fmla="*/ 40 h 53"/>
                <a:gd name="T58" fmla="*/ 12 w 23"/>
                <a:gd name="T59" fmla="*/ 32 h 53"/>
                <a:gd name="T60" fmla="*/ 9 w 23"/>
                <a:gd name="T61" fmla="*/ 41 h 53"/>
                <a:gd name="T62" fmla="*/ 7 w 23"/>
                <a:gd name="T63" fmla="*/ 44 h 53"/>
                <a:gd name="T64" fmla="*/ 7 w 23"/>
                <a:gd name="T65" fmla="*/ 45 h 53"/>
                <a:gd name="T66" fmla="*/ 8 w 23"/>
                <a:gd name="T67" fmla="*/ 46 h 53"/>
                <a:gd name="T68" fmla="*/ 11 w 23"/>
                <a:gd name="T69" fmla="*/ 47 h 53"/>
                <a:gd name="T70" fmla="*/ 12 w 23"/>
                <a:gd name="T71" fmla="*/ 47 h 53"/>
                <a:gd name="T72" fmla="*/ 12 w 23"/>
                <a:gd name="T73" fmla="*/ 52 h 53"/>
                <a:gd name="T74" fmla="*/ 4 w 23"/>
                <a:gd name="T75" fmla="*/ 50 h 53"/>
                <a:gd name="T76" fmla="*/ 3 w 23"/>
                <a:gd name="T77" fmla="*/ 47 h 53"/>
                <a:gd name="T78" fmla="*/ 2 w 23"/>
                <a:gd name="T79" fmla="*/ 44 h 53"/>
                <a:gd name="T80" fmla="*/ 8 w 23"/>
                <a:gd name="T81" fmla="*/ 37 h 53"/>
                <a:gd name="T82" fmla="*/ 7 w 23"/>
                <a:gd name="T83" fmla="*/ 34 h 53"/>
                <a:gd name="T84" fmla="*/ 3 w 23"/>
                <a:gd name="T85" fmla="*/ 26 h 53"/>
                <a:gd name="T86" fmla="*/ 1 w 23"/>
                <a:gd name="T87" fmla="*/ 22 h 53"/>
                <a:gd name="T88" fmla="*/ 1 w 23"/>
                <a:gd name="T89" fmla="*/ 22 h 53"/>
                <a:gd name="T90" fmla="*/ 1 w 23"/>
                <a:gd name="T91" fmla="*/ 22 h 53"/>
                <a:gd name="T92" fmla="*/ 1 w 23"/>
                <a:gd name="T93" fmla="*/ 10 h 53"/>
                <a:gd name="T94" fmla="*/ 8 w 23"/>
                <a:gd name="T95" fmla="*/ 1 h 53"/>
                <a:gd name="T96" fmla="*/ 12 w 23"/>
                <a:gd name="T97" fmla="*/ 0 h 53"/>
                <a:gd name="T98" fmla="*/ 12 w 23"/>
                <a:gd name="T99" fmla="*/ 5 h 53"/>
                <a:gd name="T100" fmla="*/ 10 w 23"/>
                <a:gd name="T101" fmla="*/ 5 h 53"/>
                <a:gd name="T102" fmla="*/ 5 w 23"/>
                <a:gd name="T103" fmla="*/ 11 h 53"/>
                <a:gd name="T104" fmla="*/ 6 w 23"/>
                <a:gd name="T105" fmla="*/ 21 h 53"/>
                <a:gd name="T106" fmla="*/ 6 w 23"/>
                <a:gd name="T107" fmla="*/ 21 h 53"/>
                <a:gd name="T108" fmla="*/ 7 w 23"/>
                <a:gd name="T109" fmla="*/ 23 h 53"/>
                <a:gd name="T110" fmla="*/ 12 w 23"/>
                <a:gd name="T111" fmla="*/ 32 h 53"/>
                <a:gd name="T112" fmla="*/ 12 w 23"/>
                <a:gd name="T113" fmla="*/ 40 h 53"/>
                <a:gd name="T114" fmla="*/ 9 w 23"/>
                <a:gd name="T115" fmla="*/ 41 h 53"/>
                <a:gd name="T116" fmla="*/ 12 w 23"/>
                <a:gd name="T117" fmla="*/ 19 h 53"/>
                <a:gd name="T118" fmla="*/ 12 w 23"/>
                <a:gd name="T119" fmla="*/ 12 h 53"/>
                <a:gd name="T120" fmla="*/ 11 w 23"/>
                <a:gd name="T121" fmla="*/ 17 h 53"/>
                <a:gd name="T122" fmla="*/ 12 w 23"/>
                <a:gd name="T12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8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4" y="10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7" y="20"/>
                    <a:pt x="18" y="21"/>
                    <a:pt x="18" y="22"/>
                  </a:cubicBezTo>
                  <a:cubicBezTo>
                    <a:pt x="20" y="24"/>
                    <a:pt x="21" y="27"/>
                    <a:pt x="22" y="31"/>
                  </a:cubicBezTo>
                  <a:cubicBezTo>
                    <a:pt x="23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3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38"/>
                    <a:pt x="12" y="35"/>
                    <a:pt x="12" y="32"/>
                  </a:cubicBez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7"/>
                    <a:pt x="9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8" y="53"/>
                    <a:pt x="6" y="51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2" y="46"/>
                    <a:pt x="2" y="45"/>
                    <a:pt x="2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7" y="35"/>
                    <a:pt x="7" y="34"/>
                  </a:cubicBezTo>
                  <a:cubicBezTo>
                    <a:pt x="6" y="31"/>
                    <a:pt x="4" y="28"/>
                    <a:pt x="3" y="26"/>
                  </a:cubicBezTo>
                  <a:cubicBezTo>
                    <a:pt x="2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9" y="26"/>
                    <a:pt x="10" y="29"/>
                    <a:pt x="12" y="3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0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Freeform: Shape 103"/>
            <p:cNvSpPr/>
            <p:nvPr/>
          </p:nvSpPr>
          <p:spPr bwMode="auto">
            <a:xfrm>
              <a:off x="6686254" y="4055771"/>
              <a:ext cx="82154" cy="80963"/>
            </a:xfrm>
            <a:custGeom>
              <a:avLst/>
              <a:gdLst>
                <a:gd name="T0" fmla="*/ 24 w 48"/>
                <a:gd name="T1" fmla="*/ 0 h 48"/>
                <a:gd name="T2" fmla="*/ 41 w 48"/>
                <a:gd name="T3" fmla="*/ 7 h 48"/>
                <a:gd name="T4" fmla="*/ 41 w 48"/>
                <a:gd name="T5" fmla="*/ 7 h 48"/>
                <a:gd name="T6" fmla="*/ 48 w 48"/>
                <a:gd name="T7" fmla="*/ 24 h 48"/>
                <a:gd name="T8" fmla="*/ 41 w 48"/>
                <a:gd name="T9" fmla="*/ 41 h 48"/>
                <a:gd name="T10" fmla="*/ 41 w 48"/>
                <a:gd name="T11" fmla="*/ 41 h 48"/>
                <a:gd name="T12" fmla="*/ 24 w 48"/>
                <a:gd name="T13" fmla="*/ 48 h 48"/>
                <a:gd name="T14" fmla="*/ 24 w 48"/>
                <a:gd name="T15" fmla="*/ 43 h 48"/>
                <a:gd name="T16" fmla="*/ 37 w 48"/>
                <a:gd name="T17" fmla="*/ 37 h 48"/>
                <a:gd name="T18" fmla="*/ 37 w 48"/>
                <a:gd name="T19" fmla="*/ 37 h 48"/>
                <a:gd name="T20" fmla="*/ 37 w 48"/>
                <a:gd name="T21" fmla="*/ 37 h 48"/>
                <a:gd name="T22" fmla="*/ 43 w 48"/>
                <a:gd name="T23" fmla="*/ 24 h 48"/>
                <a:gd name="T24" fmla="*/ 37 w 48"/>
                <a:gd name="T25" fmla="*/ 11 h 48"/>
                <a:gd name="T26" fmla="*/ 37 w 48"/>
                <a:gd name="T27" fmla="*/ 11 h 48"/>
                <a:gd name="T28" fmla="*/ 24 w 48"/>
                <a:gd name="T29" fmla="*/ 5 h 48"/>
                <a:gd name="T30" fmla="*/ 24 w 48"/>
                <a:gd name="T31" fmla="*/ 0 h 48"/>
                <a:gd name="T32" fmla="*/ 24 w 48"/>
                <a:gd name="T33" fmla="*/ 0 h 48"/>
                <a:gd name="T34" fmla="*/ 24 w 48"/>
                <a:gd name="T35" fmla="*/ 0 h 48"/>
                <a:gd name="T36" fmla="*/ 24 w 48"/>
                <a:gd name="T37" fmla="*/ 5 h 48"/>
                <a:gd name="T38" fmla="*/ 24 w 48"/>
                <a:gd name="T39" fmla="*/ 5 h 48"/>
                <a:gd name="T40" fmla="*/ 11 w 48"/>
                <a:gd name="T41" fmla="*/ 11 h 48"/>
                <a:gd name="T42" fmla="*/ 5 w 48"/>
                <a:gd name="T43" fmla="*/ 24 h 48"/>
                <a:gd name="T44" fmla="*/ 11 w 48"/>
                <a:gd name="T45" fmla="*/ 37 h 48"/>
                <a:gd name="T46" fmla="*/ 24 w 48"/>
                <a:gd name="T47" fmla="*/ 43 h 48"/>
                <a:gd name="T48" fmla="*/ 24 w 48"/>
                <a:gd name="T49" fmla="*/ 43 h 48"/>
                <a:gd name="T50" fmla="*/ 24 w 48"/>
                <a:gd name="T51" fmla="*/ 48 h 48"/>
                <a:gd name="T52" fmla="*/ 24 w 48"/>
                <a:gd name="T53" fmla="*/ 48 h 48"/>
                <a:gd name="T54" fmla="*/ 7 w 48"/>
                <a:gd name="T55" fmla="*/ 41 h 48"/>
                <a:gd name="T56" fmla="*/ 0 w 48"/>
                <a:gd name="T57" fmla="*/ 24 h 48"/>
                <a:gd name="T58" fmla="*/ 7 w 48"/>
                <a:gd name="T59" fmla="*/ 7 h 48"/>
                <a:gd name="T60" fmla="*/ 24 w 48"/>
                <a:gd name="T6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6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45"/>
                    <a:pt x="30" y="48"/>
                    <a:pt x="24" y="4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43"/>
                    <a:pt x="34" y="4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4"/>
                    <a:pt x="43" y="29"/>
                    <a:pt x="43" y="24"/>
                  </a:cubicBezTo>
                  <a:cubicBezTo>
                    <a:pt x="43" y="19"/>
                    <a:pt x="41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7"/>
                    <a:pt x="29" y="5"/>
                    <a:pt x="24" y="5"/>
                  </a:cubicBezTo>
                  <a:lnTo>
                    <a:pt x="24" y="0"/>
                  </a:ln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5"/>
                    <a:pt x="14" y="7"/>
                    <a:pt x="11" y="11"/>
                  </a:cubicBezTo>
                  <a:cubicBezTo>
                    <a:pt x="7" y="14"/>
                    <a:pt x="5" y="19"/>
                    <a:pt x="5" y="24"/>
                  </a:cubicBezTo>
                  <a:cubicBezTo>
                    <a:pt x="5" y="29"/>
                    <a:pt x="7" y="34"/>
                    <a:pt x="11" y="37"/>
                  </a:cubicBezTo>
                  <a:cubicBezTo>
                    <a:pt x="14" y="41"/>
                    <a:pt x="19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7" y="48"/>
                    <a:pt x="12" y="45"/>
                    <a:pt x="7" y="41"/>
                  </a:cubicBezTo>
                  <a:cubicBezTo>
                    <a:pt x="3" y="36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Freeform: Shape 104"/>
            <p:cNvSpPr/>
            <p:nvPr/>
          </p:nvSpPr>
          <p:spPr bwMode="auto">
            <a:xfrm>
              <a:off x="6498135" y="4123637"/>
              <a:ext cx="351235" cy="272654"/>
            </a:xfrm>
            <a:custGeom>
              <a:avLst/>
              <a:gdLst>
                <a:gd name="T0" fmla="*/ 137 w 207"/>
                <a:gd name="T1" fmla="*/ 18 h 161"/>
                <a:gd name="T2" fmla="*/ 144 w 207"/>
                <a:gd name="T3" fmla="*/ 15 h 161"/>
                <a:gd name="T4" fmla="*/ 196 w 207"/>
                <a:gd name="T5" fmla="*/ 7 h 161"/>
                <a:gd name="T6" fmla="*/ 167 w 207"/>
                <a:gd name="T7" fmla="*/ 56 h 161"/>
                <a:gd name="T8" fmla="*/ 137 w 207"/>
                <a:gd name="T9" fmla="*/ 32 h 161"/>
                <a:gd name="T10" fmla="*/ 137 w 207"/>
                <a:gd name="T11" fmla="*/ 30 h 161"/>
                <a:gd name="T12" fmla="*/ 194 w 207"/>
                <a:gd name="T13" fmla="*/ 12 h 161"/>
                <a:gd name="T14" fmla="*/ 163 w 207"/>
                <a:gd name="T15" fmla="*/ 36 h 161"/>
                <a:gd name="T16" fmla="*/ 142 w 207"/>
                <a:gd name="T17" fmla="*/ 100 h 161"/>
                <a:gd name="T18" fmla="*/ 146 w 207"/>
                <a:gd name="T19" fmla="*/ 97 h 161"/>
                <a:gd name="T20" fmla="*/ 147 w 207"/>
                <a:gd name="T21" fmla="*/ 160 h 161"/>
                <a:gd name="T22" fmla="*/ 137 w 207"/>
                <a:gd name="T23" fmla="*/ 18 h 161"/>
                <a:gd name="T24" fmla="*/ 104 w 207"/>
                <a:gd name="T25" fmla="*/ 0 h 161"/>
                <a:gd name="T26" fmla="*/ 106 w 207"/>
                <a:gd name="T27" fmla="*/ 0 h 161"/>
                <a:gd name="T28" fmla="*/ 104 w 207"/>
                <a:gd name="T29" fmla="*/ 92 h 161"/>
                <a:gd name="T30" fmla="*/ 126 w 207"/>
                <a:gd name="T31" fmla="*/ 109 h 161"/>
                <a:gd name="T32" fmla="*/ 137 w 207"/>
                <a:gd name="T33" fmla="*/ 161 h 161"/>
                <a:gd name="T34" fmla="*/ 121 w 207"/>
                <a:gd name="T35" fmla="*/ 111 h 161"/>
                <a:gd name="T36" fmla="*/ 137 w 207"/>
                <a:gd name="T37" fmla="*/ 97 h 161"/>
                <a:gd name="T38" fmla="*/ 136 w 207"/>
                <a:gd name="T39" fmla="*/ 35 h 161"/>
                <a:gd name="T40" fmla="*/ 137 w 207"/>
                <a:gd name="T41" fmla="*/ 30 h 161"/>
                <a:gd name="T42" fmla="*/ 137 w 207"/>
                <a:gd name="T43" fmla="*/ 30 h 161"/>
                <a:gd name="T44" fmla="*/ 112 w 207"/>
                <a:gd name="T45" fmla="*/ 75 h 161"/>
                <a:gd name="T46" fmla="*/ 137 w 207"/>
                <a:gd name="T47" fmla="*/ 97 h 161"/>
                <a:gd name="T48" fmla="*/ 70 w 207"/>
                <a:gd name="T49" fmla="*/ 0 h 161"/>
                <a:gd name="T50" fmla="*/ 70 w 207"/>
                <a:gd name="T51" fmla="*/ 16 h 161"/>
                <a:gd name="T52" fmla="*/ 101 w 207"/>
                <a:gd name="T53" fmla="*/ 19 h 161"/>
                <a:gd name="T54" fmla="*/ 73 w 207"/>
                <a:gd name="T55" fmla="*/ 111 h 161"/>
                <a:gd name="T56" fmla="*/ 70 w 207"/>
                <a:gd name="T57" fmla="*/ 106 h 161"/>
                <a:gd name="T58" fmla="*/ 76 w 207"/>
                <a:gd name="T59" fmla="*/ 76 h 161"/>
                <a:gd name="T60" fmla="*/ 70 w 207"/>
                <a:gd name="T61" fmla="*/ 22 h 161"/>
                <a:gd name="T62" fmla="*/ 70 w 207"/>
                <a:gd name="T63" fmla="*/ 132 h 161"/>
                <a:gd name="T64" fmla="*/ 99 w 207"/>
                <a:gd name="T65" fmla="*/ 94 h 161"/>
                <a:gd name="T66" fmla="*/ 100 w 207"/>
                <a:gd name="T67" fmla="*/ 89 h 161"/>
                <a:gd name="T68" fmla="*/ 98 w 207"/>
                <a:gd name="T69" fmla="*/ 88 h 161"/>
                <a:gd name="T70" fmla="*/ 70 w 207"/>
                <a:gd name="T71" fmla="*/ 127 h 161"/>
                <a:gd name="T72" fmla="*/ 38 w 207"/>
                <a:gd name="T73" fmla="*/ 54 h 161"/>
                <a:gd name="T74" fmla="*/ 31 w 207"/>
                <a:gd name="T75" fmla="*/ 53 h 161"/>
                <a:gd name="T76" fmla="*/ 28 w 207"/>
                <a:gd name="T77" fmla="*/ 61 h 161"/>
                <a:gd name="T78" fmla="*/ 6 w 207"/>
                <a:gd name="T79" fmla="*/ 94 h 161"/>
                <a:gd name="T80" fmla="*/ 56 w 207"/>
                <a:gd name="T81" fmla="*/ 75 h 161"/>
                <a:gd name="T82" fmla="*/ 51 w 207"/>
                <a:gd name="T83" fmla="*/ 68 h 161"/>
                <a:gd name="T84" fmla="*/ 50 w 207"/>
                <a:gd name="T85" fmla="*/ 61 h 161"/>
                <a:gd name="T86" fmla="*/ 48 w 207"/>
                <a:gd name="T87" fmla="*/ 58 h 161"/>
                <a:gd name="T88" fmla="*/ 69 w 207"/>
                <a:gd name="T89" fmla="*/ 16 h 161"/>
                <a:gd name="T90" fmla="*/ 54 w 207"/>
                <a:gd name="T91" fmla="*/ 57 h 161"/>
                <a:gd name="T92" fmla="*/ 57 w 207"/>
                <a:gd name="T93" fmla="*/ 68 h 161"/>
                <a:gd name="T94" fmla="*/ 62 w 207"/>
                <a:gd name="T95" fmla="*/ 75 h 161"/>
                <a:gd name="T96" fmla="*/ 43 w 207"/>
                <a:gd name="T97" fmla="*/ 115 h 161"/>
                <a:gd name="T98" fmla="*/ 57 w 207"/>
                <a:gd name="T99" fmla="*/ 118 h 161"/>
                <a:gd name="T100" fmla="*/ 70 w 207"/>
                <a:gd name="T101" fmla="*/ 106 h 161"/>
                <a:gd name="T102" fmla="*/ 62 w 207"/>
                <a:gd name="T103" fmla="*/ 120 h 161"/>
                <a:gd name="T104" fmla="*/ 53 w 207"/>
                <a:gd name="T105" fmla="*/ 124 h 161"/>
                <a:gd name="T106" fmla="*/ 30 w 207"/>
                <a:gd name="T107" fmla="*/ 130 h 161"/>
                <a:gd name="T108" fmla="*/ 28 w 207"/>
                <a:gd name="T109" fmla="*/ 135 h 161"/>
                <a:gd name="T110" fmla="*/ 26 w 207"/>
                <a:gd name="T111" fmla="*/ 110 h 161"/>
                <a:gd name="T112" fmla="*/ 30 w 207"/>
                <a:gd name="T113" fmla="*/ 109 h 161"/>
                <a:gd name="T114" fmla="*/ 17 w 207"/>
                <a:gd name="T115" fmla="*/ 56 h 161"/>
                <a:gd name="T116" fmla="*/ 26 w 207"/>
                <a:gd name="T117" fmla="*/ 55 h 161"/>
                <a:gd name="T118" fmla="*/ 35 w 207"/>
                <a:gd name="T119" fmla="*/ 49 h 161"/>
                <a:gd name="T120" fmla="*/ 70 w 207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61">
                  <a:moveTo>
                    <a:pt x="163" y="36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6"/>
                    <a:pt x="195" y="6"/>
                    <a:pt x="196" y="7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7" y="20"/>
                    <a:pt x="207" y="21"/>
                    <a:pt x="206" y="22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7"/>
                    <a:pt x="165" y="57"/>
                    <a:pt x="164" y="5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2"/>
                    <a:pt x="138" y="31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4" y="37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lose/>
                  <a:moveTo>
                    <a:pt x="137" y="156"/>
                  </a:moveTo>
                  <a:cubicBezTo>
                    <a:pt x="145" y="155"/>
                    <a:pt x="145" y="155"/>
                    <a:pt x="145" y="15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6" y="98"/>
                    <a:pt x="147" y="98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9"/>
                    <a:pt x="149" y="160"/>
                    <a:pt x="147" y="160"/>
                  </a:cubicBezTo>
                  <a:cubicBezTo>
                    <a:pt x="137" y="161"/>
                    <a:pt x="137" y="161"/>
                    <a:pt x="137" y="161"/>
                  </a:cubicBezTo>
                  <a:lnTo>
                    <a:pt x="137" y="156"/>
                  </a:lnTo>
                  <a:close/>
                  <a:moveTo>
                    <a:pt x="137" y="18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8"/>
                    <a:pt x="137" y="18"/>
                    <a:pt x="137" y="18"/>
                  </a:cubicBezTo>
                  <a:close/>
                  <a:moveTo>
                    <a:pt x="104" y="92"/>
                  </a:moveTo>
                  <a:cubicBezTo>
                    <a:pt x="125" y="108"/>
                    <a:pt x="125" y="108"/>
                    <a:pt x="125" y="108"/>
                  </a:cubicBezTo>
                  <a:cubicBezTo>
                    <a:pt x="126" y="108"/>
                    <a:pt x="126" y="109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5" y="161"/>
                    <a:pt x="124" y="160"/>
                    <a:pt x="124" y="159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lose/>
                  <a:moveTo>
                    <a:pt x="137" y="97"/>
                  </a:moveTo>
                  <a:cubicBezTo>
                    <a:pt x="137" y="91"/>
                    <a:pt x="137" y="91"/>
                    <a:pt x="137" y="91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29"/>
                    <a:pt x="136" y="29"/>
                  </a:cubicBezTo>
                  <a:cubicBezTo>
                    <a:pt x="135" y="29"/>
                    <a:pt x="134" y="29"/>
                    <a:pt x="133" y="3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1" y="76"/>
                    <a:pt x="111" y="77"/>
                    <a:pt x="112" y="78"/>
                  </a:cubicBezTo>
                  <a:lnTo>
                    <a:pt x="137" y="97"/>
                  </a:lnTo>
                  <a:close/>
                  <a:moveTo>
                    <a:pt x="104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70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6"/>
                    <a:pt x="102" y="17"/>
                    <a:pt x="102" y="18"/>
                  </a:cubicBezTo>
                  <a:cubicBezTo>
                    <a:pt x="102" y="18"/>
                    <a:pt x="102" y="19"/>
                    <a:pt x="101" y="1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10"/>
                    <a:pt x="74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70" y="127"/>
                  </a:moveTo>
                  <a:cubicBezTo>
                    <a:pt x="70" y="132"/>
                    <a:pt x="70" y="132"/>
                    <a:pt x="70" y="132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0"/>
                    <a:pt x="93" y="130"/>
                    <a:pt x="93" y="12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6" y="87"/>
                    <a:pt x="95" y="88"/>
                    <a:pt x="95" y="90"/>
                  </a:cubicBezTo>
                  <a:cubicBezTo>
                    <a:pt x="89" y="126"/>
                    <a:pt x="89" y="126"/>
                    <a:pt x="89" y="126"/>
                  </a:cubicBezTo>
                  <a:lnTo>
                    <a:pt x="70" y="127"/>
                  </a:lnTo>
                  <a:close/>
                  <a:moveTo>
                    <a:pt x="7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6" y="63"/>
                    <a:pt x="25" y="62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0" y="73"/>
                    <a:pt x="50" y="71"/>
                    <a:pt x="50" y="7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0"/>
                    <a:pt x="48" y="59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61"/>
                    <a:pt x="59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2"/>
                    <a:pt x="62" y="74"/>
                    <a:pt x="62" y="7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4"/>
                    <a:pt x="44" y="115"/>
                    <a:pt x="4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7"/>
                    <a:pt x="62" y="107"/>
                    <a:pt x="63" y="10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5"/>
                    <a:pt x="58" y="126"/>
                    <a:pt x="57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7" y="135"/>
                    <a:pt x="26" y="134"/>
                    <a:pt x="26" y="13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1"/>
                    <a:pt x="25" y="110"/>
                    <a:pt x="26" y="110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7"/>
                    <a:pt x="0" y="96"/>
                    <a:pt x="1" y="9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9" y="54"/>
                    <a:pt x="20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30" y="47"/>
                    <a:pt x="31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Freeform: Shape 105"/>
            <p:cNvSpPr/>
            <p:nvPr/>
          </p:nvSpPr>
          <p:spPr bwMode="auto">
            <a:xfrm>
              <a:off x="6480276" y="4208171"/>
              <a:ext cx="46435" cy="77391"/>
            </a:xfrm>
            <a:custGeom>
              <a:avLst/>
              <a:gdLst>
                <a:gd name="T0" fmla="*/ 14 w 28"/>
                <a:gd name="T1" fmla="*/ 8 h 46"/>
                <a:gd name="T2" fmla="*/ 16 w 28"/>
                <a:gd name="T3" fmla="*/ 1 h 46"/>
                <a:gd name="T4" fmla="*/ 19 w 28"/>
                <a:gd name="T5" fmla="*/ 0 h 46"/>
                <a:gd name="T6" fmla="*/ 26 w 28"/>
                <a:gd name="T7" fmla="*/ 3 h 46"/>
                <a:gd name="T8" fmla="*/ 27 w 28"/>
                <a:gd name="T9" fmla="*/ 6 h 46"/>
                <a:gd name="T10" fmla="*/ 14 w 28"/>
                <a:gd name="T11" fmla="*/ 38 h 46"/>
                <a:gd name="T12" fmla="*/ 14 w 28"/>
                <a:gd name="T13" fmla="*/ 26 h 46"/>
                <a:gd name="T14" fmla="*/ 22 w 28"/>
                <a:gd name="T15" fmla="*/ 6 h 46"/>
                <a:gd name="T16" fmla="*/ 20 w 28"/>
                <a:gd name="T17" fmla="*/ 5 h 46"/>
                <a:gd name="T18" fmla="*/ 14 w 28"/>
                <a:gd name="T19" fmla="*/ 20 h 46"/>
                <a:gd name="T20" fmla="*/ 14 w 28"/>
                <a:gd name="T21" fmla="*/ 8 h 46"/>
                <a:gd name="T22" fmla="*/ 0 w 28"/>
                <a:gd name="T23" fmla="*/ 40 h 46"/>
                <a:gd name="T24" fmla="*/ 14 w 28"/>
                <a:gd name="T25" fmla="*/ 8 h 46"/>
                <a:gd name="T26" fmla="*/ 14 w 28"/>
                <a:gd name="T27" fmla="*/ 20 h 46"/>
                <a:gd name="T28" fmla="*/ 6 w 28"/>
                <a:gd name="T29" fmla="*/ 39 h 46"/>
                <a:gd name="T30" fmla="*/ 8 w 28"/>
                <a:gd name="T31" fmla="*/ 40 h 46"/>
                <a:gd name="T32" fmla="*/ 14 w 28"/>
                <a:gd name="T33" fmla="*/ 26 h 46"/>
                <a:gd name="T34" fmla="*/ 14 w 28"/>
                <a:gd name="T35" fmla="*/ 38 h 46"/>
                <a:gd name="T36" fmla="*/ 11 w 28"/>
                <a:gd name="T37" fmla="*/ 44 h 46"/>
                <a:gd name="T38" fmla="*/ 8 w 28"/>
                <a:gd name="T39" fmla="*/ 45 h 46"/>
                <a:gd name="T40" fmla="*/ 2 w 28"/>
                <a:gd name="T41" fmla="*/ 43 h 46"/>
                <a:gd name="T42" fmla="*/ 0 w 28"/>
                <a:gd name="T4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6">
                  <a:moveTo>
                    <a:pt x="14" y="8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5"/>
                    <a:pt x="27" y="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4" y="8"/>
                  </a:lnTo>
                  <a:close/>
                  <a:moveTo>
                    <a:pt x="0" y="4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9" y="46"/>
                    <a:pt x="8" y="4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1"/>
                    <a:pt x="0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Freeform: Shape 106"/>
            <p:cNvSpPr/>
            <p:nvPr/>
          </p:nvSpPr>
          <p:spPr bwMode="auto">
            <a:xfrm>
              <a:off x="6576716" y="4247462"/>
              <a:ext cx="47625" cy="79772"/>
            </a:xfrm>
            <a:custGeom>
              <a:avLst/>
              <a:gdLst>
                <a:gd name="T0" fmla="*/ 14 w 28"/>
                <a:gd name="T1" fmla="*/ 27 h 47"/>
                <a:gd name="T2" fmla="*/ 22 w 28"/>
                <a:gd name="T3" fmla="*/ 7 h 47"/>
                <a:gd name="T4" fmla="*/ 20 w 28"/>
                <a:gd name="T5" fmla="*/ 6 h 47"/>
                <a:gd name="T6" fmla="*/ 14 w 28"/>
                <a:gd name="T7" fmla="*/ 21 h 47"/>
                <a:gd name="T8" fmla="*/ 14 w 28"/>
                <a:gd name="T9" fmla="*/ 8 h 47"/>
                <a:gd name="T10" fmla="*/ 16 w 28"/>
                <a:gd name="T11" fmla="*/ 2 h 47"/>
                <a:gd name="T12" fmla="*/ 20 w 28"/>
                <a:gd name="T13" fmla="*/ 1 h 47"/>
                <a:gd name="T14" fmla="*/ 26 w 28"/>
                <a:gd name="T15" fmla="*/ 4 h 47"/>
                <a:gd name="T16" fmla="*/ 27 w 28"/>
                <a:gd name="T17" fmla="*/ 7 h 47"/>
                <a:gd name="T18" fmla="*/ 15 w 28"/>
                <a:gd name="T19" fmla="*/ 37 h 47"/>
                <a:gd name="T20" fmla="*/ 14 w 28"/>
                <a:gd name="T21" fmla="*/ 39 h 47"/>
                <a:gd name="T22" fmla="*/ 14 w 28"/>
                <a:gd name="T23" fmla="*/ 27 h 47"/>
                <a:gd name="T24" fmla="*/ 10 w 28"/>
                <a:gd name="T25" fmla="*/ 36 h 47"/>
                <a:gd name="T26" fmla="*/ 14 w 28"/>
                <a:gd name="T27" fmla="*/ 27 h 47"/>
                <a:gd name="T28" fmla="*/ 14 w 28"/>
                <a:gd name="T29" fmla="*/ 39 h 47"/>
                <a:gd name="T30" fmla="*/ 11 w 28"/>
                <a:gd name="T31" fmla="*/ 45 h 47"/>
                <a:gd name="T32" fmla="*/ 8 w 28"/>
                <a:gd name="T33" fmla="*/ 46 h 47"/>
                <a:gd name="T34" fmla="*/ 2 w 28"/>
                <a:gd name="T35" fmla="*/ 44 h 47"/>
                <a:gd name="T36" fmla="*/ 0 w 28"/>
                <a:gd name="T37" fmla="*/ 40 h 47"/>
                <a:gd name="T38" fmla="*/ 2 w 28"/>
                <a:gd name="T39" fmla="*/ 36 h 47"/>
                <a:gd name="T40" fmla="*/ 14 w 28"/>
                <a:gd name="T41" fmla="*/ 8 h 47"/>
                <a:gd name="T42" fmla="*/ 14 w 28"/>
                <a:gd name="T43" fmla="*/ 21 h 47"/>
                <a:gd name="T44" fmla="*/ 7 w 28"/>
                <a:gd name="T45" fmla="*/ 38 h 47"/>
                <a:gd name="T46" fmla="*/ 6 w 28"/>
                <a:gd name="T47" fmla="*/ 40 h 47"/>
                <a:gd name="T48" fmla="*/ 8 w 28"/>
                <a:gd name="T49" fmla="*/ 41 h 47"/>
                <a:gd name="T50" fmla="*/ 10 w 28"/>
                <a:gd name="T51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47">
                  <a:moveTo>
                    <a:pt x="14" y="2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20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6"/>
                    <a:pt x="27" y="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4" y="39"/>
                    <a:pt x="14" y="39"/>
                  </a:cubicBezTo>
                  <a:lnTo>
                    <a:pt x="14" y="27"/>
                  </a:lnTo>
                  <a:close/>
                  <a:moveTo>
                    <a:pt x="10" y="36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8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Freeform: Shape 107"/>
            <p:cNvSpPr/>
            <p:nvPr/>
          </p:nvSpPr>
          <p:spPr bwMode="auto">
            <a:xfrm>
              <a:off x="5086054" y="3729540"/>
              <a:ext cx="134541" cy="108347"/>
            </a:xfrm>
            <a:custGeom>
              <a:avLst/>
              <a:gdLst>
                <a:gd name="T0" fmla="*/ 67 w 79"/>
                <a:gd name="T1" fmla="*/ 17 h 64"/>
                <a:gd name="T2" fmla="*/ 64 w 79"/>
                <a:gd name="T3" fmla="*/ 2 h 64"/>
                <a:gd name="T4" fmla="*/ 79 w 79"/>
                <a:gd name="T5" fmla="*/ 24 h 64"/>
                <a:gd name="T6" fmla="*/ 77 w 79"/>
                <a:gd name="T7" fmla="*/ 62 h 64"/>
                <a:gd name="T8" fmla="*/ 62 w 79"/>
                <a:gd name="T9" fmla="*/ 64 h 64"/>
                <a:gd name="T10" fmla="*/ 74 w 79"/>
                <a:gd name="T11" fmla="*/ 59 h 64"/>
                <a:gd name="T12" fmla="*/ 74 w 79"/>
                <a:gd name="T13" fmla="*/ 50 h 64"/>
                <a:gd name="T14" fmla="*/ 62 w 79"/>
                <a:gd name="T15" fmla="*/ 22 h 64"/>
                <a:gd name="T16" fmla="*/ 65 w 79"/>
                <a:gd name="T17" fmla="*/ 22 h 64"/>
                <a:gd name="T18" fmla="*/ 62 w 79"/>
                <a:gd name="T19" fmla="*/ 46 h 64"/>
                <a:gd name="T20" fmla="*/ 72 w 79"/>
                <a:gd name="T21" fmla="*/ 36 h 64"/>
                <a:gd name="T22" fmla="*/ 62 w 79"/>
                <a:gd name="T23" fmla="*/ 38 h 64"/>
                <a:gd name="T24" fmla="*/ 62 w 79"/>
                <a:gd name="T25" fmla="*/ 41 h 64"/>
                <a:gd name="T26" fmla="*/ 61 w 79"/>
                <a:gd name="T27" fmla="*/ 5 h 64"/>
                <a:gd name="T28" fmla="*/ 62 w 79"/>
                <a:gd name="T29" fmla="*/ 11 h 64"/>
                <a:gd name="T30" fmla="*/ 39 w 79"/>
                <a:gd name="T31" fmla="*/ 17 h 64"/>
                <a:gd name="T32" fmla="*/ 39 w 79"/>
                <a:gd name="T33" fmla="*/ 10 h 64"/>
                <a:gd name="T34" fmla="*/ 62 w 79"/>
                <a:gd name="T35" fmla="*/ 0 h 64"/>
                <a:gd name="T36" fmla="*/ 39 w 79"/>
                <a:gd name="T37" fmla="*/ 47 h 64"/>
                <a:gd name="T38" fmla="*/ 61 w 79"/>
                <a:gd name="T39" fmla="*/ 58 h 64"/>
                <a:gd name="T40" fmla="*/ 62 w 79"/>
                <a:gd name="T41" fmla="*/ 59 h 64"/>
                <a:gd name="T42" fmla="*/ 58 w 79"/>
                <a:gd name="T43" fmla="*/ 62 h 64"/>
                <a:gd name="T44" fmla="*/ 39 w 79"/>
                <a:gd name="T45" fmla="*/ 52 h 64"/>
                <a:gd name="T46" fmla="*/ 62 w 79"/>
                <a:gd name="T47" fmla="*/ 38 h 64"/>
                <a:gd name="T48" fmla="*/ 62 w 79"/>
                <a:gd name="T49" fmla="*/ 41 h 64"/>
                <a:gd name="T50" fmla="*/ 53 w 79"/>
                <a:gd name="T51" fmla="*/ 44 h 64"/>
                <a:gd name="T52" fmla="*/ 62 w 79"/>
                <a:gd name="T53" fmla="*/ 34 h 64"/>
                <a:gd name="T54" fmla="*/ 16 w 79"/>
                <a:gd name="T55" fmla="*/ 11 h 64"/>
                <a:gd name="T56" fmla="*/ 21 w 79"/>
                <a:gd name="T57" fmla="*/ 5 h 64"/>
                <a:gd name="T58" fmla="*/ 16 w 79"/>
                <a:gd name="T59" fmla="*/ 0 h 64"/>
                <a:gd name="T60" fmla="*/ 39 w 79"/>
                <a:gd name="T61" fmla="*/ 10 h 64"/>
                <a:gd name="T62" fmla="*/ 39 w 79"/>
                <a:gd name="T63" fmla="*/ 17 h 64"/>
                <a:gd name="T64" fmla="*/ 17 w 79"/>
                <a:gd name="T65" fmla="*/ 59 h 64"/>
                <a:gd name="T66" fmla="*/ 17 w 79"/>
                <a:gd name="T67" fmla="*/ 59 h 64"/>
                <a:gd name="T68" fmla="*/ 20 w 79"/>
                <a:gd name="T69" fmla="*/ 47 h 64"/>
                <a:gd name="T70" fmla="*/ 22 w 79"/>
                <a:gd name="T71" fmla="*/ 52 h 64"/>
                <a:gd name="T72" fmla="*/ 21 w 79"/>
                <a:gd name="T73" fmla="*/ 62 h 64"/>
                <a:gd name="T74" fmla="*/ 16 w 79"/>
                <a:gd name="T75" fmla="*/ 59 h 64"/>
                <a:gd name="T76" fmla="*/ 21 w 79"/>
                <a:gd name="T77" fmla="*/ 41 h 64"/>
                <a:gd name="T78" fmla="*/ 16 w 79"/>
                <a:gd name="T79" fmla="*/ 34 h 64"/>
                <a:gd name="T80" fmla="*/ 26 w 79"/>
                <a:gd name="T81" fmla="*/ 44 h 64"/>
                <a:gd name="T82" fmla="*/ 16 w 79"/>
                <a:gd name="T83" fmla="*/ 22 h 64"/>
                <a:gd name="T84" fmla="*/ 13 w 79"/>
                <a:gd name="T85" fmla="*/ 18 h 64"/>
                <a:gd name="T86" fmla="*/ 16 w 79"/>
                <a:gd name="T87" fmla="*/ 9 h 64"/>
                <a:gd name="T88" fmla="*/ 8 w 79"/>
                <a:gd name="T89" fmla="*/ 15 h 64"/>
                <a:gd name="T90" fmla="*/ 0 w 79"/>
                <a:gd name="T91" fmla="*/ 24 h 64"/>
                <a:gd name="T92" fmla="*/ 0 w 79"/>
                <a:gd name="T93" fmla="*/ 58 h 64"/>
                <a:gd name="T94" fmla="*/ 2 w 79"/>
                <a:gd name="T95" fmla="*/ 62 h 64"/>
                <a:gd name="T96" fmla="*/ 16 w 79"/>
                <a:gd name="T97" fmla="*/ 59 h 64"/>
                <a:gd name="T98" fmla="*/ 5 w 79"/>
                <a:gd name="T99" fmla="*/ 59 h 64"/>
                <a:gd name="T100" fmla="*/ 5 w 79"/>
                <a:gd name="T101" fmla="*/ 48 h 64"/>
                <a:gd name="T102" fmla="*/ 12 w 79"/>
                <a:gd name="T103" fmla="*/ 18 h 64"/>
                <a:gd name="T104" fmla="*/ 16 w 79"/>
                <a:gd name="T105" fmla="*/ 34 h 64"/>
                <a:gd name="T106" fmla="*/ 11 w 79"/>
                <a:gd name="T107" fmla="*/ 41 h 64"/>
                <a:gd name="T108" fmla="*/ 9 w 79"/>
                <a:gd name="T109" fmla="*/ 46 h 64"/>
                <a:gd name="T110" fmla="*/ 9 w 79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4">
                  <a:moveTo>
                    <a:pt x="74" y="25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3"/>
                    <a:pt x="79" y="23"/>
                    <a:pt x="79" y="24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60"/>
                    <a:pt x="78" y="61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5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8"/>
                    <a:pt x="74" y="58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25"/>
                    <a:pt x="74" y="25"/>
                    <a:pt x="74" y="25"/>
                  </a:cubicBezTo>
                  <a:close/>
                  <a:moveTo>
                    <a:pt x="62" y="11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1"/>
                    <a:pt x="67" y="20"/>
                    <a:pt x="66" y="18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2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1" y="46"/>
                    <a:pt x="72" y="45"/>
                    <a:pt x="72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5"/>
                    <a:pt x="71" y="34"/>
                    <a:pt x="70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6"/>
                  </a:lnTo>
                  <a:close/>
                  <a:moveTo>
                    <a:pt x="62" y="9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6"/>
                    <a:pt x="60" y="7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3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5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4"/>
                    <a:pt x="59" y="63"/>
                    <a:pt x="58" y="62"/>
                  </a:cubicBezTo>
                  <a:cubicBezTo>
                    <a:pt x="57" y="61"/>
                    <a:pt x="56" y="60"/>
                    <a:pt x="56" y="5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47"/>
                    <a:pt x="39" y="47"/>
                    <a:pt x="39" y="47"/>
                  </a:cubicBezTo>
                  <a:close/>
                  <a:moveTo>
                    <a:pt x="62" y="34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6"/>
                    <a:pt x="53" y="45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4" y="34"/>
                    <a:pt x="55" y="34"/>
                  </a:cubicBezTo>
                  <a:lnTo>
                    <a:pt x="62" y="34"/>
                  </a:lnTo>
                  <a:close/>
                  <a:moveTo>
                    <a:pt x="39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2"/>
                    <a:pt x="39" y="22"/>
                    <a:pt x="39" y="22"/>
                  </a:cubicBezTo>
                  <a:close/>
                  <a:moveTo>
                    <a:pt x="16" y="59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8"/>
                    <a:pt x="18" y="5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8"/>
                    <a:pt x="19" y="47"/>
                    <a:pt x="2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0"/>
                    <a:pt x="22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3"/>
                    <a:pt x="18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lose/>
                  <a:moveTo>
                    <a:pt x="16" y="46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5" y="46"/>
                    <a:pt x="24" y="46"/>
                  </a:cubicBezTo>
                  <a:lnTo>
                    <a:pt x="16" y="46"/>
                  </a:lnTo>
                  <a:close/>
                  <a:moveTo>
                    <a:pt x="16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3"/>
                    <a:pt x="4" y="64"/>
                    <a:pt x="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8"/>
                    <a:pt x="5" y="5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34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5"/>
                    <a:pt x="7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8" y="34"/>
                    <a:pt x="9" y="34"/>
                  </a:cubicBezTo>
                  <a:lnTo>
                    <a:pt x="16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Freeform: Shape 108"/>
            <p:cNvSpPr/>
            <p:nvPr/>
          </p:nvSpPr>
          <p:spPr bwMode="auto">
            <a:xfrm>
              <a:off x="5317035" y="4547500"/>
              <a:ext cx="190500" cy="213122"/>
            </a:xfrm>
            <a:custGeom>
              <a:avLst/>
              <a:gdLst>
                <a:gd name="T0" fmla="*/ 100 w 112"/>
                <a:gd name="T1" fmla="*/ 23 h 126"/>
                <a:gd name="T2" fmla="*/ 109 w 112"/>
                <a:gd name="T3" fmla="*/ 35 h 126"/>
                <a:gd name="T4" fmla="*/ 108 w 112"/>
                <a:gd name="T5" fmla="*/ 38 h 126"/>
                <a:gd name="T6" fmla="*/ 79 w 112"/>
                <a:gd name="T7" fmla="*/ 73 h 126"/>
                <a:gd name="T8" fmla="*/ 105 w 112"/>
                <a:gd name="T9" fmla="*/ 75 h 126"/>
                <a:gd name="T10" fmla="*/ 112 w 112"/>
                <a:gd name="T11" fmla="*/ 86 h 126"/>
                <a:gd name="T12" fmla="*/ 110 w 112"/>
                <a:gd name="T13" fmla="*/ 90 h 126"/>
                <a:gd name="T14" fmla="*/ 78 w 112"/>
                <a:gd name="T15" fmla="*/ 98 h 126"/>
                <a:gd name="T16" fmla="*/ 55 w 112"/>
                <a:gd name="T17" fmla="*/ 126 h 126"/>
                <a:gd name="T18" fmla="*/ 56 w 112"/>
                <a:gd name="T19" fmla="*/ 119 h 126"/>
                <a:gd name="T20" fmla="*/ 76 w 112"/>
                <a:gd name="T21" fmla="*/ 93 h 126"/>
                <a:gd name="T22" fmla="*/ 101 w 112"/>
                <a:gd name="T23" fmla="*/ 79 h 126"/>
                <a:gd name="T24" fmla="*/ 76 w 112"/>
                <a:gd name="T25" fmla="*/ 77 h 126"/>
                <a:gd name="T26" fmla="*/ 62 w 112"/>
                <a:gd name="T27" fmla="*/ 55 h 126"/>
                <a:gd name="T28" fmla="*/ 104 w 112"/>
                <a:gd name="T29" fmla="*/ 35 h 126"/>
                <a:gd name="T30" fmla="*/ 55 w 112"/>
                <a:gd name="T31" fmla="*/ 36 h 126"/>
                <a:gd name="T32" fmla="*/ 55 w 112"/>
                <a:gd name="T33" fmla="*/ 100 h 126"/>
                <a:gd name="T34" fmla="*/ 58 w 112"/>
                <a:gd name="T35" fmla="*/ 89 h 126"/>
                <a:gd name="T36" fmla="*/ 55 w 112"/>
                <a:gd name="T37" fmla="*/ 100 h 126"/>
                <a:gd name="T38" fmla="*/ 14 w 112"/>
                <a:gd name="T39" fmla="*/ 3 h 126"/>
                <a:gd name="T40" fmla="*/ 43 w 112"/>
                <a:gd name="T41" fmla="*/ 18 h 126"/>
                <a:gd name="T42" fmla="*/ 43 w 112"/>
                <a:gd name="T43" fmla="*/ 18 h 126"/>
                <a:gd name="T44" fmla="*/ 52 w 112"/>
                <a:gd name="T45" fmla="*/ 32 h 126"/>
                <a:gd name="T46" fmla="*/ 55 w 112"/>
                <a:gd name="T47" fmla="*/ 36 h 126"/>
                <a:gd name="T48" fmla="*/ 49 w 112"/>
                <a:gd name="T49" fmla="*/ 36 h 126"/>
                <a:gd name="T50" fmla="*/ 39 w 112"/>
                <a:gd name="T51" fmla="*/ 21 h 126"/>
                <a:gd name="T52" fmla="*/ 39 w 112"/>
                <a:gd name="T53" fmla="*/ 21 h 126"/>
                <a:gd name="T54" fmla="*/ 39 w 112"/>
                <a:gd name="T55" fmla="*/ 21 h 126"/>
                <a:gd name="T56" fmla="*/ 17 w 112"/>
                <a:gd name="T57" fmla="*/ 7 h 126"/>
                <a:gd name="T58" fmla="*/ 16 w 112"/>
                <a:gd name="T59" fmla="*/ 18 h 126"/>
                <a:gd name="T60" fmla="*/ 21 w 112"/>
                <a:gd name="T61" fmla="*/ 32 h 126"/>
                <a:gd name="T62" fmla="*/ 21 w 112"/>
                <a:gd name="T63" fmla="*/ 32 h 126"/>
                <a:gd name="T64" fmla="*/ 21 w 112"/>
                <a:gd name="T65" fmla="*/ 32 h 126"/>
                <a:gd name="T66" fmla="*/ 31 w 112"/>
                <a:gd name="T67" fmla="*/ 50 h 126"/>
                <a:gd name="T68" fmla="*/ 10 w 112"/>
                <a:gd name="T69" fmla="*/ 97 h 126"/>
                <a:gd name="T70" fmla="*/ 41 w 112"/>
                <a:gd name="T71" fmla="*/ 67 h 126"/>
                <a:gd name="T72" fmla="*/ 55 w 112"/>
                <a:gd name="T73" fmla="*/ 84 h 126"/>
                <a:gd name="T74" fmla="*/ 51 w 112"/>
                <a:gd name="T75" fmla="*/ 112 h 126"/>
                <a:gd name="T76" fmla="*/ 55 w 112"/>
                <a:gd name="T77" fmla="*/ 126 h 126"/>
                <a:gd name="T78" fmla="*/ 54 w 112"/>
                <a:gd name="T79" fmla="*/ 124 h 126"/>
                <a:gd name="T80" fmla="*/ 46 w 112"/>
                <a:gd name="T81" fmla="*/ 114 h 126"/>
                <a:gd name="T82" fmla="*/ 46 w 112"/>
                <a:gd name="T83" fmla="*/ 112 h 126"/>
                <a:gd name="T84" fmla="*/ 42 w 112"/>
                <a:gd name="T85" fmla="*/ 72 h 126"/>
                <a:gd name="T86" fmla="*/ 8 w 112"/>
                <a:gd name="T87" fmla="*/ 103 h 126"/>
                <a:gd name="T88" fmla="*/ 7 w 112"/>
                <a:gd name="T89" fmla="*/ 102 h 126"/>
                <a:gd name="T90" fmla="*/ 0 w 112"/>
                <a:gd name="T91" fmla="*/ 89 h 126"/>
                <a:gd name="T92" fmla="*/ 26 w 112"/>
                <a:gd name="T93" fmla="*/ 49 h 126"/>
                <a:gd name="T94" fmla="*/ 17 w 112"/>
                <a:gd name="T95" fmla="*/ 35 h 126"/>
                <a:gd name="T96" fmla="*/ 17 w 112"/>
                <a:gd name="T97" fmla="*/ 35 h 126"/>
                <a:gd name="T98" fmla="*/ 14 w 112"/>
                <a:gd name="T9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26">
                  <a:moveTo>
                    <a:pt x="55" y="31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2" y="23"/>
                    <a:pt x="102" y="2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10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4" y="74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7"/>
                    <a:pt x="112" y="88"/>
                    <a:pt x="111" y="89"/>
                  </a:cubicBezTo>
                  <a:cubicBezTo>
                    <a:pt x="111" y="89"/>
                    <a:pt x="111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7" y="125"/>
                    <a:pt x="56" y="126"/>
                    <a:pt x="55" y="126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5" y="94"/>
                    <a:pt x="76" y="93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7" y="78"/>
                    <a:pt x="76" y="77"/>
                    <a:pt x="76" y="7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4"/>
                    <a:pt x="62" y="52"/>
                    <a:pt x="63" y="52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5" y="100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59" y="90"/>
                    <a:pt x="59" y="89"/>
                    <a:pt x="58" y="89"/>
                  </a:cubicBezTo>
                  <a:cubicBezTo>
                    <a:pt x="55" y="84"/>
                    <a:pt x="55" y="84"/>
                    <a:pt x="55" y="84"/>
                  </a:cubicBezTo>
                  <a:lnTo>
                    <a:pt x="55" y="100"/>
                  </a:ln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24" y="2"/>
                    <a:pt x="30" y="6"/>
                  </a:cubicBezTo>
                  <a:cubicBezTo>
                    <a:pt x="35" y="10"/>
                    <a:pt x="41" y="1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18"/>
                    <a:pt x="32" y="13"/>
                    <a:pt x="27" y="10"/>
                  </a:cubicBezTo>
                  <a:cubicBezTo>
                    <a:pt x="23" y="7"/>
                    <a:pt x="19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8"/>
                    <a:pt x="15" y="13"/>
                    <a:pt x="16" y="18"/>
                  </a:cubicBezTo>
                  <a:cubicBezTo>
                    <a:pt x="17" y="24"/>
                    <a:pt x="19" y="2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50"/>
                    <a:pt x="31" y="5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5"/>
                    <a:pt x="55" y="125"/>
                    <a:pt x="54" y="125"/>
                  </a:cubicBezTo>
                  <a:cubicBezTo>
                    <a:pt x="54" y="125"/>
                    <a:pt x="54" y="125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3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0" y="104"/>
                    <a:pt x="9" y="104"/>
                    <a:pt x="8" y="103"/>
                  </a:cubicBezTo>
                  <a:cubicBezTo>
                    <a:pt x="8" y="103"/>
                    <a:pt x="7" y="102"/>
                    <a:pt x="7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2"/>
                    <a:pt x="12" y="25"/>
                    <a:pt x="11" y="19"/>
                  </a:cubicBezTo>
                  <a:cubicBezTo>
                    <a:pt x="10" y="12"/>
                    <a:pt x="10" y="5"/>
                    <a:pt x="14" y="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Freeform: Shape 109"/>
            <p:cNvSpPr/>
            <p:nvPr/>
          </p:nvSpPr>
          <p:spPr bwMode="auto">
            <a:xfrm>
              <a:off x="6232626" y="4955884"/>
              <a:ext cx="125016" cy="140494"/>
            </a:xfrm>
            <a:custGeom>
              <a:avLst/>
              <a:gdLst>
                <a:gd name="T0" fmla="*/ 65 w 74"/>
                <a:gd name="T1" fmla="*/ 15 h 83"/>
                <a:gd name="T2" fmla="*/ 72 w 74"/>
                <a:gd name="T3" fmla="*/ 23 h 83"/>
                <a:gd name="T4" fmla="*/ 71 w 74"/>
                <a:gd name="T5" fmla="*/ 26 h 83"/>
                <a:gd name="T6" fmla="*/ 52 w 74"/>
                <a:gd name="T7" fmla="*/ 47 h 83"/>
                <a:gd name="T8" fmla="*/ 69 w 74"/>
                <a:gd name="T9" fmla="*/ 49 h 83"/>
                <a:gd name="T10" fmla="*/ 73 w 74"/>
                <a:gd name="T11" fmla="*/ 56 h 83"/>
                <a:gd name="T12" fmla="*/ 72 w 74"/>
                <a:gd name="T13" fmla="*/ 59 h 83"/>
                <a:gd name="T14" fmla="*/ 51 w 74"/>
                <a:gd name="T15" fmla="*/ 65 h 83"/>
                <a:gd name="T16" fmla="*/ 36 w 74"/>
                <a:gd name="T17" fmla="*/ 82 h 83"/>
                <a:gd name="T18" fmla="*/ 37 w 74"/>
                <a:gd name="T19" fmla="*/ 76 h 83"/>
                <a:gd name="T20" fmla="*/ 49 w 74"/>
                <a:gd name="T21" fmla="*/ 60 h 83"/>
                <a:gd name="T22" fmla="*/ 65 w 74"/>
                <a:gd name="T23" fmla="*/ 52 h 83"/>
                <a:gd name="T24" fmla="*/ 49 w 74"/>
                <a:gd name="T25" fmla="*/ 51 h 83"/>
                <a:gd name="T26" fmla="*/ 40 w 74"/>
                <a:gd name="T27" fmla="*/ 37 h 83"/>
                <a:gd name="T28" fmla="*/ 66 w 74"/>
                <a:gd name="T29" fmla="*/ 23 h 83"/>
                <a:gd name="T30" fmla="*/ 36 w 74"/>
                <a:gd name="T31" fmla="*/ 25 h 83"/>
                <a:gd name="T32" fmla="*/ 36 w 74"/>
                <a:gd name="T33" fmla="*/ 68 h 83"/>
                <a:gd name="T34" fmla="*/ 39 w 74"/>
                <a:gd name="T35" fmla="*/ 58 h 83"/>
                <a:gd name="T36" fmla="*/ 36 w 74"/>
                <a:gd name="T37" fmla="*/ 68 h 83"/>
                <a:gd name="T38" fmla="*/ 21 w 74"/>
                <a:gd name="T39" fmla="*/ 4 h 83"/>
                <a:gd name="T40" fmla="*/ 29 w 74"/>
                <a:gd name="T41" fmla="*/ 12 h 83"/>
                <a:gd name="T42" fmla="*/ 36 w 74"/>
                <a:gd name="T43" fmla="*/ 20 h 83"/>
                <a:gd name="T44" fmla="*/ 34 w 74"/>
                <a:gd name="T45" fmla="*/ 26 h 83"/>
                <a:gd name="T46" fmla="*/ 25 w 74"/>
                <a:gd name="T47" fmla="*/ 15 h 83"/>
                <a:gd name="T48" fmla="*/ 18 w 74"/>
                <a:gd name="T49" fmla="*/ 8 h 83"/>
                <a:gd name="T50" fmla="*/ 12 w 74"/>
                <a:gd name="T51" fmla="*/ 13 h 83"/>
                <a:gd name="T52" fmla="*/ 15 w 74"/>
                <a:gd name="T53" fmla="*/ 22 h 83"/>
                <a:gd name="T54" fmla="*/ 22 w 74"/>
                <a:gd name="T55" fmla="*/ 34 h 83"/>
                <a:gd name="T56" fmla="*/ 7 w 74"/>
                <a:gd name="T57" fmla="*/ 62 h 83"/>
                <a:gd name="T58" fmla="*/ 27 w 74"/>
                <a:gd name="T59" fmla="*/ 43 h 83"/>
                <a:gd name="T60" fmla="*/ 36 w 74"/>
                <a:gd name="T61" fmla="*/ 53 h 83"/>
                <a:gd name="T62" fmla="*/ 35 w 74"/>
                <a:gd name="T63" fmla="*/ 73 h 83"/>
                <a:gd name="T64" fmla="*/ 36 w 74"/>
                <a:gd name="T65" fmla="*/ 82 h 83"/>
                <a:gd name="T66" fmla="*/ 35 w 74"/>
                <a:gd name="T67" fmla="*/ 81 h 83"/>
                <a:gd name="T68" fmla="*/ 30 w 74"/>
                <a:gd name="T69" fmla="*/ 74 h 83"/>
                <a:gd name="T70" fmla="*/ 30 w 74"/>
                <a:gd name="T71" fmla="*/ 72 h 83"/>
                <a:gd name="T72" fmla="*/ 28 w 74"/>
                <a:gd name="T73" fmla="*/ 49 h 83"/>
                <a:gd name="T74" fmla="*/ 5 w 74"/>
                <a:gd name="T75" fmla="*/ 68 h 83"/>
                <a:gd name="T76" fmla="*/ 5 w 74"/>
                <a:gd name="T77" fmla="*/ 67 h 83"/>
                <a:gd name="T78" fmla="*/ 0 w 74"/>
                <a:gd name="T79" fmla="*/ 58 h 83"/>
                <a:gd name="T80" fmla="*/ 17 w 74"/>
                <a:gd name="T81" fmla="*/ 33 h 83"/>
                <a:gd name="T82" fmla="*/ 11 w 74"/>
                <a:gd name="T83" fmla="*/ 24 h 83"/>
                <a:gd name="T84" fmla="*/ 9 w 74"/>
                <a:gd name="T8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83">
                  <a:moveTo>
                    <a:pt x="36" y="2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4"/>
                    <a:pt x="72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7"/>
                    <a:pt x="74" y="58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2"/>
                    <a:pt x="37" y="83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0"/>
                    <a:pt x="49" y="60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2"/>
                    <a:pt x="49" y="51"/>
                    <a:pt x="49" y="5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40" y="34"/>
                    <a:pt x="41" y="3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6" y="68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0" y="59"/>
                    <a:pt x="39" y="58"/>
                    <a:pt x="39" y="58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68"/>
                  </a:lnTo>
                  <a:close/>
                  <a:moveTo>
                    <a:pt x="9" y="2"/>
                  </a:moveTo>
                  <a:cubicBezTo>
                    <a:pt x="12" y="0"/>
                    <a:pt x="17" y="2"/>
                    <a:pt x="21" y="4"/>
                  </a:cubicBezTo>
                  <a:cubicBezTo>
                    <a:pt x="24" y="7"/>
                    <a:pt x="27" y="10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1" y="10"/>
                    <a:pt x="18" y="8"/>
                  </a:cubicBezTo>
                  <a:cubicBezTo>
                    <a:pt x="16" y="7"/>
                    <a:pt x="13" y="6"/>
                    <a:pt x="12" y="6"/>
                  </a:cubicBezTo>
                  <a:cubicBezTo>
                    <a:pt x="11" y="7"/>
                    <a:pt x="11" y="10"/>
                    <a:pt x="12" y="13"/>
                  </a:cubicBezTo>
                  <a:cubicBezTo>
                    <a:pt x="13" y="16"/>
                    <a:pt x="14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3"/>
                    <a:pt x="22" y="3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8" y="42"/>
                    <a:pt x="29" y="43"/>
                    <a:pt x="30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3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6" y="69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2"/>
                    <a:pt x="8" y="18"/>
                    <a:pt x="7" y="13"/>
                  </a:cubicBezTo>
                  <a:cubicBezTo>
                    <a:pt x="6" y="9"/>
                    <a:pt x="7" y="4"/>
                    <a:pt x="9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Freeform: Shape 110"/>
            <p:cNvSpPr/>
            <p:nvPr/>
          </p:nvSpPr>
          <p:spPr bwMode="auto">
            <a:xfrm>
              <a:off x="5793284" y="4880875"/>
              <a:ext cx="59531" cy="160735"/>
            </a:xfrm>
            <a:custGeom>
              <a:avLst/>
              <a:gdLst>
                <a:gd name="T0" fmla="*/ 19 w 35"/>
                <a:gd name="T1" fmla="*/ 90 h 95"/>
                <a:gd name="T2" fmla="*/ 21 w 35"/>
                <a:gd name="T3" fmla="*/ 42 h 95"/>
                <a:gd name="T4" fmla="*/ 28 w 35"/>
                <a:gd name="T5" fmla="*/ 33 h 95"/>
                <a:gd name="T6" fmla="*/ 30 w 35"/>
                <a:gd name="T7" fmla="*/ 29 h 95"/>
                <a:gd name="T8" fmla="*/ 28 w 35"/>
                <a:gd name="T9" fmla="*/ 15 h 95"/>
                <a:gd name="T10" fmla="*/ 27 w 35"/>
                <a:gd name="T11" fmla="*/ 14 h 95"/>
                <a:gd name="T12" fmla="*/ 27 w 35"/>
                <a:gd name="T13" fmla="*/ 13 h 95"/>
                <a:gd name="T14" fmla="*/ 26 w 35"/>
                <a:gd name="T15" fmla="*/ 10 h 95"/>
                <a:gd name="T16" fmla="*/ 25 w 35"/>
                <a:gd name="T17" fmla="*/ 26 h 95"/>
                <a:gd name="T18" fmla="*/ 25 w 35"/>
                <a:gd name="T19" fmla="*/ 26 h 95"/>
                <a:gd name="T20" fmla="*/ 19 w 35"/>
                <a:gd name="T21" fmla="*/ 24 h 95"/>
                <a:gd name="T22" fmla="*/ 17 w 35"/>
                <a:gd name="T23" fmla="*/ 5 h 95"/>
                <a:gd name="T24" fmla="*/ 20 w 35"/>
                <a:gd name="T25" fmla="*/ 0 h 95"/>
                <a:gd name="T26" fmla="*/ 21 w 35"/>
                <a:gd name="T27" fmla="*/ 1 h 95"/>
                <a:gd name="T28" fmla="*/ 31 w 35"/>
                <a:gd name="T29" fmla="*/ 11 h 95"/>
                <a:gd name="T30" fmla="*/ 32 w 35"/>
                <a:gd name="T31" fmla="*/ 12 h 95"/>
                <a:gd name="T32" fmla="*/ 32 w 35"/>
                <a:gd name="T33" fmla="*/ 14 h 95"/>
                <a:gd name="T34" fmla="*/ 35 w 35"/>
                <a:gd name="T35" fmla="*/ 30 h 95"/>
                <a:gd name="T36" fmla="*/ 33 w 35"/>
                <a:gd name="T37" fmla="*/ 35 h 95"/>
                <a:gd name="T38" fmla="*/ 24 w 35"/>
                <a:gd name="T39" fmla="*/ 45 h 95"/>
                <a:gd name="T40" fmla="*/ 22 w 35"/>
                <a:gd name="T41" fmla="*/ 95 h 95"/>
                <a:gd name="T42" fmla="*/ 17 w 35"/>
                <a:gd name="T43" fmla="*/ 90 h 95"/>
                <a:gd name="T44" fmla="*/ 7 w 35"/>
                <a:gd name="T45" fmla="*/ 15 h 95"/>
                <a:gd name="T46" fmla="*/ 5 w 35"/>
                <a:gd name="T47" fmla="*/ 29 h 95"/>
                <a:gd name="T48" fmla="*/ 10 w 35"/>
                <a:gd name="T49" fmla="*/ 38 h 95"/>
                <a:gd name="T50" fmla="*/ 15 w 35"/>
                <a:gd name="T51" fmla="*/ 44 h 95"/>
                <a:gd name="T52" fmla="*/ 15 w 35"/>
                <a:gd name="T53" fmla="*/ 90 h 95"/>
                <a:gd name="T54" fmla="*/ 17 w 35"/>
                <a:gd name="T55" fmla="*/ 95 h 95"/>
                <a:gd name="T56" fmla="*/ 11 w 35"/>
                <a:gd name="T57" fmla="*/ 93 h 95"/>
                <a:gd name="T58" fmla="*/ 7 w 35"/>
                <a:gd name="T59" fmla="*/ 42 h 95"/>
                <a:gd name="T60" fmla="*/ 0 w 35"/>
                <a:gd name="T61" fmla="*/ 30 h 95"/>
                <a:gd name="T62" fmla="*/ 3 w 35"/>
                <a:gd name="T63" fmla="*/ 14 h 95"/>
                <a:gd name="T64" fmla="*/ 3 w 35"/>
                <a:gd name="T65" fmla="*/ 12 h 95"/>
                <a:gd name="T66" fmla="*/ 3 w 35"/>
                <a:gd name="T67" fmla="*/ 12 h 95"/>
                <a:gd name="T68" fmla="*/ 12 w 35"/>
                <a:gd name="T69" fmla="*/ 0 h 95"/>
                <a:gd name="T70" fmla="*/ 14 w 35"/>
                <a:gd name="T71" fmla="*/ 1 h 95"/>
                <a:gd name="T72" fmla="*/ 17 w 35"/>
                <a:gd name="T73" fmla="*/ 0 h 95"/>
                <a:gd name="T74" fmla="*/ 17 w 35"/>
                <a:gd name="T75" fmla="*/ 5 h 95"/>
                <a:gd name="T76" fmla="*/ 13 w 35"/>
                <a:gd name="T77" fmla="*/ 26 h 95"/>
                <a:gd name="T78" fmla="*/ 10 w 35"/>
                <a:gd name="T79" fmla="*/ 26 h 95"/>
                <a:gd name="T80" fmla="*/ 8 w 35"/>
                <a:gd name="T81" fmla="*/ 23 h 95"/>
                <a:gd name="T82" fmla="*/ 8 w 35"/>
                <a:gd name="T83" fmla="*/ 13 h 95"/>
                <a:gd name="T84" fmla="*/ 8 w 3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95">
                  <a:moveTo>
                    <a:pt x="17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20" y="42"/>
                    <a:pt x="21" y="42"/>
                  </a:cubicBezTo>
                  <a:cubicBezTo>
                    <a:pt x="22" y="41"/>
                    <a:pt x="23" y="40"/>
                    <a:pt x="24" y="38"/>
                  </a:cubicBezTo>
                  <a:cubicBezTo>
                    <a:pt x="26" y="37"/>
                    <a:pt x="27" y="34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1"/>
                    <a:pt x="30" y="30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0" y="22"/>
                    <a:pt x="29" y="18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8" y="1"/>
                    <a:pt x="30" y="8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7"/>
                    <a:pt x="35" y="21"/>
                    <a:pt x="35" y="24"/>
                  </a:cubicBezTo>
                  <a:cubicBezTo>
                    <a:pt x="35" y="26"/>
                    <a:pt x="35" y="28"/>
                    <a:pt x="35" y="30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1" y="37"/>
                    <a:pt x="30" y="40"/>
                    <a:pt x="28" y="42"/>
                  </a:cubicBezTo>
                  <a:cubicBezTo>
                    <a:pt x="27" y="43"/>
                    <a:pt x="25" y="44"/>
                    <a:pt x="24" y="4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4"/>
                    <a:pt x="23" y="95"/>
                    <a:pt x="22" y="95"/>
                  </a:cubicBezTo>
                  <a:cubicBezTo>
                    <a:pt x="17" y="95"/>
                    <a:pt x="17" y="95"/>
                    <a:pt x="17" y="95"/>
                  </a:cubicBezTo>
                  <a:lnTo>
                    <a:pt x="17" y="90"/>
                  </a:lnTo>
                  <a:close/>
                  <a:moveTo>
                    <a:pt x="8" y="14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6" y="18"/>
                    <a:pt x="5" y="22"/>
                    <a:pt x="5" y="25"/>
                  </a:cubicBezTo>
                  <a:cubicBezTo>
                    <a:pt x="4" y="26"/>
                    <a:pt x="4" y="28"/>
                    <a:pt x="5" y="29"/>
                  </a:cubicBezTo>
                  <a:cubicBezTo>
                    <a:pt x="5" y="30"/>
                    <a:pt x="6" y="31"/>
                    <a:pt x="6" y="33"/>
                  </a:cubicBezTo>
                  <a:cubicBezTo>
                    <a:pt x="7" y="34"/>
                    <a:pt x="9" y="37"/>
                    <a:pt x="10" y="38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5"/>
                    <a:pt x="11" y="94"/>
                    <a:pt x="11" y="9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9" y="44"/>
                    <a:pt x="8" y="43"/>
                    <a:pt x="7" y="42"/>
                  </a:cubicBezTo>
                  <a:cubicBezTo>
                    <a:pt x="5" y="39"/>
                    <a:pt x="3" y="37"/>
                    <a:pt x="2" y="35"/>
                  </a:cubicBezTo>
                  <a:cubicBezTo>
                    <a:pt x="1" y="33"/>
                    <a:pt x="1" y="32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1" y="17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7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Freeform: Shape 111"/>
            <p:cNvSpPr/>
            <p:nvPr/>
          </p:nvSpPr>
          <p:spPr bwMode="auto">
            <a:xfrm>
              <a:off x="7442301" y="3617621"/>
              <a:ext cx="28575" cy="29766"/>
            </a:xfrm>
            <a:custGeom>
              <a:avLst/>
              <a:gdLst>
                <a:gd name="T0" fmla="*/ 9 w 17"/>
                <a:gd name="T1" fmla="*/ 0 h 17"/>
                <a:gd name="T2" fmla="*/ 15 w 17"/>
                <a:gd name="T3" fmla="*/ 3 h 17"/>
                <a:gd name="T4" fmla="*/ 15 w 17"/>
                <a:gd name="T5" fmla="*/ 3 h 17"/>
                <a:gd name="T6" fmla="*/ 17 w 17"/>
                <a:gd name="T7" fmla="*/ 9 h 17"/>
                <a:gd name="T8" fmla="*/ 15 w 17"/>
                <a:gd name="T9" fmla="*/ 15 h 17"/>
                <a:gd name="T10" fmla="*/ 15 w 17"/>
                <a:gd name="T11" fmla="*/ 15 h 17"/>
                <a:gd name="T12" fmla="*/ 9 w 17"/>
                <a:gd name="T13" fmla="*/ 17 h 17"/>
                <a:gd name="T14" fmla="*/ 9 w 17"/>
                <a:gd name="T15" fmla="*/ 17 h 17"/>
                <a:gd name="T16" fmla="*/ 9 w 17"/>
                <a:gd name="T17" fmla="*/ 13 h 17"/>
                <a:gd name="T18" fmla="*/ 9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3 w 17"/>
                <a:gd name="T25" fmla="*/ 9 h 17"/>
                <a:gd name="T26" fmla="*/ 12 w 17"/>
                <a:gd name="T27" fmla="*/ 6 h 17"/>
                <a:gd name="T28" fmla="*/ 11 w 17"/>
                <a:gd name="T29" fmla="*/ 6 h 17"/>
                <a:gd name="T30" fmla="*/ 9 w 17"/>
                <a:gd name="T31" fmla="*/ 5 h 17"/>
                <a:gd name="T32" fmla="*/ 9 w 17"/>
                <a:gd name="T33" fmla="*/ 5 h 17"/>
                <a:gd name="T34" fmla="*/ 9 w 17"/>
                <a:gd name="T35" fmla="*/ 0 h 17"/>
                <a:gd name="T36" fmla="*/ 9 w 17"/>
                <a:gd name="T37" fmla="*/ 17 h 17"/>
                <a:gd name="T38" fmla="*/ 2 w 17"/>
                <a:gd name="T39" fmla="*/ 15 h 17"/>
                <a:gd name="T40" fmla="*/ 2 w 17"/>
                <a:gd name="T41" fmla="*/ 15 h 17"/>
                <a:gd name="T42" fmla="*/ 2 w 17"/>
                <a:gd name="T43" fmla="*/ 15 h 17"/>
                <a:gd name="T44" fmla="*/ 0 w 17"/>
                <a:gd name="T45" fmla="*/ 9 h 17"/>
                <a:gd name="T46" fmla="*/ 2 w 17"/>
                <a:gd name="T47" fmla="*/ 3 h 17"/>
                <a:gd name="T48" fmla="*/ 9 w 17"/>
                <a:gd name="T49" fmla="*/ 0 h 17"/>
                <a:gd name="T50" fmla="*/ 9 w 17"/>
                <a:gd name="T51" fmla="*/ 5 h 17"/>
                <a:gd name="T52" fmla="*/ 6 w 17"/>
                <a:gd name="T53" fmla="*/ 6 h 17"/>
                <a:gd name="T54" fmla="*/ 5 w 17"/>
                <a:gd name="T55" fmla="*/ 9 h 17"/>
                <a:gd name="T56" fmla="*/ 6 w 17"/>
                <a:gd name="T57" fmla="*/ 12 h 17"/>
                <a:gd name="T58" fmla="*/ 6 w 17"/>
                <a:gd name="T59" fmla="*/ 12 h 17"/>
                <a:gd name="T60" fmla="*/ 9 w 17"/>
                <a:gd name="T61" fmla="*/ 13 h 17"/>
                <a:gd name="T62" fmla="*/ 9 w 17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6"/>
                    <a:pt x="17" y="9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7"/>
                  </a:moveTo>
                  <a:cubicBezTo>
                    <a:pt x="6" y="17"/>
                    <a:pt x="4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3"/>
                    <a:pt x="9" y="13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Freeform: Shape 112"/>
            <p:cNvSpPr/>
            <p:nvPr/>
          </p:nvSpPr>
          <p:spPr bwMode="auto">
            <a:xfrm>
              <a:off x="6033792" y="5274971"/>
              <a:ext cx="107156" cy="101204"/>
            </a:xfrm>
            <a:custGeom>
              <a:avLst/>
              <a:gdLst>
                <a:gd name="T0" fmla="*/ 38 w 63"/>
                <a:gd name="T1" fmla="*/ 53 h 60"/>
                <a:gd name="T2" fmla="*/ 41 w 63"/>
                <a:gd name="T3" fmla="*/ 54 h 60"/>
                <a:gd name="T4" fmla="*/ 41 w 63"/>
                <a:gd name="T5" fmla="*/ 54 h 60"/>
                <a:gd name="T6" fmla="*/ 46 w 63"/>
                <a:gd name="T7" fmla="*/ 54 h 60"/>
                <a:gd name="T8" fmla="*/ 46 w 63"/>
                <a:gd name="T9" fmla="*/ 54 h 60"/>
                <a:gd name="T10" fmla="*/ 48 w 63"/>
                <a:gd name="T11" fmla="*/ 52 h 60"/>
                <a:gd name="T12" fmla="*/ 50 w 63"/>
                <a:gd name="T13" fmla="*/ 49 h 60"/>
                <a:gd name="T14" fmla="*/ 58 w 63"/>
                <a:gd name="T15" fmla="*/ 24 h 60"/>
                <a:gd name="T16" fmla="*/ 52 w 63"/>
                <a:gd name="T17" fmla="*/ 11 h 60"/>
                <a:gd name="T18" fmla="*/ 37 w 63"/>
                <a:gd name="T19" fmla="*/ 9 h 60"/>
                <a:gd name="T20" fmla="*/ 32 w 63"/>
                <a:gd name="T21" fmla="*/ 6 h 60"/>
                <a:gd name="T22" fmla="*/ 36 w 63"/>
                <a:gd name="T23" fmla="*/ 5 h 60"/>
                <a:gd name="T24" fmla="*/ 63 w 63"/>
                <a:gd name="T25" fmla="*/ 28 h 60"/>
                <a:gd name="T26" fmla="*/ 54 w 63"/>
                <a:gd name="T27" fmla="*/ 52 h 60"/>
                <a:gd name="T28" fmla="*/ 52 w 63"/>
                <a:gd name="T29" fmla="*/ 55 h 60"/>
                <a:gd name="T30" fmla="*/ 49 w 63"/>
                <a:gd name="T31" fmla="*/ 58 h 60"/>
                <a:gd name="T32" fmla="*/ 40 w 63"/>
                <a:gd name="T33" fmla="*/ 59 h 60"/>
                <a:gd name="T34" fmla="*/ 36 w 63"/>
                <a:gd name="T35" fmla="*/ 58 h 60"/>
                <a:gd name="T36" fmla="*/ 32 w 63"/>
                <a:gd name="T37" fmla="*/ 57 h 60"/>
                <a:gd name="T38" fmla="*/ 10 w 63"/>
                <a:gd name="T39" fmla="*/ 12 h 60"/>
                <a:gd name="T40" fmla="*/ 7 w 63"/>
                <a:gd name="T41" fmla="*/ 16 h 60"/>
                <a:gd name="T42" fmla="*/ 5 w 63"/>
                <a:gd name="T43" fmla="*/ 29 h 60"/>
                <a:gd name="T44" fmla="*/ 13 w 63"/>
                <a:gd name="T45" fmla="*/ 50 h 60"/>
                <a:gd name="T46" fmla="*/ 22 w 63"/>
                <a:gd name="T47" fmla="*/ 54 h 60"/>
                <a:gd name="T48" fmla="*/ 27 w 63"/>
                <a:gd name="T49" fmla="*/ 53 h 60"/>
                <a:gd name="T50" fmla="*/ 32 w 63"/>
                <a:gd name="T51" fmla="*/ 57 h 60"/>
                <a:gd name="T52" fmla="*/ 29 w 63"/>
                <a:gd name="T53" fmla="*/ 57 h 60"/>
                <a:gd name="T54" fmla="*/ 24 w 63"/>
                <a:gd name="T55" fmla="*/ 59 h 60"/>
                <a:gd name="T56" fmla="*/ 15 w 63"/>
                <a:gd name="T57" fmla="*/ 58 h 60"/>
                <a:gd name="T58" fmla="*/ 10 w 63"/>
                <a:gd name="T59" fmla="*/ 53 h 60"/>
                <a:gd name="T60" fmla="*/ 0 w 63"/>
                <a:gd name="T61" fmla="*/ 30 h 60"/>
                <a:gd name="T62" fmla="*/ 0 w 63"/>
                <a:gd name="T63" fmla="*/ 24 h 60"/>
                <a:gd name="T64" fmla="*/ 0 w 63"/>
                <a:gd name="T65" fmla="*/ 23 h 60"/>
                <a:gd name="T66" fmla="*/ 3 w 63"/>
                <a:gd name="T67" fmla="*/ 14 h 60"/>
                <a:gd name="T68" fmla="*/ 8 w 63"/>
                <a:gd name="T69" fmla="*/ 7 h 60"/>
                <a:gd name="T70" fmla="*/ 30 w 63"/>
                <a:gd name="T71" fmla="*/ 5 h 60"/>
                <a:gd name="T72" fmla="*/ 32 w 63"/>
                <a:gd name="T73" fmla="*/ 6 h 60"/>
                <a:gd name="T74" fmla="*/ 31 w 63"/>
                <a:gd name="T75" fmla="*/ 11 h 60"/>
                <a:gd name="T76" fmla="*/ 28 w 63"/>
                <a:gd name="T77" fmla="*/ 10 h 60"/>
                <a:gd name="T78" fmla="*/ 11 w 63"/>
                <a:gd name="T79" fmla="*/ 11 h 60"/>
                <a:gd name="T80" fmla="*/ 10 w 63"/>
                <a:gd name="T81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0">
                  <a:moveTo>
                    <a:pt x="32" y="52"/>
                  </a:moveTo>
                  <a:cubicBezTo>
                    <a:pt x="34" y="52"/>
                    <a:pt x="36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55"/>
                    <a:pt x="44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5" y="43"/>
                    <a:pt x="59" y="3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6" y="15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8" y="7"/>
                    <a:pt x="42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2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9" y="0"/>
                    <a:pt x="62" y="9"/>
                    <a:pt x="63" y="2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36"/>
                    <a:pt x="59" y="45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6" y="59"/>
                    <a:pt x="43" y="60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5" y="57"/>
                    <a:pt x="33" y="57"/>
                    <a:pt x="32" y="57"/>
                  </a:cubicBezTo>
                  <a:lnTo>
                    <a:pt x="32" y="52"/>
                  </a:lnTo>
                  <a:close/>
                  <a:moveTo>
                    <a:pt x="10" y="12"/>
                  </a:moveTo>
                  <a:cubicBezTo>
                    <a:pt x="9" y="13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7"/>
                    <a:pt x="9" y="44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9" y="55"/>
                    <a:pt x="20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2"/>
                    <a:pt x="30" y="52"/>
                    <a:pt x="32" y="52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60"/>
                    <a:pt x="17" y="59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46"/>
                    <a:pt x="1" y="3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1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6" y="9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5" y="2"/>
                    <a:pt x="22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2" y="8"/>
                    <a:pt x="17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Freeform: Shape 113"/>
            <p:cNvSpPr/>
            <p:nvPr/>
          </p:nvSpPr>
          <p:spPr bwMode="auto">
            <a:xfrm>
              <a:off x="6061176" y="5252350"/>
              <a:ext cx="30956" cy="33338"/>
            </a:xfrm>
            <a:custGeom>
              <a:avLst/>
              <a:gdLst>
                <a:gd name="T0" fmla="*/ 9 w 18"/>
                <a:gd name="T1" fmla="*/ 13 h 20"/>
                <a:gd name="T2" fmla="*/ 10 w 18"/>
                <a:gd name="T3" fmla="*/ 14 h 20"/>
                <a:gd name="T4" fmla="*/ 10 w 18"/>
                <a:gd name="T5" fmla="*/ 14 h 20"/>
                <a:gd name="T6" fmla="*/ 13 w 18"/>
                <a:gd name="T7" fmla="*/ 15 h 20"/>
                <a:gd name="T8" fmla="*/ 13 w 18"/>
                <a:gd name="T9" fmla="*/ 15 h 20"/>
                <a:gd name="T10" fmla="*/ 13 w 18"/>
                <a:gd name="T11" fmla="*/ 13 h 20"/>
                <a:gd name="T12" fmla="*/ 11 w 18"/>
                <a:gd name="T13" fmla="*/ 10 h 20"/>
                <a:gd name="T14" fmla="*/ 9 w 18"/>
                <a:gd name="T15" fmla="*/ 7 h 20"/>
                <a:gd name="T16" fmla="*/ 9 w 18"/>
                <a:gd name="T17" fmla="*/ 2 h 20"/>
                <a:gd name="T18" fmla="*/ 10 w 18"/>
                <a:gd name="T19" fmla="*/ 2 h 20"/>
                <a:gd name="T20" fmla="*/ 15 w 18"/>
                <a:gd name="T21" fmla="*/ 7 h 20"/>
                <a:gd name="T22" fmla="*/ 17 w 18"/>
                <a:gd name="T23" fmla="*/ 12 h 20"/>
                <a:gd name="T24" fmla="*/ 18 w 18"/>
                <a:gd name="T25" fmla="*/ 18 h 20"/>
                <a:gd name="T26" fmla="*/ 18 w 18"/>
                <a:gd name="T27" fmla="*/ 18 h 20"/>
                <a:gd name="T28" fmla="*/ 17 w 18"/>
                <a:gd name="T29" fmla="*/ 19 h 20"/>
                <a:gd name="T30" fmla="*/ 16 w 18"/>
                <a:gd name="T31" fmla="*/ 20 h 20"/>
                <a:gd name="T32" fmla="*/ 15 w 18"/>
                <a:gd name="T33" fmla="*/ 20 h 20"/>
                <a:gd name="T34" fmla="*/ 13 w 18"/>
                <a:gd name="T35" fmla="*/ 20 h 20"/>
                <a:gd name="T36" fmla="*/ 11 w 18"/>
                <a:gd name="T37" fmla="*/ 20 h 20"/>
                <a:gd name="T38" fmla="*/ 9 w 18"/>
                <a:gd name="T39" fmla="*/ 19 h 20"/>
                <a:gd name="T40" fmla="*/ 9 w 18"/>
                <a:gd name="T41" fmla="*/ 13 h 20"/>
                <a:gd name="T42" fmla="*/ 8 w 18"/>
                <a:gd name="T43" fmla="*/ 12 h 20"/>
                <a:gd name="T44" fmla="*/ 9 w 18"/>
                <a:gd name="T45" fmla="*/ 13 h 20"/>
                <a:gd name="T46" fmla="*/ 9 w 18"/>
                <a:gd name="T47" fmla="*/ 19 h 20"/>
                <a:gd name="T48" fmla="*/ 8 w 18"/>
                <a:gd name="T49" fmla="*/ 18 h 20"/>
                <a:gd name="T50" fmla="*/ 7 w 18"/>
                <a:gd name="T51" fmla="*/ 18 h 20"/>
                <a:gd name="T52" fmla="*/ 4 w 18"/>
                <a:gd name="T53" fmla="*/ 15 h 20"/>
                <a:gd name="T54" fmla="*/ 1 w 18"/>
                <a:gd name="T55" fmla="*/ 11 h 20"/>
                <a:gd name="T56" fmla="*/ 0 w 18"/>
                <a:gd name="T57" fmla="*/ 6 h 20"/>
                <a:gd name="T58" fmla="*/ 0 w 18"/>
                <a:gd name="T59" fmla="*/ 4 h 20"/>
                <a:gd name="T60" fmla="*/ 0 w 18"/>
                <a:gd name="T61" fmla="*/ 2 h 20"/>
                <a:gd name="T62" fmla="*/ 2 w 18"/>
                <a:gd name="T63" fmla="*/ 0 h 20"/>
                <a:gd name="T64" fmla="*/ 2 w 18"/>
                <a:gd name="T65" fmla="*/ 0 h 20"/>
                <a:gd name="T66" fmla="*/ 2 w 18"/>
                <a:gd name="T67" fmla="*/ 0 h 20"/>
                <a:gd name="T68" fmla="*/ 3 w 18"/>
                <a:gd name="T69" fmla="*/ 0 h 20"/>
                <a:gd name="T70" fmla="*/ 3 w 18"/>
                <a:gd name="T71" fmla="*/ 0 h 20"/>
                <a:gd name="T72" fmla="*/ 3 w 18"/>
                <a:gd name="T73" fmla="*/ 0 h 20"/>
                <a:gd name="T74" fmla="*/ 9 w 18"/>
                <a:gd name="T75" fmla="*/ 2 h 20"/>
                <a:gd name="T76" fmla="*/ 9 w 18"/>
                <a:gd name="T77" fmla="*/ 7 h 20"/>
                <a:gd name="T78" fmla="*/ 7 w 18"/>
                <a:gd name="T79" fmla="*/ 6 h 20"/>
                <a:gd name="T80" fmla="*/ 4 w 18"/>
                <a:gd name="T81" fmla="*/ 5 h 20"/>
                <a:gd name="T82" fmla="*/ 4 w 18"/>
                <a:gd name="T83" fmla="*/ 6 h 20"/>
                <a:gd name="T84" fmla="*/ 6 w 18"/>
                <a:gd name="T85" fmla="*/ 9 h 20"/>
                <a:gd name="T86" fmla="*/ 8 w 18"/>
                <a:gd name="T8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3"/>
                    <a:pt x="13" y="5"/>
                    <a:pt x="15" y="7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lnTo>
                    <a:pt x="9" y="13"/>
                  </a:lnTo>
                  <a:close/>
                  <a:moveTo>
                    <a:pt x="8" y="12"/>
                  </a:moveTo>
                  <a:cubicBezTo>
                    <a:pt x="8" y="12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7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10"/>
                    <a:pt x="7" y="11"/>
                    <a:pt x="8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Freeform: Shape 114"/>
            <p:cNvSpPr/>
            <p:nvPr/>
          </p:nvSpPr>
          <p:spPr bwMode="auto">
            <a:xfrm>
              <a:off x="6162380" y="4601078"/>
              <a:ext cx="44054" cy="71438"/>
            </a:xfrm>
            <a:custGeom>
              <a:avLst/>
              <a:gdLst>
                <a:gd name="T0" fmla="*/ 13 w 26"/>
                <a:gd name="T1" fmla="*/ 37 h 42"/>
                <a:gd name="T2" fmla="*/ 17 w 26"/>
                <a:gd name="T3" fmla="*/ 37 h 42"/>
                <a:gd name="T4" fmla="*/ 21 w 26"/>
                <a:gd name="T5" fmla="*/ 37 h 42"/>
                <a:gd name="T6" fmla="*/ 21 w 26"/>
                <a:gd name="T7" fmla="*/ 5 h 42"/>
                <a:gd name="T8" fmla="*/ 17 w 26"/>
                <a:gd name="T9" fmla="*/ 5 h 42"/>
                <a:gd name="T10" fmla="*/ 13 w 26"/>
                <a:gd name="T11" fmla="*/ 5 h 42"/>
                <a:gd name="T12" fmla="*/ 13 w 26"/>
                <a:gd name="T13" fmla="*/ 0 h 42"/>
                <a:gd name="T14" fmla="*/ 17 w 26"/>
                <a:gd name="T15" fmla="*/ 0 h 42"/>
                <a:gd name="T16" fmla="*/ 23 w 26"/>
                <a:gd name="T17" fmla="*/ 0 h 42"/>
                <a:gd name="T18" fmla="*/ 26 w 26"/>
                <a:gd name="T19" fmla="*/ 2 h 42"/>
                <a:gd name="T20" fmla="*/ 26 w 26"/>
                <a:gd name="T21" fmla="*/ 39 h 42"/>
                <a:gd name="T22" fmla="*/ 23 w 26"/>
                <a:gd name="T23" fmla="*/ 42 h 42"/>
                <a:gd name="T24" fmla="*/ 17 w 26"/>
                <a:gd name="T25" fmla="*/ 42 h 42"/>
                <a:gd name="T26" fmla="*/ 13 w 26"/>
                <a:gd name="T27" fmla="*/ 42 h 42"/>
                <a:gd name="T28" fmla="*/ 13 w 26"/>
                <a:gd name="T29" fmla="*/ 37 h 42"/>
                <a:gd name="T30" fmla="*/ 5 w 26"/>
                <a:gd name="T31" fmla="*/ 11 h 42"/>
                <a:gd name="T32" fmla="*/ 5 w 26"/>
                <a:gd name="T33" fmla="*/ 11 h 42"/>
                <a:gd name="T34" fmla="*/ 5 w 26"/>
                <a:gd name="T35" fmla="*/ 12 h 42"/>
                <a:gd name="T36" fmla="*/ 5 w 26"/>
                <a:gd name="T37" fmla="*/ 24 h 42"/>
                <a:gd name="T38" fmla="*/ 5 w 26"/>
                <a:gd name="T39" fmla="*/ 30 h 42"/>
                <a:gd name="T40" fmla="*/ 8 w 26"/>
                <a:gd name="T41" fmla="*/ 35 h 42"/>
                <a:gd name="T42" fmla="*/ 8 w 26"/>
                <a:gd name="T43" fmla="*/ 35 h 42"/>
                <a:gd name="T44" fmla="*/ 13 w 26"/>
                <a:gd name="T45" fmla="*/ 37 h 42"/>
                <a:gd name="T46" fmla="*/ 13 w 26"/>
                <a:gd name="T47" fmla="*/ 42 h 42"/>
                <a:gd name="T48" fmla="*/ 6 w 26"/>
                <a:gd name="T49" fmla="*/ 39 h 42"/>
                <a:gd name="T50" fmla="*/ 6 w 26"/>
                <a:gd name="T51" fmla="*/ 39 h 42"/>
                <a:gd name="T52" fmla="*/ 0 w 26"/>
                <a:gd name="T53" fmla="*/ 30 h 42"/>
                <a:gd name="T54" fmla="*/ 0 w 26"/>
                <a:gd name="T55" fmla="*/ 24 h 42"/>
                <a:gd name="T56" fmla="*/ 0 w 26"/>
                <a:gd name="T57" fmla="*/ 12 h 42"/>
                <a:gd name="T58" fmla="*/ 0 w 26"/>
                <a:gd name="T59" fmla="*/ 11 h 42"/>
                <a:gd name="T60" fmla="*/ 1 w 26"/>
                <a:gd name="T61" fmla="*/ 9 h 42"/>
                <a:gd name="T62" fmla="*/ 7 w 26"/>
                <a:gd name="T63" fmla="*/ 2 h 42"/>
                <a:gd name="T64" fmla="*/ 13 w 26"/>
                <a:gd name="T65" fmla="*/ 0 h 42"/>
                <a:gd name="T66" fmla="*/ 13 w 26"/>
                <a:gd name="T67" fmla="*/ 5 h 42"/>
                <a:gd name="T68" fmla="*/ 9 w 26"/>
                <a:gd name="T69" fmla="*/ 7 h 42"/>
                <a:gd name="T70" fmla="*/ 5 w 26"/>
                <a:gd name="T7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2">
                  <a:moveTo>
                    <a:pt x="13" y="37"/>
                  </a:moveTo>
                  <a:cubicBezTo>
                    <a:pt x="14" y="37"/>
                    <a:pt x="16" y="37"/>
                    <a:pt x="17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1"/>
                    <a:pt x="25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4" y="42"/>
                    <a:pt x="13" y="42"/>
                  </a:cubicBezTo>
                  <a:lnTo>
                    <a:pt x="13" y="37"/>
                  </a:ln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1" y="36"/>
                    <a:pt x="13" y="3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0" y="41"/>
                    <a:pt x="8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2" y="7"/>
                    <a:pt x="4" y="4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6"/>
                    <a:pt x="9" y="7"/>
                  </a:cubicBezTo>
                  <a:cubicBezTo>
                    <a:pt x="7" y="8"/>
                    <a:pt x="6" y="9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Freeform: Shape 115"/>
            <p:cNvSpPr/>
            <p:nvPr/>
          </p:nvSpPr>
          <p:spPr bwMode="auto">
            <a:xfrm>
              <a:off x="6260010" y="4601078"/>
              <a:ext cx="41672" cy="71438"/>
            </a:xfrm>
            <a:custGeom>
              <a:avLst/>
              <a:gdLst>
                <a:gd name="T0" fmla="*/ 20 w 25"/>
                <a:gd name="T1" fmla="*/ 30 h 42"/>
                <a:gd name="T2" fmla="*/ 20 w 25"/>
                <a:gd name="T3" fmla="*/ 24 h 42"/>
                <a:gd name="T4" fmla="*/ 20 w 25"/>
                <a:gd name="T5" fmla="*/ 12 h 42"/>
                <a:gd name="T6" fmla="*/ 20 w 25"/>
                <a:gd name="T7" fmla="*/ 12 h 42"/>
                <a:gd name="T8" fmla="*/ 20 w 25"/>
                <a:gd name="T9" fmla="*/ 11 h 42"/>
                <a:gd name="T10" fmla="*/ 20 w 25"/>
                <a:gd name="T11" fmla="*/ 11 h 42"/>
                <a:gd name="T12" fmla="*/ 16 w 25"/>
                <a:gd name="T13" fmla="*/ 7 h 42"/>
                <a:gd name="T14" fmla="*/ 12 w 25"/>
                <a:gd name="T15" fmla="*/ 5 h 42"/>
                <a:gd name="T16" fmla="*/ 12 w 25"/>
                <a:gd name="T17" fmla="*/ 0 h 42"/>
                <a:gd name="T18" fmla="*/ 19 w 25"/>
                <a:gd name="T19" fmla="*/ 3 h 42"/>
                <a:gd name="T20" fmla="*/ 25 w 25"/>
                <a:gd name="T21" fmla="*/ 10 h 42"/>
                <a:gd name="T22" fmla="*/ 25 w 25"/>
                <a:gd name="T23" fmla="*/ 10 h 42"/>
                <a:gd name="T24" fmla="*/ 25 w 25"/>
                <a:gd name="T25" fmla="*/ 11 h 42"/>
                <a:gd name="T26" fmla="*/ 25 w 25"/>
                <a:gd name="T27" fmla="*/ 12 h 42"/>
                <a:gd name="T28" fmla="*/ 25 w 25"/>
                <a:gd name="T29" fmla="*/ 24 h 42"/>
                <a:gd name="T30" fmla="*/ 25 w 25"/>
                <a:gd name="T31" fmla="*/ 30 h 42"/>
                <a:gd name="T32" fmla="*/ 20 w 25"/>
                <a:gd name="T33" fmla="*/ 39 h 42"/>
                <a:gd name="T34" fmla="*/ 12 w 25"/>
                <a:gd name="T35" fmla="*/ 42 h 42"/>
                <a:gd name="T36" fmla="*/ 12 w 25"/>
                <a:gd name="T37" fmla="*/ 37 h 42"/>
                <a:gd name="T38" fmla="*/ 17 w 25"/>
                <a:gd name="T39" fmla="*/ 35 h 42"/>
                <a:gd name="T40" fmla="*/ 20 w 25"/>
                <a:gd name="T41" fmla="*/ 30 h 42"/>
                <a:gd name="T42" fmla="*/ 12 w 25"/>
                <a:gd name="T43" fmla="*/ 5 h 42"/>
                <a:gd name="T44" fmla="*/ 8 w 25"/>
                <a:gd name="T45" fmla="*/ 5 h 42"/>
                <a:gd name="T46" fmla="*/ 4 w 25"/>
                <a:gd name="T47" fmla="*/ 5 h 42"/>
                <a:gd name="T48" fmla="*/ 4 w 25"/>
                <a:gd name="T49" fmla="*/ 37 h 42"/>
                <a:gd name="T50" fmla="*/ 8 w 25"/>
                <a:gd name="T51" fmla="*/ 37 h 42"/>
                <a:gd name="T52" fmla="*/ 12 w 25"/>
                <a:gd name="T53" fmla="*/ 37 h 42"/>
                <a:gd name="T54" fmla="*/ 12 w 25"/>
                <a:gd name="T55" fmla="*/ 42 h 42"/>
                <a:gd name="T56" fmla="*/ 8 w 25"/>
                <a:gd name="T57" fmla="*/ 42 h 42"/>
                <a:gd name="T58" fmla="*/ 2 w 25"/>
                <a:gd name="T59" fmla="*/ 42 h 42"/>
                <a:gd name="T60" fmla="*/ 0 w 25"/>
                <a:gd name="T61" fmla="*/ 39 h 42"/>
                <a:gd name="T62" fmla="*/ 0 w 25"/>
                <a:gd name="T63" fmla="*/ 2 h 42"/>
                <a:gd name="T64" fmla="*/ 2 w 25"/>
                <a:gd name="T65" fmla="*/ 0 h 42"/>
                <a:gd name="T66" fmla="*/ 8 w 25"/>
                <a:gd name="T67" fmla="*/ 0 h 42"/>
                <a:gd name="T68" fmla="*/ 12 w 25"/>
                <a:gd name="T69" fmla="*/ 0 h 42"/>
                <a:gd name="T70" fmla="*/ 12 w 25"/>
                <a:gd name="T7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2">
                  <a:moveTo>
                    <a:pt x="20" y="3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8" y="8"/>
                    <a:pt x="16" y="7"/>
                  </a:cubicBezTo>
                  <a:cubicBezTo>
                    <a:pt x="15" y="6"/>
                    <a:pt x="14" y="6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22" y="5"/>
                    <a:pt x="24" y="7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3"/>
                    <a:pt x="23" y="36"/>
                    <a:pt x="20" y="39"/>
                  </a:cubicBezTo>
                  <a:cubicBezTo>
                    <a:pt x="18" y="40"/>
                    <a:pt x="15" y="41"/>
                    <a:pt x="12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6"/>
                    <a:pt x="16" y="36"/>
                    <a:pt x="17" y="35"/>
                  </a:cubicBezTo>
                  <a:cubicBezTo>
                    <a:pt x="19" y="33"/>
                    <a:pt x="20" y="32"/>
                    <a:pt x="20" y="30"/>
                  </a:cubicBezTo>
                  <a:close/>
                  <a:moveTo>
                    <a:pt x="12" y="5"/>
                  </a:moveTo>
                  <a:cubicBezTo>
                    <a:pt x="11" y="5"/>
                    <a:pt x="10" y="5"/>
                    <a:pt x="8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8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116"/>
            <p:cNvSpPr/>
            <p:nvPr/>
          </p:nvSpPr>
          <p:spPr bwMode="auto">
            <a:xfrm>
              <a:off x="6045699" y="5080901"/>
              <a:ext cx="44054" cy="40481"/>
            </a:xfrm>
            <a:custGeom>
              <a:avLst/>
              <a:gdLst>
                <a:gd name="T0" fmla="*/ 17 w 26"/>
                <a:gd name="T1" fmla="*/ 6 h 24"/>
                <a:gd name="T2" fmla="*/ 13 w 26"/>
                <a:gd name="T3" fmla="*/ 11 h 24"/>
                <a:gd name="T4" fmla="*/ 13 w 26"/>
                <a:gd name="T5" fmla="*/ 4 h 24"/>
                <a:gd name="T6" fmla="*/ 15 w 26"/>
                <a:gd name="T7" fmla="*/ 1 h 24"/>
                <a:gd name="T8" fmla="*/ 16 w 26"/>
                <a:gd name="T9" fmla="*/ 0 h 24"/>
                <a:gd name="T10" fmla="*/ 19 w 26"/>
                <a:gd name="T11" fmla="*/ 1 h 24"/>
                <a:gd name="T12" fmla="*/ 21 w 26"/>
                <a:gd name="T13" fmla="*/ 3 h 24"/>
                <a:gd name="T14" fmla="*/ 21 w 26"/>
                <a:gd name="T15" fmla="*/ 4 h 24"/>
                <a:gd name="T16" fmla="*/ 23 w 26"/>
                <a:gd name="T17" fmla="*/ 5 h 24"/>
                <a:gd name="T18" fmla="*/ 23 w 26"/>
                <a:gd name="T19" fmla="*/ 5 h 24"/>
                <a:gd name="T20" fmla="*/ 24 w 26"/>
                <a:gd name="T21" fmla="*/ 5 h 24"/>
                <a:gd name="T22" fmla="*/ 25 w 26"/>
                <a:gd name="T23" fmla="*/ 8 h 24"/>
                <a:gd name="T24" fmla="*/ 14 w 26"/>
                <a:gd name="T25" fmla="*/ 23 h 24"/>
                <a:gd name="T26" fmla="*/ 13 w 26"/>
                <a:gd name="T27" fmla="*/ 24 h 24"/>
                <a:gd name="T28" fmla="*/ 13 w 26"/>
                <a:gd name="T29" fmla="*/ 16 h 24"/>
                <a:gd name="T30" fmla="*/ 19 w 26"/>
                <a:gd name="T31" fmla="*/ 8 h 24"/>
                <a:gd name="T32" fmla="*/ 18 w 26"/>
                <a:gd name="T33" fmla="*/ 7 h 24"/>
                <a:gd name="T34" fmla="*/ 18 w 26"/>
                <a:gd name="T35" fmla="*/ 7 h 24"/>
                <a:gd name="T36" fmla="*/ 17 w 26"/>
                <a:gd name="T37" fmla="*/ 6 h 24"/>
                <a:gd name="T38" fmla="*/ 13 w 26"/>
                <a:gd name="T39" fmla="*/ 11 h 24"/>
                <a:gd name="T40" fmla="*/ 7 w 26"/>
                <a:gd name="T41" fmla="*/ 19 h 24"/>
                <a:gd name="T42" fmla="*/ 11 w 26"/>
                <a:gd name="T43" fmla="*/ 19 h 24"/>
                <a:gd name="T44" fmla="*/ 13 w 26"/>
                <a:gd name="T45" fmla="*/ 16 h 24"/>
                <a:gd name="T46" fmla="*/ 13 w 26"/>
                <a:gd name="T47" fmla="*/ 24 h 24"/>
                <a:gd name="T48" fmla="*/ 12 w 26"/>
                <a:gd name="T49" fmla="*/ 24 h 24"/>
                <a:gd name="T50" fmla="*/ 2 w 26"/>
                <a:gd name="T51" fmla="*/ 24 h 24"/>
                <a:gd name="T52" fmla="*/ 2 w 26"/>
                <a:gd name="T53" fmla="*/ 24 h 24"/>
                <a:gd name="T54" fmla="*/ 1 w 26"/>
                <a:gd name="T55" fmla="*/ 24 h 24"/>
                <a:gd name="T56" fmla="*/ 0 w 26"/>
                <a:gd name="T57" fmla="*/ 20 h 24"/>
                <a:gd name="T58" fmla="*/ 13 w 26"/>
                <a:gd name="T59" fmla="*/ 4 h 24"/>
                <a:gd name="T60" fmla="*/ 13 w 26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4">
                  <a:moveTo>
                    <a:pt x="17" y="6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7"/>
                    <a:pt x="25" y="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lose/>
                  <a:moveTo>
                    <a:pt x="13" y="1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0" y="20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Freeform: Shape 117"/>
            <p:cNvSpPr/>
            <p:nvPr/>
          </p:nvSpPr>
          <p:spPr bwMode="auto">
            <a:xfrm>
              <a:off x="6073083" y="5065421"/>
              <a:ext cx="27385" cy="27385"/>
            </a:xfrm>
            <a:custGeom>
              <a:avLst/>
              <a:gdLst>
                <a:gd name="T0" fmla="*/ 8 w 16"/>
                <a:gd name="T1" fmla="*/ 11 h 16"/>
                <a:gd name="T2" fmla="*/ 8 w 16"/>
                <a:gd name="T3" fmla="*/ 11 h 16"/>
                <a:gd name="T4" fmla="*/ 9 w 16"/>
                <a:gd name="T5" fmla="*/ 11 h 16"/>
                <a:gd name="T6" fmla="*/ 9 w 16"/>
                <a:gd name="T7" fmla="*/ 11 h 16"/>
                <a:gd name="T8" fmla="*/ 11 w 16"/>
                <a:gd name="T9" fmla="*/ 10 h 16"/>
                <a:gd name="T10" fmla="*/ 11 w 16"/>
                <a:gd name="T11" fmla="*/ 8 h 16"/>
                <a:gd name="T12" fmla="*/ 11 w 16"/>
                <a:gd name="T13" fmla="*/ 8 h 16"/>
                <a:gd name="T14" fmla="*/ 11 w 16"/>
                <a:gd name="T15" fmla="*/ 8 h 16"/>
                <a:gd name="T16" fmla="*/ 11 w 16"/>
                <a:gd name="T17" fmla="*/ 7 h 16"/>
                <a:gd name="T18" fmla="*/ 8 w 16"/>
                <a:gd name="T19" fmla="*/ 5 h 16"/>
                <a:gd name="T20" fmla="*/ 8 w 16"/>
                <a:gd name="T21" fmla="*/ 0 h 16"/>
                <a:gd name="T22" fmla="*/ 13 w 16"/>
                <a:gd name="T23" fmla="*/ 2 h 16"/>
                <a:gd name="T24" fmla="*/ 16 w 16"/>
                <a:gd name="T25" fmla="*/ 6 h 16"/>
                <a:gd name="T26" fmla="*/ 16 w 16"/>
                <a:gd name="T27" fmla="*/ 7 h 16"/>
                <a:gd name="T28" fmla="*/ 16 w 16"/>
                <a:gd name="T29" fmla="*/ 7 h 16"/>
                <a:gd name="T30" fmla="*/ 16 w 16"/>
                <a:gd name="T31" fmla="*/ 8 h 16"/>
                <a:gd name="T32" fmla="*/ 16 w 16"/>
                <a:gd name="T33" fmla="*/ 8 h 16"/>
                <a:gd name="T34" fmla="*/ 16 w 16"/>
                <a:gd name="T35" fmla="*/ 8 h 16"/>
                <a:gd name="T36" fmla="*/ 14 w 16"/>
                <a:gd name="T37" fmla="*/ 13 h 16"/>
                <a:gd name="T38" fmla="*/ 10 w 16"/>
                <a:gd name="T39" fmla="*/ 16 h 16"/>
                <a:gd name="T40" fmla="*/ 9 w 16"/>
                <a:gd name="T41" fmla="*/ 16 h 16"/>
                <a:gd name="T42" fmla="*/ 9 w 16"/>
                <a:gd name="T43" fmla="*/ 16 h 16"/>
                <a:gd name="T44" fmla="*/ 9 w 16"/>
                <a:gd name="T45" fmla="*/ 16 h 16"/>
                <a:gd name="T46" fmla="*/ 8 w 16"/>
                <a:gd name="T47" fmla="*/ 16 h 16"/>
                <a:gd name="T48" fmla="*/ 8 w 16"/>
                <a:gd name="T49" fmla="*/ 11 h 16"/>
                <a:gd name="T50" fmla="*/ 8 w 16"/>
                <a:gd name="T51" fmla="*/ 16 h 16"/>
                <a:gd name="T52" fmla="*/ 3 w 16"/>
                <a:gd name="T53" fmla="*/ 14 h 16"/>
                <a:gd name="T54" fmla="*/ 1 w 16"/>
                <a:gd name="T55" fmla="*/ 10 h 16"/>
                <a:gd name="T56" fmla="*/ 0 w 16"/>
                <a:gd name="T57" fmla="*/ 9 h 16"/>
                <a:gd name="T58" fmla="*/ 0 w 16"/>
                <a:gd name="T59" fmla="*/ 9 h 16"/>
                <a:gd name="T60" fmla="*/ 2 w 16"/>
                <a:gd name="T61" fmla="*/ 4 h 16"/>
                <a:gd name="T62" fmla="*/ 6 w 16"/>
                <a:gd name="T63" fmla="*/ 0 h 16"/>
                <a:gd name="T64" fmla="*/ 7 w 16"/>
                <a:gd name="T65" fmla="*/ 0 h 16"/>
                <a:gd name="T66" fmla="*/ 8 w 16"/>
                <a:gd name="T67" fmla="*/ 5 h 16"/>
                <a:gd name="T68" fmla="*/ 7 w 16"/>
                <a:gd name="T69" fmla="*/ 5 h 16"/>
                <a:gd name="T70" fmla="*/ 6 w 16"/>
                <a:gd name="T71" fmla="*/ 6 h 16"/>
                <a:gd name="T72" fmla="*/ 5 w 16"/>
                <a:gd name="T73" fmla="*/ 9 h 16"/>
                <a:gd name="T74" fmla="*/ 5 w 16"/>
                <a:gd name="T75" fmla="*/ 9 h 16"/>
                <a:gd name="T76" fmla="*/ 6 w 16"/>
                <a:gd name="T7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6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1"/>
                  </a:ln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5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Freeform: Shape 118"/>
            <p:cNvSpPr/>
            <p:nvPr/>
          </p:nvSpPr>
          <p:spPr bwMode="auto">
            <a:xfrm>
              <a:off x="6106420" y="5080901"/>
              <a:ext cx="44054" cy="40481"/>
            </a:xfrm>
            <a:custGeom>
              <a:avLst/>
              <a:gdLst>
                <a:gd name="T0" fmla="*/ 15 w 26"/>
                <a:gd name="T1" fmla="*/ 19 h 24"/>
                <a:gd name="T2" fmla="*/ 19 w 26"/>
                <a:gd name="T3" fmla="*/ 19 h 24"/>
                <a:gd name="T4" fmla="*/ 13 w 26"/>
                <a:gd name="T5" fmla="*/ 11 h 24"/>
                <a:gd name="T6" fmla="*/ 13 w 26"/>
                <a:gd name="T7" fmla="*/ 4 h 24"/>
                <a:gd name="T8" fmla="*/ 25 w 26"/>
                <a:gd name="T9" fmla="*/ 20 h 24"/>
                <a:gd name="T10" fmla="*/ 26 w 26"/>
                <a:gd name="T11" fmla="*/ 22 h 24"/>
                <a:gd name="T12" fmla="*/ 24 w 26"/>
                <a:gd name="T13" fmla="*/ 24 h 24"/>
                <a:gd name="T14" fmla="*/ 14 w 26"/>
                <a:gd name="T15" fmla="*/ 24 h 24"/>
                <a:gd name="T16" fmla="*/ 14 w 26"/>
                <a:gd name="T17" fmla="*/ 24 h 24"/>
                <a:gd name="T18" fmla="*/ 13 w 26"/>
                <a:gd name="T19" fmla="*/ 24 h 24"/>
                <a:gd name="T20" fmla="*/ 13 w 26"/>
                <a:gd name="T21" fmla="*/ 16 h 24"/>
                <a:gd name="T22" fmla="*/ 15 w 26"/>
                <a:gd name="T23" fmla="*/ 19 h 24"/>
                <a:gd name="T24" fmla="*/ 13 w 26"/>
                <a:gd name="T25" fmla="*/ 11 h 24"/>
                <a:gd name="T26" fmla="*/ 9 w 26"/>
                <a:gd name="T27" fmla="*/ 6 h 24"/>
                <a:gd name="T28" fmla="*/ 8 w 26"/>
                <a:gd name="T29" fmla="*/ 7 h 24"/>
                <a:gd name="T30" fmla="*/ 7 w 26"/>
                <a:gd name="T31" fmla="*/ 8 h 24"/>
                <a:gd name="T32" fmla="*/ 13 w 26"/>
                <a:gd name="T33" fmla="*/ 16 h 24"/>
                <a:gd name="T34" fmla="*/ 13 w 26"/>
                <a:gd name="T35" fmla="*/ 24 h 24"/>
                <a:gd name="T36" fmla="*/ 12 w 26"/>
                <a:gd name="T37" fmla="*/ 23 h 24"/>
                <a:gd name="T38" fmla="*/ 1 w 26"/>
                <a:gd name="T39" fmla="*/ 9 h 24"/>
                <a:gd name="T40" fmla="*/ 0 w 26"/>
                <a:gd name="T41" fmla="*/ 7 h 24"/>
                <a:gd name="T42" fmla="*/ 2 w 26"/>
                <a:gd name="T43" fmla="*/ 5 h 24"/>
                <a:gd name="T44" fmla="*/ 5 w 26"/>
                <a:gd name="T45" fmla="*/ 4 h 24"/>
                <a:gd name="T46" fmla="*/ 7 w 26"/>
                <a:gd name="T47" fmla="*/ 2 h 24"/>
                <a:gd name="T48" fmla="*/ 7 w 26"/>
                <a:gd name="T49" fmla="*/ 1 h 24"/>
                <a:gd name="T50" fmla="*/ 11 w 26"/>
                <a:gd name="T51" fmla="*/ 1 h 24"/>
                <a:gd name="T52" fmla="*/ 13 w 26"/>
                <a:gd name="T53" fmla="*/ 4 h 24"/>
                <a:gd name="T54" fmla="*/ 13 w 26"/>
                <a:gd name="T5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4"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5" y="24"/>
                    <a:pt x="2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5" y="19"/>
                  </a:lnTo>
                  <a:close/>
                  <a:moveTo>
                    <a:pt x="13" y="1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Freeform: Shape 119"/>
            <p:cNvSpPr/>
            <p:nvPr/>
          </p:nvSpPr>
          <p:spPr bwMode="auto">
            <a:xfrm>
              <a:off x="6096896" y="5065421"/>
              <a:ext cx="27385" cy="2738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9 w 16"/>
                <a:gd name="T5" fmla="*/ 0 h 16"/>
                <a:gd name="T6" fmla="*/ 14 w 16"/>
                <a:gd name="T7" fmla="*/ 4 h 16"/>
                <a:gd name="T8" fmla="*/ 15 w 16"/>
                <a:gd name="T9" fmla="*/ 9 h 16"/>
                <a:gd name="T10" fmla="*/ 15 w 16"/>
                <a:gd name="T11" fmla="*/ 9 h 16"/>
                <a:gd name="T12" fmla="*/ 15 w 16"/>
                <a:gd name="T13" fmla="*/ 10 h 16"/>
                <a:gd name="T14" fmla="*/ 12 w 16"/>
                <a:gd name="T15" fmla="*/ 14 h 16"/>
                <a:gd name="T16" fmla="*/ 8 w 16"/>
                <a:gd name="T17" fmla="*/ 16 h 16"/>
                <a:gd name="T18" fmla="*/ 8 w 16"/>
                <a:gd name="T19" fmla="*/ 11 h 16"/>
                <a:gd name="T20" fmla="*/ 8 w 16"/>
                <a:gd name="T21" fmla="*/ 11 h 16"/>
                <a:gd name="T22" fmla="*/ 11 w 16"/>
                <a:gd name="T23" fmla="*/ 9 h 16"/>
                <a:gd name="T24" fmla="*/ 11 w 16"/>
                <a:gd name="T25" fmla="*/ 9 h 16"/>
                <a:gd name="T26" fmla="*/ 11 w 16"/>
                <a:gd name="T27" fmla="*/ 9 h 16"/>
                <a:gd name="T28" fmla="*/ 8 w 16"/>
                <a:gd name="T29" fmla="*/ 5 h 16"/>
                <a:gd name="T30" fmla="*/ 8 w 16"/>
                <a:gd name="T31" fmla="*/ 5 h 16"/>
                <a:gd name="T32" fmla="*/ 5 w 16"/>
                <a:gd name="T33" fmla="*/ 7 h 16"/>
                <a:gd name="T34" fmla="*/ 5 w 16"/>
                <a:gd name="T35" fmla="*/ 8 h 16"/>
                <a:gd name="T36" fmla="*/ 5 w 16"/>
                <a:gd name="T37" fmla="*/ 8 h 16"/>
                <a:gd name="T38" fmla="*/ 5 w 16"/>
                <a:gd name="T39" fmla="*/ 8 h 16"/>
                <a:gd name="T40" fmla="*/ 5 w 16"/>
                <a:gd name="T41" fmla="*/ 8 h 16"/>
                <a:gd name="T42" fmla="*/ 5 w 16"/>
                <a:gd name="T43" fmla="*/ 10 h 16"/>
                <a:gd name="T44" fmla="*/ 5 w 16"/>
                <a:gd name="T45" fmla="*/ 10 h 16"/>
                <a:gd name="T46" fmla="*/ 7 w 16"/>
                <a:gd name="T47" fmla="*/ 11 h 16"/>
                <a:gd name="T48" fmla="*/ 7 w 16"/>
                <a:gd name="T49" fmla="*/ 11 h 16"/>
                <a:gd name="T50" fmla="*/ 7 w 16"/>
                <a:gd name="T51" fmla="*/ 11 h 16"/>
                <a:gd name="T52" fmla="*/ 8 w 16"/>
                <a:gd name="T53" fmla="*/ 16 h 16"/>
                <a:gd name="T54" fmla="*/ 7 w 16"/>
                <a:gd name="T55" fmla="*/ 16 h 16"/>
                <a:gd name="T56" fmla="*/ 7 w 16"/>
                <a:gd name="T57" fmla="*/ 16 h 16"/>
                <a:gd name="T58" fmla="*/ 7 w 16"/>
                <a:gd name="T59" fmla="*/ 16 h 16"/>
                <a:gd name="T60" fmla="*/ 6 w 16"/>
                <a:gd name="T61" fmla="*/ 16 h 16"/>
                <a:gd name="T62" fmla="*/ 6 w 16"/>
                <a:gd name="T63" fmla="*/ 16 h 16"/>
                <a:gd name="T64" fmla="*/ 1 w 16"/>
                <a:gd name="T65" fmla="*/ 13 h 16"/>
                <a:gd name="T66" fmla="*/ 0 w 16"/>
                <a:gd name="T67" fmla="*/ 8 h 16"/>
                <a:gd name="T68" fmla="*/ 0 w 16"/>
                <a:gd name="T69" fmla="*/ 8 h 16"/>
                <a:gd name="T70" fmla="*/ 0 w 16"/>
                <a:gd name="T71" fmla="*/ 8 h 16"/>
                <a:gd name="T72" fmla="*/ 0 w 16"/>
                <a:gd name="T73" fmla="*/ 7 h 16"/>
                <a:gd name="T74" fmla="*/ 0 w 16"/>
                <a:gd name="T75" fmla="*/ 6 h 16"/>
                <a:gd name="T76" fmla="*/ 3 w 16"/>
                <a:gd name="T77" fmla="*/ 2 h 16"/>
                <a:gd name="T78" fmla="*/ 8 w 16"/>
                <a:gd name="T79" fmla="*/ 0 h 16"/>
                <a:gd name="T80" fmla="*/ 0 w 16"/>
                <a:gd name="T8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6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5"/>
                    <a:pt x="16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2" y="14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Freeform: Shape 120"/>
            <p:cNvSpPr/>
            <p:nvPr/>
          </p:nvSpPr>
          <p:spPr bwMode="auto">
            <a:xfrm>
              <a:off x="6029030" y="5119000"/>
              <a:ext cx="139304" cy="72629"/>
            </a:xfrm>
            <a:custGeom>
              <a:avLst/>
              <a:gdLst>
                <a:gd name="T0" fmla="*/ 41 w 82"/>
                <a:gd name="T1" fmla="*/ 38 h 43"/>
                <a:gd name="T2" fmla="*/ 67 w 82"/>
                <a:gd name="T3" fmla="*/ 38 h 43"/>
                <a:gd name="T4" fmla="*/ 76 w 82"/>
                <a:gd name="T5" fmla="*/ 4 h 43"/>
                <a:gd name="T6" fmla="*/ 71 w 82"/>
                <a:gd name="T7" fmla="*/ 4 h 43"/>
                <a:gd name="T8" fmla="*/ 62 w 82"/>
                <a:gd name="T9" fmla="*/ 4 h 43"/>
                <a:gd name="T10" fmla="*/ 41 w 82"/>
                <a:gd name="T11" fmla="*/ 4 h 43"/>
                <a:gd name="T12" fmla="*/ 41 w 82"/>
                <a:gd name="T13" fmla="*/ 0 h 43"/>
                <a:gd name="T14" fmla="*/ 62 w 82"/>
                <a:gd name="T15" fmla="*/ 0 h 43"/>
                <a:gd name="T16" fmla="*/ 71 w 82"/>
                <a:gd name="T17" fmla="*/ 0 h 43"/>
                <a:gd name="T18" fmla="*/ 79 w 82"/>
                <a:gd name="T19" fmla="*/ 0 h 43"/>
                <a:gd name="T20" fmla="*/ 79 w 82"/>
                <a:gd name="T21" fmla="*/ 0 h 43"/>
                <a:gd name="T22" fmla="*/ 80 w 82"/>
                <a:gd name="T23" fmla="*/ 0 h 43"/>
                <a:gd name="T24" fmla="*/ 81 w 82"/>
                <a:gd name="T25" fmla="*/ 3 h 43"/>
                <a:gd name="T26" fmla="*/ 71 w 82"/>
                <a:gd name="T27" fmla="*/ 41 h 43"/>
                <a:gd name="T28" fmla="*/ 69 w 82"/>
                <a:gd name="T29" fmla="*/ 43 h 43"/>
                <a:gd name="T30" fmla="*/ 41 w 82"/>
                <a:gd name="T31" fmla="*/ 43 h 43"/>
                <a:gd name="T32" fmla="*/ 41 w 82"/>
                <a:gd name="T33" fmla="*/ 38 h 43"/>
                <a:gd name="T34" fmla="*/ 6 w 82"/>
                <a:gd name="T35" fmla="*/ 4 h 43"/>
                <a:gd name="T36" fmla="*/ 15 w 82"/>
                <a:gd name="T37" fmla="*/ 38 h 43"/>
                <a:gd name="T38" fmla="*/ 41 w 82"/>
                <a:gd name="T39" fmla="*/ 38 h 43"/>
                <a:gd name="T40" fmla="*/ 41 w 82"/>
                <a:gd name="T41" fmla="*/ 43 h 43"/>
                <a:gd name="T42" fmla="*/ 13 w 82"/>
                <a:gd name="T43" fmla="*/ 43 h 43"/>
                <a:gd name="T44" fmla="*/ 13 w 82"/>
                <a:gd name="T45" fmla="*/ 43 h 43"/>
                <a:gd name="T46" fmla="*/ 10 w 82"/>
                <a:gd name="T47" fmla="*/ 41 h 43"/>
                <a:gd name="T48" fmla="*/ 0 w 82"/>
                <a:gd name="T49" fmla="*/ 3 h 43"/>
                <a:gd name="T50" fmla="*/ 0 w 82"/>
                <a:gd name="T51" fmla="*/ 2 h 43"/>
                <a:gd name="T52" fmla="*/ 3 w 82"/>
                <a:gd name="T53" fmla="*/ 0 h 43"/>
                <a:gd name="T54" fmla="*/ 11 w 82"/>
                <a:gd name="T55" fmla="*/ 0 h 43"/>
                <a:gd name="T56" fmla="*/ 20 w 82"/>
                <a:gd name="T57" fmla="*/ 0 h 43"/>
                <a:gd name="T58" fmla="*/ 41 w 82"/>
                <a:gd name="T59" fmla="*/ 0 h 43"/>
                <a:gd name="T60" fmla="*/ 41 w 82"/>
                <a:gd name="T61" fmla="*/ 4 h 43"/>
                <a:gd name="T62" fmla="*/ 20 w 82"/>
                <a:gd name="T63" fmla="*/ 4 h 43"/>
                <a:gd name="T64" fmla="*/ 11 w 82"/>
                <a:gd name="T65" fmla="*/ 4 h 43"/>
                <a:gd name="T66" fmla="*/ 6 w 82"/>
                <a:gd name="T6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43">
                  <a:moveTo>
                    <a:pt x="41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80" y="0"/>
                  </a:cubicBezTo>
                  <a:cubicBezTo>
                    <a:pt x="81" y="0"/>
                    <a:pt x="82" y="1"/>
                    <a:pt x="81" y="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0" y="43"/>
                    <a:pt x="69" y="4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41" y="38"/>
                  </a:lnTo>
                  <a:close/>
                  <a:moveTo>
                    <a:pt x="6" y="4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" name="Rectangle 127"/>
          <p:cNvSpPr>
            <a:spLocks noChangeAspect="1"/>
          </p:cNvSpPr>
          <p:nvPr/>
        </p:nvSpPr>
        <p:spPr bwMode="auto">
          <a:xfrm>
            <a:off x="4612241" y="1171660"/>
            <a:ext cx="2980728" cy="2918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</a:p>
        </p:txBody>
      </p:sp>
      <p:grpSp>
        <p:nvGrpSpPr>
          <p:cNvPr id="153" name="千图PPT彼岸天：ID 8661124库_组合 152"/>
          <p:cNvGrpSpPr/>
          <p:nvPr>
            <p:custDataLst>
              <p:tags r:id="rId2"/>
            </p:custDataLst>
          </p:nvPr>
        </p:nvGrpSpPr>
        <p:grpSpPr>
          <a:xfrm>
            <a:off x="1245119" y="1353531"/>
            <a:ext cx="3528113" cy="1006991"/>
            <a:chOff x="1245119" y="1353531"/>
            <a:chExt cx="3528113" cy="1006991"/>
          </a:xfrm>
        </p:grpSpPr>
        <p:grpSp>
          <p:nvGrpSpPr>
            <p:cNvPr id="8" name="Group 151"/>
            <p:cNvGrpSpPr/>
            <p:nvPr/>
          </p:nvGrpSpPr>
          <p:grpSpPr>
            <a:xfrm flipH="1">
              <a:off x="3775474" y="1702388"/>
              <a:ext cx="997758" cy="299675"/>
              <a:chOff x="7244862" y="2564012"/>
              <a:chExt cx="1005315" cy="299674"/>
            </a:xfrm>
          </p:grpSpPr>
          <p:cxnSp>
            <p:nvCxnSpPr>
              <p:cNvPr id="22" name="Straight Connector 152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53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58"/>
            <p:cNvGrpSpPr/>
            <p:nvPr/>
          </p:nvGrpSpPr>
          <p:grpSpPr>
            <a:xfrm>
              <a:off x="1245119" y="1353531"/>
              <a:ext cx="2530363" cy="1006991"/>
              <a:chOff x="8328246" y="2276873"/>
              <a:chExt cx="2198694" cy="1006991"/>
            </a:xfrm>
          </p:grpSpPr>
          <p:sp>
            <p:nvSpPr>
              <p:cNvPr id="20" name="TextBox 159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160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52" name="千图PPT彼岸天：ID 8661124库_组合 151"/>
          <p:cNvGrpSpPr/>
          <p:nvPr>
            <p:custDataLst>
              <p:tags r:id="rId3"/>
            </p:custDataLst>
          </p:nvPr>
        </p:nvGrpSpPr>
        <p:grpSpPr>
          <a:xfrm>
            <a:off x="7433545" y="1353531"/>
            <a:ext cx="3554496" cy="1006991"/>
            <a:chOff x="7433545" y="1353531"/>
            <a:chExt cx="3554496" cy="1006991"/>
          </a:xfrm>
        </p:grpSpPr>
        <p:grpSp>
          <p:nvGrpSpPr>
            <p:cNvPr id="7" name="Group 148"/>
            <p:cNvGrpSpPr/>
            <p:nvPr/>
          </p:nvGrpSpPr>
          <p:grpSpPr>
            <a:xfrm>
              <a:off x="7433545" y="1702391"/>
              <a:ext cx="1005315" cy="299675"/>
              <a:chOff x="7244862" y="2564012"/>
              <a:chExt cx="1005315" cy="299674"/>
            </a:xfrm>
          </p:grpSpPr>
          <p:cxnSp>
            <p:nvCxnSpPr>
              <p:cNvPr id="24" name="Straight Connector 149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50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61"/>
            <p:cNvGrpSpPr/>
            <p:nvPr/>
          </p:nvGrpSpPr>
          <p:grpSpPr>
            <a:xfrm>
              <a:off x="8438860" y="1353531"/>
              <a:ext cx="2549181" cy="1006991"/>
              <a:chOff x="1197898" y="2503545"/>
              <a:chExt cx="2198693" cy="1006991"/>
            </a:xfrm>
          </p:grpSpPr>
          <p:sp>
            <p:nvSpPr>
              <p:cNvPr id="18" name="TextBox 162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163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54" name="千图PPT彼岸天：ID 8661124库_组合 153"/>
          <p:cNvGrpSpPr/>
          <p:nvPr>
            <p:custDataLst>
              <p:tags r:id="rId4"/>
            </p:custDataLst>
          </p:nvPr>
        </p:nvGrpSpPr>
        <p:grpSpPr>
          <a:xfrm>
            <a:off x="1245119" y="3376770"/>
            <a:ext cx="3528113" cy="1006991"/>
            <a:chOff x="1245119" y="3376770"/>
            <a:chExt cx="3528113" cy="1006991"/>
          </a:xfrm>
        </p:grpSpPr>
        <p:grpSp>
          <p:nvGrpSpPr>
            <p:cNvPr id="6" name="Group 145"/>
            <p:cNvGrpSpPr/>
            <p:nvPr/>
          </p:nvGrpSpPr>
          <p:grpSpPr>
            <a:xfrm flipH="1" flipV="1">
              <a:off x="3775474" y="3390415"/>
              <a:ext cx="997758" cy="265951"/>
              <a:chOff x="7244862" y="2564012"/>
              <a:chExt cx="1005315" cy="299674"/>
            </a:xfrm>
          </p:grpSpPr>
          <p:cxnSp>
            <p:nvCxnSpPr>
              <p:cNvPr id="26" name="Straight Connector 146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47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64"/>
            <p:cNvGrpSpPr/>
            <p:nvPr/>
          </p:nvGrpSpPr>
          <p:grpSpPr>
            <a:xfrm>
              <a:off x="1245119" y="3376770"/>
              <a:ext cx="2530363" cy="1006991"/>
              <a:chOff x="8328246" y="2276873"/>
              <a:chExt cx="2198694" cy="1006991"/>
            </a:xfrm>
          </p:grpSpPr>
          <p:sp>
            <p:nvSpPr>
              <p:cNvPr id="16" name="TextBox 165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166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433547" y="3376770"/>
            <a:ext cx="3554494" cy="1006991"/>
            <a:chOff x="7433547" y="3376770"/>
            <a:chExt cx="3554494" cy="1006991"/>
          </a:xfrm>
        </p:grpSpPr>
        <p:grpSp>
          <p:nvGrpSpPr>
            <p:cNvPr id="5" name="Group 142"/>
            <p:cNvGrpSpPr/>
            <p:nvPr/>
          </p:nvGrpSpPr>
          <p:grpSpPr>
            <a:xfrm flipV="1">
              <a:off x="7433547" y="3390418"/>
              <a:ext cx="1005315" cy="265951"/>
              <a:chOff x="7244862" y="2564012"/>
              <a:chExt cx="1005315" cy="299674"/>
            </a:xfrm>
          </p:grpSpPr>
          <p:cxnSp>
            <p:nvCxnSpPr>
              <p:cNvPr id="28" name="Straight Connector 143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4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67"/>
            <p:cNvGrpSpPr/>
            <p:nvPr/>
          </p:nvGrpSpPr>
          <p:grpSpPr>
            <a:xfrm>
              <a:off x="8438860" y="3376770"/>
              <a:ext cx="2549181" cy="1006991"/>
              <a:chOff x="1197898" y="2503545"/>
              <a:chExt cx="2198693" cy="1006991"/>
            </a:xfrm>
          </p:grpSpPr>
          <p:sp>
            <p:nvSpPr>
              <p:cNvPr id="14" name="TextBox 16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169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000542" y="1686350"/>
            <a:ext cx="5086620" cy="1106279"/>
            <a:chOff x="1000542" y="1686350"/>
            <a:chExt cx="5086620" cy="1106279"/>
          </a:xfrm>
        </p:grpSpPr>
        <p:cxnSp>
          <p:nvCxnSpPr>
            <p:cNvPr id="7" name="Straight Arrow Connector 11"/>
            <p:cNvCxnSpPr/>
            <p:nvPr/>
          </p:nvCxnSpPr>
          <p:spPr>
            <a:xfrm>
              <a:off x="5468950" y="1946648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31"/>
            <p:cNvSpPr/>
            <p:nvPr/>
          </p:nvSpPr>
          <p:spPr>
            <a:xfrm flipH="1">
              <a:off x="4352460" y="1686350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ectangle 32"/>
            <p:cNvSpPr/>
            <p:nvPr/>
          </p:nvSpPr>
          <p:spPr>
            <a:xfrm flipH="1">
              <a:off x="1027128" y="1686350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/>
            </a:bodyPr>
            <a:lstStyle/>
            <a:p>
              <a:pPr marL="0" lvl="1" algn="r"/>
              <a:r>
                <a:rPr lang="zh-CN" altLang="en-US" sz="1865" b="1" dirty="0">
                  <a:solidFill>
                    <a:schemeClr val="tx1"/>
                  </a:solidFill>
                </a:rPr>
                <a:t>输入标题文本</a:t>
              </a:r>
              <a:endParaRPr lang="zh-CN" altLang="en-US" sz="1865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29"/>
            <p:cNvSpPr txBox="1"/>
            <p:nvPr/>
          </p:nvSpPr>
          <p:spPr bwMode="auto">
            <a:xfrm flipH="1">
              <a:off x="1000542" y="2202540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Freeform: Shape 53"/>
            <p:cNvSpPr/>
            <p:nvPr/>
          </p:nvSpPr>
          <p:spPr bwMode="auto">
            <a:xfrm>
              <a:off x="4679749" y="1746124"/>
              <a:ext cx="375867" cy="3758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6017387" y="2241480"/>
            <a:ext cx="5174072" cy="1103560"/>
            <a:chOff x="6017387" y="2241480"/>
            <a:chExt cx="5174072" cy="1103560"/>
          </a:xfrm>
        </p:grpSpPr>
        <p:cxnSp>
          <p:nvCxnSpPr>
            <p:cNvPr id="5" name="Straight Arrow Connector 9"/>
            <p:cNvCxnSpPr/>
            <p:nvPr/>
          </p:nvCxnSpPr>
          <p:spPr>
            <a:xfrm flipH="1">
              <a:off x="6017387" y="2490483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24"/>
            <p:cNvSpPr/>
            <p:nvPr/>
          </p:nvSpPr>
          <p:spPr>
            <a:xfrm>
              <a:off x="6635599" y="2241480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Rectangle 25"/>
            <p:cNvSpPr/>
            <p:nvPr/>
          </p:nvSpPr>
          <p:spPr>
            <a:xfrm>
              <a:off x="7823875" y="2241480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>
              <a:normAutofit/>
            </a:bodyPr>
            <a:lstStyle/>
            <a:p>
              <a:pPr marL="0" lvl="1"/>
              <a:r>
                <a:rPr lang="zh-CN" altLang="en-US" sz="1865" b="1" dirty="0">
                  <a:solidFill>
                    <a:schemeClr val="tx1"/>
                  </a:solidFill>
                </a:rPr>
                <a:t>输入标题文本</a:t>
              </a:r>
              <a:endParaRPr lang="zh-CN" altLang="en-US" sz="1865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52"/>
            <p:cNvSpPr txBox="1"/>
            <p:nvPr/>
          </p:nvSpPr>
          <p:spPr bwMode="auto">
            <a:xfrm flipH="1">
              <a:off x="7992262" y="2754951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Freeform: Shape 54"/>
            <p:cNvSpPr/>
            <p:nvPr/>
          </p:nvSpPr>
          <p:spPr bwMode="auto">
            <a:xfrm>
              <a:off x="7124125" y="2307881"/>
              <a:ext cx="375867" cy="375867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3"/>
            </p:custDataLst>
          </p:nvPr>
        </p:nvGrpSpPr>
        <p:grpSpPr>
          <a:xfrm>
            <a:off x="1000542" y="3505836"/>
            <a:ext cx="5086620" cy="1105537"/>
            <a:chOff x="1000542" y="3505836"/>
            <a:chExt cx="5086620" cy="1105537"/>
          </a:xfrm>
        </p:grpSpPr>
        <p:cxnSp>
          <p:nvCxnSpPr>
            <p:cNvPr id="6" name="Straight Arrow Connector 10"/>
            <p:cNvCxnSpPr/>
            <p:nvPr/>
          </p:nvCxnSpPr>
          <p:spPr>
            <a:xfrm>
              <a:off x="5468950" y="3754839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: Shape 45"/>
            <p:cNvSpPr/>
            <p:nvPr/>
          </p:nvSpPr>
          <p:spPr>
            <a:xfrm flipH="1">
              <a:off x="4352464" y="3505836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Rectangle 46"/>
            <p:cNvSpPr/>
            <p:nvPr/>
          </p:nvSpPr>
          <p:spPr>
            <a:xfrm flipH="1">
              <a:off x="1027131" y="3505836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144000" anchor="ctr">
              <a:normAutofit/>
            </a:bodyPr>
            <a:lstStyle/>
            <a:p>
              <a:pPr marL="0" lvl="1" algn="r"/>
              <a:r>
                <a:rPr lang="zh-CN" altLang="en-US" sz="1865" b="1" dirty="0">
                  <a:solidFill>
                    <a:schemeClr val="tx1"/>
                  </a:solidFill>
                </a:rPr>
                <a:t>输入标题文本</a:t>
              </a:r>
              <a:endParaRPr lang="zh-CN" altLang="en-US" sz="1865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50"/>
            <p:cNvSpPr txBox="1"/>
            <p:nvPr/>
          </p:nvSpPr>
          <p:spPr bwMode="auto">
            <a:xfrm flipH="1">
              <a:off x="1000542" y="4021284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Freeform: Shape 55"/>
            <p:cNvSpPr/>
            <p:nvPr/>
          </p:nvSpPr>
          <p:spPr bwMode="auto">
            <a:xfrm>
              <a:off x="4679749" y="3578200"/>
              <a:ext cx="375867" cy="37586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4"/>
            </p:custDataLst>
          </p:nvPr>
        </p:nvGrpSpPr>
        <p:grpSpPr>
          <a:xfrm>
            <a:off x="6017387" y="4060965"/>
            <a:ext cx="5174072" cy="1110686"/>
            <a:chOff x="6017387" y="4060965"/>
            <a:chExt cx="5174072" cy="1110686"/>
          </a:xfrm>
        </p:grpSpPr>
        <p:sp>
          <p:nvSpPr>
            <p:cNvPr id="13" name="Freeform: Shape 38"/>
            <p:cNvSpPr/>
            <p:nvPr/>
          </p:nvSpPr>
          <p:spPr>
            <a:xfrm>
              <a:off x="6635599" y="4060965"/>
              <a:ext cx="1188276" cy="520597"/>
            </a:xfrm>
            <a:custGeom>
              <a:avLst/>
              <a:gdLst/>
              <a:ahLst/>
              <a:cxnLst/>
              <a:rect l="l" t="t" r="r" b="b"/>
              <a:pathLst>
                <a:path w="936105" h="410118">
                  <a:moveTo>
                    <a:pt x="161666" y="123566"/>
                  </a:moveTo>
                  <a:lnTo>
                    <a:pt x="161666" y="286553"/>
                  </a:lnTo>
                  <a:lnTo>
                    <a:pt x="0" y="205059"/>
                  </a:lnTo>
                  <a:close/>
                  <a:moveTo>
                    <a:pt x="161667" y="0"/>
                  </a:moveTo>
                  <a:lnTo>
                    <a:pt x="936105" y="0"/>
                  </a:lnTo>
                  <a:lnTo>
                    <a:pt x="936105" y="410118"/>
                  </a:lnTo>
                  <a:lnTo>
                    <a:pt x="161667" y="410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Rectangle 39"/>
            <p:cNvSpPr/>
            <p:nvPr/>
          </p:nvSpPr>
          <p:spPr>
            <a:xfrm>
              <a:off x="7823875" y="4060965"/>
              <a:ext cx="3325333" cy="5205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anchor="ctr">
              <a:normAutofit/>
            </a:bodyPr>
            <a:lstStyle/>
            <a:p>
              <a:pPr marL="0" lvl="1"/>
              <a:r>
                <a:rPr lang="zh-CN" altLang="en-US" sz="1865" b="1" dirty="0">
                  <a:solidFill>
                    <a:schemeClr val="tx1"/>
                  </a:solidFill>
                </a:rPr>
                <a:t>输入标题文本</a:t>
              </a:r>
              <a:endParaRPr lang="zh-CN" altLang="en-US" sz="1865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51"/>
            <p:cNvSpPr txBox="1"/>
            <p:nvPr/>
          </p:nvSpPr>
          <p:spPr bwMode="auto">
            <a:xfrm flipH="1">
              <a:off x="7992262" y="4581562"/>
              <a:ext cx="3199197" cy="59008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endPara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4" name="Straight Arrow Connector 8"/>
            <p:cNvCxnSpPr/>
            <p:nvPr/>
          </p:nvCxnSpPr>
          <p:spPr>
            <a:xfrm flipH="1">
              <a:off x="6017387" y="4321263"/>
              <a:ext cx="618212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56"/>
            <p:cNvSpPr/>
            <p:nvPr/>
          </p:nvSpPr>
          <p:spPr bwMode="auto">
            <a:xfrm>
              <a:off x="7124125" y="4133329"/>
              <a:ext cx="375867" cy="37586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千图PPT彼岸天：ID 8661124库_组合 23"/>
          <p:cNvGrpSpPr/>
          <p:nvPr>
            <p:custDataLst>
              <p:tags r:id="rId1"/>
            </p:custDataLst>
          </p:nvPr>
        </p:nvGrpSpPr>
        <p:grpSpPr>
          <a:xfrm>
            <a:off x="5639950" y="1448780"/>
            <a:ext cx="1676116" cy="1676116"/>
            <a:chOff x="5639950" y="1448780"/>
            <a:chExt cx="1676116" cy="1676116"/>
          </a:xfrm>
        </p:grpSpPr>
        <p:sp>
          <p:nvSpPr>
            <p:cNvPr id="19" name="Teardrop 58"/>
            <p:cNvSpPr/>
            <p:nvPr/>
          </p:nvSpPr>
          <p:spPr>
            <a:xfrm rot="13500000" flipH="1">
              <a:off x="5639950" y="1448780"/>
              <a:ext cx="1676116" cy="1676116"/>
            </a:xfrm>
            <a:prstGeom prst="teardrop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46"/>
            <p:cNvSpPr/>
            <p:nvPr/>
          </p:nvSpPr>
          <p:spPr bwMode="auto">
            <a:xfrm>
              <a:off x="6221739" y="1967626"/>
              <a:ext cx="512535" cy="638423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3522802" y="2383720"/>
            <a:ext cx="2389128" cy="2389128"/>
            <a:chOff x="3522802" y="2383720"/>
            <a:chExt cx="2389128" cy="2389128"/>
          </a:xfrm>
        </p:grpSpPr>
        <p:sp>
          <p:nvSpPr>
            <p:cNvPr id="4" name="Teardrop 43"/>
            <p:cNvSpPr/>
            <p:nvPr/>
          </p:nvSpPr>
          <p:spPr>
            <a:xfrm rot="2700000">
              <a:off x="3522802" y="2383720"/>
              <a:ext cx="2389128" cy="2389128"/>
            </a:xfrm>
            <a:prstGeom prst="teardrop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47"/>
            <p:cNvSpPr/>
            <p:nvPr/>
          </p:nvSpPr>
          <p:spPr bwMode="auto">
            <a:xfrm>
              <a:off x="4263661" y="3086492"/>
              <a:ext cx="789635" cy="983584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3" name="千图PPT彼岸天：ID 8661124库_组合 22"/>
          <p:cNvGrpSpPr/>
          <p:nvPr>
            <p:custDataLst>
              <p:tags r:id="rId3"/>
            </p:custDataLst>
          </p:nvPr>
        </p:nvGrpSpPr>
        <p:grpSpPr>
          <a:xfrm>
            <a:off x="5639950" y="4031672"/>
            <a:ext cx="1676116" cy="1676116"/>
            <a:chOff x="5639950" y="4031672"/>
            <a:chExt cx="1676116" cy="1676116"/>
          </a:xfrm>
        </p:grpSpPr>
        <p:sp>
          <p:nvSpPr>
            <p:cNvPr id="20" name="Teardrop 59"/>
            <p:cNvSpPr/>
            <p:nvPr/>
          </p:nvSpPr>
          <p:spPr>
            <a:xfrm rot="8100000" flipH="1" flipV="1">
              <a:off x="5639950" y="4031672"/>
              <a:ext cx="1676116" cy="1676116"/>
            </a:xfrm>
            <a:prstGeom prst="teardrop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48"/>
            <p:cNvSpPr/>
            <p:nvPr/>
          </p:nvSpPr>
          <p:spPr bwMode="auto">
            <a:xfrm>
              <a:off x="6202179" y="4488771"/>
              <a:ext cx="551656" cy="687153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1" name="千图PPT彼岸天：ID 8661124库_组合 20"/>
          <p:cNvGrpSpPr/>
          <p:nvPr>
            <p:custDataLst>
              <p:tags r:id="rId4"/>
            </p:custDataLst>
          </p:nvPr>
        </p:nvGrpSpPr>
        <p:grpSpPr>
          <a:xfrm>
            <a:off x="6896415" y="2740227"/>
            <a:ext cx="1676116" cy="1676116"/>
            <a:chOff x="6896415" y="2740227"/>
            <a:chExt cx="1676116" cy="1676116"/>
          </a:xfrm>
        </p:grpSpPr>
        <p:sp>
          <p:nvSpPr>
            <p:cNvPr id="5" name="Teardrop 44"/>
            <p:cNvSpPr/>
            <p:nvPr/>
          </p:nvSpPr>
          <p:spPr>
            <a:xfrm rot="18900000" flipH="1">
              <a:off x="6896415" y="2740227"/>
              <a:ext cx="1676116" cy="1676116"/>
            </a:xfrm>
            <a:prstGeom prst="teardrop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49"/>
            <p:cNvSpPr/>
            <p:nvPr/>
          </p:nvSpPr>
          <p:spPr bwMode="auto">
            <a:xfrm>
              <a:off x="7449974" y="3249422"/>
              <a:ext cx="532503" cy="663296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7531975" y="1779075"/>
            <a:ext cx="2192431" cy="800591"/>
            <a:chOff x="7531975" y="1779075"/>
            <a:chExt cx="2192431" cy="800591"/>
          </a:xfrm>
        </p:grpSpPr>
        <p:sp>
          <p:nvSpPr>
            <p:cNvPr id="11" name="TextBox 50"/>
            <p:cNvSpPr txBox="1"/>
            <p:nvPr/>
          </p:nvSpPr>
          <p:spPr>
            <a:xfrm>
              <a:off x="7531975" y="2053664"/>
              <a:ext cx="2192431" cy="52600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2" name="Rectangle 51"/>
            <p:cNvSpPr/>
            <p:nvPr/>
          </p:nvSpPr>
          <p:spPr>
            <a:xfrm>
              <a:off x="7531975" y="1779075"/>
              <a:ext cx="2192431" cy="21967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7531975" y="4563158"/>
            <a:ext cx="2192431" cy="800590"/>
            <a:chOff x="7531975" y="4563158"/>
            <a:chExt cx="2192431" cy="800590"/>
          </a:xfrm>
        </p:grpSpPr>
        <p:sp>
          <p:nvSpPr>
            <p:cNvPr id="13" name="TextBox 52"/>
            <p:cNvSpPr txBox="1"/>
            <p:nvPr/>
          </p:nvSpPr>
          <p:spPr>
            <a:xfrm>
              <a:off x="7531975" y="4837746"/>
              <a:ext cx="2192431" cy="52600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4" name="Rectangle 53"/>
            <p:cNvSpPr/>
            <p:nvPr/>
          </p:nvSpPr>
          <p:spPr>
            <a:xfrm>
              <a:off x="7531975" y="4563158"/>
              <a:ext cx="2192431" cy="21967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7"/>
            </p:custDataLst>
          </p:nvPr>
        </p:nvGrpSpPr>
        <p:grpSpPr>
          <a:xfrm>
            <a:off x="8776154" y="3288346"/>
            <a:ext cx="2192431" cy="800591"/>
            <a:chOff x="8776154" y="3288346"/>
            <a:chExt cx="2192431" cy="800591"/>
          </a:xfrm>
        </p:grpSpPr>
        <p:sp>
          <p:nvSpPr>
            <p:cNvPr id="15" name="TextBox 54"/>
            <p:cNvSpPr txBox="1"/>
            <p:nvPr/>
          </p:nvSpPr>
          <p:spPr>
            <a:xfrm>
              <a:off x="8776154" y="3562935"/>
              <a:ext cx="2192431" cy="52600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6" name="Rectangle 55"/>
            <p:cNvSpPr/>
            <p:nvPr/>
          </p:nvSpPr>
          <p:spPr>
            <a:xfrm>
              <a:off x="8776154" y="3288346"/>
              <a:ext cx="2192431" cy="21967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8"/>
            </p:custDataLst>
          </p:nvPr>
        </p:nvGrpSpPr>
        <p:grpSpPr>
          <a:xfrm>
            <a:off x="1223415" y="3252353"/>
            <a:ext cx="2148076" cy="800590"/>
            <a:chOff x="1223415" y="3252353"/>
            <a:chExt cx="2148076" cy="800590"/>
          </a:xfrm>
        </p:grpSpPr>
        <p:sp>
          <p:nvSpPr>
            <p:cNvPr id="17" name="TextBox 56"/>
            <p:cNvSpPr txBox="1"/>
            <p:nvPr/>
          </p:nvSpPr>
          <p:spPr>
            <a:xfrm>
              <a:off x="1223415" y="3526941"/>
              <a:ext cx="2148076" cy="52600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8" name="Rectangle 57"/>
            <p:cNvSpPr/>
            <p:nvPr/>
          </p:nvSpPr>
          <p:spPr>
            <a:xfrm>
              <a:off x="1223415" y="3252353"/>
              <a:ext cx="2148076" cy="219679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1"/>
          <p:cNvGrpSpPr/>
          <p:nvPr>
            <p:custDataLst>
              <p:tags r:id="rId1"/>
            </p:custDataLst>
          </p:nvPr>
        </p:nvGrpSpPr>
        <p:grpSpPr>
          <a:xfrm>
            <a:off x="3692881" y="1600780"/>
            <a:ext cx="4806238" cy="3656440"/>
            <a:chOff x="2214367" y="334535"/>
            <a:chExt cx="7435483" cy="5656691"/>
          </a:xfrm>
        </p:grpSpPr>
        <p:grpSp>
          <p:nvGrpSpPr>
            <p:cNvPr id="22" name="Group 25"/>
            <p:cNvGrpSpPr/>
            <p:nvPr/>
          </p:nvGrpSpPr>
          <p:grpSpPr>
            <a:xfrm>
              <a:off x="2214367" y="334535"/>
              <a:ext cx="2753726" cy="2713098"/>
              <a:chOff x="2806700" y="1498598"/>
              <a:chExt cx="2787651" cy="2746522"/>
            </a:xfrm>
          </p:grpSpPr>
          <p:sp>
            <p:nvSpPr>
              <p:cNvPr id="44" name="Freeform: Shape 23"/>
              <p:cNvSpPr/>
              <p:nvPr/>
            </p:nvSpPr>
            <p:spPr>
              <a:xfrm>
                <a:off x="2806700" y="2547937"/>
                <a:ext cx="2787651" cy="1697183"/>
              </a:xfrm>
              <a:custGeom>
                <a:avLst/>
                <a:gdLst>
                  <a:gd name="connsiteX0" fmla="*/ 0 w 2787651"/>
                  <a:gd name="connsiteY0" fmla="*/ 0 h 1697183"/>
                  <a:gd name="connsiteX1" fmla="*/ 986427 w 2787651"/>
                  <a:gd name="connsiteY1" fmla="*/ 0 h 1697183"/>
                  <a:gd name="connsiteX2" fmla="*/ 2787651 w 2787651"/>
                  <a:gd name="connsiteY2" fmla="*/ 1466955 h 1697183"/>
                  <a:gd name="connsiteX3" fmla="*/ 2787651 w 2787651"/>
                  <a:gd name="connsiteY3" fmla="*/ 1697183 h 1697183"/>
                  <a:gd name="connsiteX4" fmla="*/ 0 w 2787651"/>
                  <a:gd name="connsiteY4" fmla="*/ 284163 h 1697183"/>
                  <a:gd name="connsiteX5" fmla="*/ 0 w 2787651"/>
                  <a:gd name="connsiteY5" fmla="*/ 0 h 16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7651" h="1697183">
                    <a:moveTo>
                      <a:pt x="0" y="0"/>
                    </a:moveTo>
                    <a:lnTo>
                      <a:pt x="986427" y="0"/>
                    </a:lnTo>
                    <a:lnTo>
                      <a:pt x="2787651" y="1466955"/>
                    </a:lnTo>
                    <a:lnTo>
                      <a:pt x="2787651" y="1697183"/>
                    </a:lnTo>
                    <a:lnTo>
                      <a:pt x="0" y="284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Rectangle 1"/>
              <p:cNvSpPr/>
              <p:nvPr/>
            </p:nvSpPr>
            <p:spPr>
              <a:xfrm>
                <a:off x="2806700" y="1498600"/>
                <a:ext cx="1333500" cy="1333500"/>
              </a:xfrm>
              <a:prstGeom prst="rect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6"/>
              <p:cNvSpPr/>
              <p:nvPr/>
            </p:nvSpPr>
            <p:spPr>
              <a:xfrm rot="11379122">
                <a:off x="4139870" y="1499101"/>
                <a:ext cx="6265" cy="3399"/>
              </a:xfrm>
              <a:custGeom>
                <a:avLst/>
                <a:gdLst>
                  <a:gd name="connsiteX0" fmla="*/ 6265 w 6265"/>
                  <a:gd name="connsiteY0" fmla="*/ 3399 h 3399"/>
                  <a:gd name="connsiteX1" fmla="*/ 0 w 6265"/>
                  <a:gd name="connsiteY1" fmla="*/ 0 h 3399"/>
                  <a:gd name="connsiteX2" fmla="*/ 5687 w 6265"/>
                  <a:gd name="connsiteY2" fmla="*/ 0 h 3399"/>
                  <a:gd name="connsiteX3" fmla="*/ 6265 w 6265"/>
                  <a:gd name="connsiteY3" fmla="*/ 3399 h 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5" h="3399">
                    <a:moveTo>
                      <a:pt x="6265" y="3399"/>
                    </a:moveTo>
                    <a:lnTo>
                      <a:pt x="0" y="0"/>
                    </a:lnTo>
                    <a:lnTo>
                      <a:pt x="5687" y="0"/>
                    </a:lnTo>
                    <a:lnTo>
                      <a:pt x="6265" y="3399"/>
                    </a:lnTo>
                    <a:close/>
                  </a:path>
                </a:pathLst>
              </a:custGeom>
              <a:solidFill>
                <a:schemeClr val="tx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19"/>
              <p:cNvSpPr/>
              <p:nvPr/>
            </p:nvSpPr>
            <p:spPr>
              <a:xfrm>
                <a:off x="4130886" y="1498598"/>
                <a:ext cx="1463465" cy="2517751"/>
              </a:xfrm>
              <a:custGeom>
                <a:avLst/>
                <a:gdLst>
                  <a:gd name="connsiteX0" fmla="*/ 9315 w 1463465"/>
                  <a:gd name="connsiteY0" fmla="*/ 0 h 2517751"/>
                  <a:gd name="connsiteX1" fmla="*/ 1463465 w 1463465"/>
                  <a:gd name="connsiteY1" fmla="*/ 1936472 h 2517751"/>
                  <a:gd name="connsiteX2" fmla="*/ 1463465 w 1463465"/>
                  <a:gd name="connsiteY2" fmla="*/ 2517751 h 2517751"/>
                  <a:gd name="connsiteX3" fmla="*/ 0 w 1463465"/>
                  <a:gd name="connsiteY3" fmla="*/ 1324869 h 2517751"/>
                  <a:gd name="connsiteX4" fmla="*/ 9315 w 1463465"/>
                  <a:gd name="connsiteY4" fmla="*/ 0 h 251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465" h="2517751">
                    <a:moveTo>
                      <a:pt x="9315" y="0"/>
                    </a:moveTo>
                    <a:lnTo>
                      <a:pt x="1463465" y="1936472"/>
                    </a:lnTo>
                    <a:lnTo>
                      <a:pt x="1463465" y="2517751"/>
                    </a:lnTo>
                    <a:lnTo>
                      <a:pt x="0" y="1324869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42"/>
            <p:cNvGrpSpPr/>
            <p:nvPr/>
          </p:nvGrpSpPr>
          <p:grpSpPr>
            <a:xfrm>
              <a:off x="6896124" y="334536"/>
              <a:ext cx="2753726" cy="2713098"/>
              <a:chOff x="6854360" y="1201310"/>
              <a:chExt cx="2168918" cy="2136918"/>
            </a:xfrm>
          </p:grpSpPr>
          <p:sp>
            <p:nvSpPr>
              <p:cNvPr id="40" name="Freeform: Shape 27"/>
              <p:cNvSpPr/>
              <p:nvPr/>
            </p:nvSpPr>
            <p:spPr>
              <a:xfrm flipH="1">
                <a:off x="6854360" y="2017743"/>
                <a:ext cx="2168918" cy="1320485"/>
              </a:xfrm>
              <a:custGeom>
                <a:avLst/>
                <a:gdLst>
                  <a:gd name="connsiteX0" fmla="*/ 0 w 2787651"/>
                  <a:gd name="connsiteY0" fmla="*/ 0 h 1697183"/>
                  <a:gd name="connsiteX1" fmla="*/ 986427 w 2787651"/>
                  <a:gd name="connsiteY1" fmla="*/ 0 h 1697183"/>
                  <a:gd name="connsiteX2" fmla="*/ 2787651 w 2787651"/>
                  <a:gd name="connsiteY2" fmla="*/ 1466955 h 1697183"/>
                  <a:gd name="connsiteX3" fmla="*/ 2787651 w 2787651"/>
                  <a:gd name="connsiteY3" fmla="*/ 1697183 h 1697183"/>
                  <a:gd name="connsiteX4" fmla="*/ 0 w 2787651"/>
                  <a:gd name="connsiteY4" fmla="*/ 284163 h 1697183"/>
                  <a:gd name="connsiteX5" fmla="*/ 0 w 2787651"/>
                  <a:gd name="connsiteY5" fmla="*/ 0 h 16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7651" h="1697183">
                    <a:moveTo>
                      <a:pt x="0" y="0"/>
                    </a:moveTo>
                    <a:lnTo>
                      <a:pt x="986427" y="0"/>
                    </a:lnTo>
                    <a:lnTo>
                      <a:pt x="2787651" y="1466955"/>
                    </a:lnTo>
                    <a:lnTo>
                      <a:pt x="2787651" y="1697183"/>
                    </a:lnTo>
                    <a:lnTo>
                      <a:pt x="0" y="284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Rectangle 28"/>
              <p:cNvSpPr/>
              <p:nvPr/>
            </p:nvSpPr>
            <p:spPr>
              <a:xfrm flipH="1">
                <a:off x="7985755" y="1201312"/>
                <a:ext cx="1037523" cy="1037523"/>
              </a:xfrm>
              <a:prstGeom prst="rect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29"/>
              <p:cNvSpPr/>
              <p:nvPr/>
            </p:nvSpPr>
            <p:spPr>
              <a:xfrm rot="10220878" flipH="1">
                <a:off x="7981137" y="1201701"/>
                <a:ext cx="4874" cy="2645"/>
              </a:xfrm>
              <a:custGeom>
                <a:avLst/>
                <a:gdLst>
                  <a:gd name="connsiteX0" fmla="*/ 6265 w 6265"/>
                  <a:gd name="connsiteY0" fmla="*/ 3399 h 3399"/>
                  <a:gd name="connsiteX1" fmla="*/ 0 w 6265"/>
                  <a:gd name="connsiteY1" fmla="*/ 0 h 3399"/>
                  <a:gd name="connsiteX2" fmla="*/ 5687 w 6265"/>
                  <a:gd name="connsiteY2" fmla="*/ 0 h 3399"/>
                  <a:gd name="connsiteX3" fmla="*/ 6265 w 6265"/>
                  <a:gd name="connsiteY3" fmla="*/ 3399 h 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5" h="3399">
                    <a:moveTo>
                      <a:pt x="6265" y="3399"/>
                    </a:moveTo>
                    <a:lnTo>
                      <a:pt x="0" y="0"/>
                    </a:lnTo>
                    <a:lnTo>
                      <a:pt x="5687" y="0"/>
                    </a:lnTo>
                    <a:lnTo>
                      <a:pt x="6265" y="3399"/>
                    </a:lnTo>
                    <a:close/>
                  </a:path>
                </a:pathLst>
              </a:custGeom>
              <a:solidFill>
                <a:schemeClr val="tx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30"/>
              <p:cNvSpPr/>
              <p:nvPr/>
            </p:nvSpPr>
            <p:spPr>
              <a:xfrm flipH="1">
                <a:off x="6854360" y="1201310"/>
                <a:ext cx="1138642" cy="1958924"/>
              </a:xfrm>
              <a:custGeom>
                <a:avLst/>
                <a:gdLst>
                  <a:gd name="connsiteX0" fmla="*/ 9315 w 1463465"/>
                  <a:gd name="connsiteY0" fmla="*/ 0 h 2517751"/>
                  <a:gd name="connsiteX1" fmla="*/ 1463465 w 1463465"/>
                  <a:gd name="connsiteY1" fmla="*/ 1936472 h 2517751"/>
                  <a:gd name="connsiteX2" fmla="*/ 1463465 w 1463465"/>
                  <a:gd name="connsiteY2" fmla="*/ 2517751 h 2517751"/>
                  <a:gd name="connsiteX3" fmla="*/ 0 w 1463465"/>
                  <a:gd name="connsiteY3" fmla="*/ 1324869 h 2517751"/>
                  <a:gd name="connsiteX4" fmla="*/ 9315 w 1463465"/>
                  <a:gd name="connsiteY4" fmla="*/ 0 h 251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465" h="2517751">
                    <a:moveTo>
                      <a:pt x="9315" y="0"/>
                    </a:moveTo>
                    <a:lnTo>
                      <a:pt x="1463465" y="1936472"/>
                    </a:lnTo>
                    <a:lnTo>
                      <a:pt x="1463465" y="2517751"/>
                    </a:lnTo>
                    <a:lnTo>
                      <a:pt x="0" y="1324869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44"/>
            <p:cNvGrpSpPr/>
            <p:nvPr/>
          </p:nvGrpSpPr>
          <p:grpSpPr>
            <a:xfrm>
              <a:off x="2214367" y="3278128"/>
              <a:ext cx="2753726" cy="2713098"/>
              <a:chOff x="3166867" y="3519772"/>
              <a:chExt cx="2168918" cy="2136918"/>
            </a:xfrm>
          </p:grpSpPr>
          <p:sp>
            <p:nvSpPr>
              <p:cNvPr id="36" name="Freeform: Shape 32"/>
              <p:cNvSpPr/>
              <p:nvPr/>
            </p:nvSpPr>
            <p:spPr>
              <a:xfrm flipV="1">
                <a:off x="3166867" y="3519772"/>
                <a:ext cx="2168918" cy="1320485"/>
              </a:xfrm>
              <a:custGeom>
                <a:avLst/>
                <a:gdLst>
                  <a:gd name="connsiteX0" fmla="*/ 0 w 2787651"/>
                  <a:gd name="connsiteY0" fmla="*/ 0 h 1697183"/>
                  <a:gd name="connsiteX1" fmla="*/ 986427 w 2787651"/>
                  <a:gd name="connsiteY1" fmla="*/ 0 h 1697183"/>
                  <a:gd name="connsiteX2" fmla="*/ 2787651 w 2787651"/>
                  <a:gd name="connsiteY2" fmla="*/ 1466955 h 1697183"/>
                  <a:gd name="connsiteX3" fmla="*/ 2787651 w 2787651"/>
                  <a:gd name="connsiteY3" fmla="*/ 1697183 h 1697183"/>
                  <a:gd name="connsiteX4" fmla="*/ 0 w 2787651"/>
                  <a:gd name="connsiteY4" fmla="*/ 284163 h 1697183"/>
                  <a:gd name="connsiteX5" fmla="*/ 0 w 2787651"/>
                  <a:gd name="connsiteY5" fmla="*/ 0 h 16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7651" h="1697183">
                    <a:moveTo>
                      <a:pt x="0" y="0"/>
                    </a:moveTo>
                    <a:lnTo>
                      <a:pt x="986427" y="0"/>
                    </a:lnTo>
                    <a:lnTo>
                      <a:pt x="2787651" y="1466955"/>
                    </a:lnTo>
                    <a:lnTo>
                      <a:pt x="2787651" y="1697183"/>
                    </a:lnTo>
                    <a:lnTo>
                      <a:pt x="0" y="284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33"/>
              <p:cNvSpPr/>
              <p:nvPr/>
            </p:nvSpPr>
            <p:spPr>
              <a:xfrm flipV="1">
                <a:off x="3166867" y="4619165"/>
                <a:ext cx="1037523" cy="1037523"/>
              </a:xfrm>
              <a:prstGeom prst="rect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4"/>
              <p:cNvSpPr/>
              <p:nvPr/>
            </p:nvSpPr>
            <p:spPr>
              <a:xfrm rot="10220878" flipV="1">
                <a:off x="4204133" y="5653654"/>
                <a:ext cx="4874" cy="2645"/>
              </a:xfrm>
              <a:custGeom>
                <a:avLst/>
                <a:gdLst>
                  <a:gd name="connsiteX0" fmla="*/ 6265 w 6265"/>
                  <a:gd name="connsiteY0" fmla="*/ 3399 h 3399"/>
                  <a:gd name="connsiteX1" fmla="*/ 0 w 6265"/>
                  <a:gd name="connsiteY1" fmla="*/ 0 h 3399"/>
                  <a:gd name="connsiteX2" fmla="*/ 5687 w 6265"/>
                  <a:gd name="connsiteY2" fmla="*/ 0 h 3399"/>
                  <a:gd name="connsiteX3" fmla="*/ 6265 w 6265"/>
                  <a:gd name="connsiteY3" fmla="*/ 3399 h 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5" h="3399">
                    <a:moveTo>
                      <a:pt x="6265" y="3399"/>
                    </a:moveTo>
                    <a:lnTo>
                      <a:pt x="0" y="0"/>
                    </a:lnTo>
                    <a:lnTo>
                      <a:pt x="5687" y="0"/>
                    </a:lnTo>
                    <a:lnTo>
                      <a:pt x="6265" y="3399"/>
                    </a:lnTo>
                    <a:close/>
                  </a:path>
                </a:pathLst>
              </a:custGeom>
              <a:solidFill>
                <a:schemeClr val="tx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35"/>
              <p:cNvSpPr/>
              <p:nvPr/>
            </p:nvSpPr>
            <p:spPr>
              <a:xfrm flipV="1">
                <a:off x="4197143" y="3697766"/>
                <a:ext cx="1138642" cy="1958924"/>
              </a:xfrm>
              <a:custGeom>
                <a:avLst/>
                <a:gdLst>
                  <a:gd name="connsiteX0" fmla="*/ 9315 w 1463465"/>
                  <a:gd name="connsiteY0" fmla="*/ 0 h 2517751"/>
                  <a:gd name="connsiteX1" fmla="*/ 1463465 w 1463465"/>
                  <a:gd name="connsiteY1" fmla="*/ 1936472 h 2517751"/>
                  <a:gd name="connsiteX2" fmla="*/ 1463465 w 1463465"/>
                  <a:gd name="connsiteY2" fmla="*/ 2517751 h 2517751"/>
                  <a:gd name="connsiteX3" fmla="*/ 0 w 1463465"/>
                  <a:gd name="connsiteY3" fmla="*/ 1324869 h 2517751"/>
                  <a:gd name="connsiteX4" fmla="*/ 9315 w 1463465"/>
                  <a:gd name="connsiteY4" fmla="*/ 0 h 251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465" h="2517751">
                    <a:moveTo>
                      <a:pt x="9315" y="0"/>
                    </a:moveTo>
                    <a:lnTo>
                      <a:pt x="1463465" y="1936472"/>
                    </a:lnTo>
                    <a:lnTo>
                      <a:pt x="1463465" y="2517751"/>
                    </a:lnTo>
                    <a:lnTo>
                      <a:pt x="0" y="1324869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43"/>
            <p:cNvGrpSpPr/>
            <p:nvPr/>
          </p:nvGrpSpPr>
          <p:grpSpPr>
            <a:xfrm>
              <a:off x="6896124" y="3278128"/>
              <a:ext cx="2753726" cy="2713098"/>
              <a:chOff x="6854360" y="3519772"/>
              <a:chExt cx="2168918" cy="2136918"/>
            </a:xfrm>
          </p:grpSpPr>
          <p:sp>
            <p:nvSpPr>
              <p:cNvPr id="32" name="Freeform: Shape 37"/>
              <p:cNvSpPr/>
              <p:nvPr/>
            </p:nvSpPr>
            <p:spPr>
              <a:xfrm flipH="1" flipV="1">
                <a:off x="6854360" y="3519772"/>
                <a:ext cx="2168918" cy="1320485"/>
              </a:xfrm>
              <a:custGeom>
                <a:avLst/>
                <a:gdLst>
                  <a:gd name="connsiteX0" fmla="*/ 0 w 2787651"/>
                  <a:gd name="connsiteY0" fmla="*/ 0 h 1697183"/>
                  <a:gd name="connsiteX1" fmla="*/ 986427 w 2787651"/>
                  <a:gd name="connsiteY1" fmla="*/ 0 h 1697183"/>
                  <a:gd name="connsiteX2" fmla="*/ 2787651 w 2787651"/>
                  <a:gd name="connsiteY2" fmla="*/ 1466955 h 1697183"/>
                  <a:gd name="connsiteX3" fmla="*/ 2787651 w 2787651"/>
                  <a:gd name="connsiteY3" fmla="*/ 1697183 h 1697183"/>
                  <a:gd name="connsiteX4" fmla="*/ 0 w 2787651"/>
                  <a:gd name="connsiteY4" fmla="*/ 284163 h 1697183"/>
                  <a:gd name="connsiteX5" fmla="*/ 0 w 2787651"/>
                  <a:gd name="connsiteY5" fmla="*/ 0 h 169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7651" h="1697183">
                    <a:moveTo>
                      <a:pt x="0" y="0"/>
                    </a:moveTo>
                    <a:lnTo>
                      <a:pt x="986427" y="0"/>
                    </a:lnTo>
                    <a:lnTo>
                      <a:pt x="2787651" y="1466955"/>
                    </a:lnTo>
                    <a:lnTo>
                      <a:pt x="2787651" y="1697183"/>
                    </a:lnTo>
                    <a:lnTo>
                      <a:pt x="0" y="284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38"/>
              <p:cNvSpPr/>
              <p:nvPr/>
            </p:nvSpPr>
            <p:spPr>
              <a:xfrm flipH="1" flipV="1">
                <a:off x="7985755" y="4619165"/>
                <a:ext cx="1037523" cy="1037523"/>
              </a:xfrm>
              <a:prstGeom prst="rect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39"/>
              <p:cNvSpPr/>
              <p:nvPr/>
            </p:nvSpPr>
            <p:spPr>
              <a:xfrm rot="11379122" flipH="1" flipV="1">
                <a:off x="7981137" y="5653654"/>
                <a:ext cx="4874" cy="2645"/>
              </a:xfrm>
              <a:custGeom>
                <a:avLst/>
                <a:gdLst>
                  <a:gd name="connsiteX0" fmla="*/ 6265 w 6265"/>
                  <a:gd name="connsiteY0" fmla="*/ 3399 h 3399"/>
                  <a:gd name="connsiteX1" fmla="*/ 0 w 6265"/>
                  <a:gd name="connsiteY1" fmla="*/ 0 h 3399"/>
                  <a:gd name="connsiteX2" fmla="*/ 5687 w 6265"/>
                  <a:gd name="connsiteY2" fmla="*/ 0 h 3399"/>
                  <a:gd name="connsiteX3" fmla="*/ 6265 w 6265"/>
                  <a:gd name="connsiteY3" fmla="*/ 3399 h 3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65" h="3399">
                    <a:moveTo>
                      <a:pt x="6265" y="3399"/>
                    </a:moveTo>
                    <a:lnTo>
                      <a:pt x="0" y="0"/>
                    </a:lnTo>
                    <a:lnTo>
                      <a:pt x="5687" y="0"/>
                    </a:lnTo>
                    <a:lnTo>
                      <a:pt x="6265" y="3399"/>
                    </a:lnTo>
                    <a:close/>
                  </a:path>
                </a:pathLst>
              </a:custGeom>
              <a:solidFill>
                <a:schemeClr val="tx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0"/>
              <p:cNvSpPr/>
              <p:nvPr/>
            </p:nvSpPr>
            <p:spPr>
              <a:xfrm flipH="1" flipV="1">
                <a:off x="6854360" y="3697766"/>
                <a:ext cx="1138642" cy="1958924"/>
              </a:xfrm>
              <a:custGeom>
                <a:avLst/>
                <a:gdLst>
                  <a:gd name="connsiteX0" fmla="*/ 9315 w 1463465"/>
                  <a:gd name="connsiteY0" fmla="*/ 0 h 2517751"/>
                  <a:gd name="connsiteX1" fmla="*/ 1463465 w 1463465"/>
                  <a:gd name="connsiteY1" fmla="*/ 1936472 h 2517751"/>
                  <a:gd name="connsiteX2" fmla="*/ 1463465 w 1463465"/>
                  <a:gd name="connsiteY2" fmla="*/ 2517751 h 2517751"/>
                  <a:gd name="connsiteX3" fmla="*/ 0 w 1463465"/>
                  <a:gd name="connsiteY3" fmla="*/ 1324869 h 2517751"/>
                  <a:gd name="connsiteX4" fmla="*/ 9315 w 1463465"/>
                  <a:gd name="connsiteY4" fmla="*/ 0 h 251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3465" h="2517751">
                    <a:moveTo>
                      <a:pt x="9315" y="0"/>
                    </a:moveTo>
                    <a:lnTo>
                      <a:pt x="1463465" y="1936472"/>
                    </a:lnTo>
                    <a:lnTo>
                      <a:pt x="1463465" y="2517751"/>
                    </a:lnTo>
                    <a:lnTo>
                      <a:pt x="0" y="1324869"/>
                    </a:lnTo>
                    <a:lnTo>
                      <a:pt x="931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Rectangle 41"/>
            <p:cNvSpPr/>
            <p:nvPr/>
          </p:nvSpPr>
          <p:spPr>
            <a:xfrm>
              <a:off x="4840574" y="2070168"/>
              <a:ext cx="2185424" cy="2185424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7" name="Group 50"/>
            <p:cNvGrpSpPr/>
            <p:nvPr/>
          </p:nvGrpSpPr>
          <p:grpSpPr>
            <a:xfrm>
              <a:off x="4252408" y="1481919"/>
              <a:ext cx="3362199" cy="3361911"/>
              <a:chOff x="4252408" y="1481919"/>
              <a:chExt cx="3362199" cy="3361911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Trapezoid 45"/>
              <p:cNvSpPr/>
              <p:nvPr/>
            </p:nvSpPr>
            <p:spPr>
              <a:xfrm flipV="1">
                <a:off x="4395429" y="1481919"/>
                <a:ext cx="3079746" cy="588238"/>
              </a:xfrm>
              <a:prstGeom prst="trapezoid">
                <a:avLst>
                  <a:gd name="adj" fmla="val 7465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Trapezoid 46"/>
              <p:cNvSpPr/>
              <p:nvPr/>
            </p:nvSpPr>
            <p:spPr>
              <a:xfrm>
                <a:off x="4389855" y="4255592"/>
                <a:ext cx="3079746" cy="588238"/>
              </a:xfrm>
              <a:prstGeom prst="trapezoid">
                <a:avLst>
                  <a:gd name="adj" fmla="val 7465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Trapezoid 47"/>
              <p:cNvSpPr/>
              <p:nvPr/>
            </p:nvSpPr>
            <p:spPr>
              <a:xfrm rot="16200000">
                <a:off x="6840239" y="2868945"/>
                <a:ext cx="960498" cy="588238"/>
              </a:xfrm>
              <a:prstGeom prst="trapezoid">
                <a:avLst>
                  <a:gd name="adj" fmla="val 504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Trapezoid 49"/>
              <p:cNvSpPr/>
              <p:nvPr/>
            </p:nvSpPr>
            <p:spPr>
              <a:xfrm rot="5400000" flipH="1">
                <a:off x="4066278" y="2868945"/>
                <a:ext cx="960498" cy="588238"/>
              </a:xfrm>
              <a:prstGeom prst="trapezoid">
                <a:avLst>
                  <a:gd name="adj" fmla="val 504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1015359" y="1597269"/>
            <a:ext cx="2457329" cy="897321"/>
            <a:chOff x="1518803" y="3430058"/>
            <a:chExt cx="2457329" cy="897321"/>
          </a:xfrm>
        </p:grpSpPr>
        <p:sp>
          <p:nvSpPr>
            <p:cNvPr id="20" name="TextBox 36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21" name="Rectangle 48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8729164" y="1597269"/>
            <a:ext cx="2457329" cy="897321"/>
            <a:chOff x="8268607" y="3017352"/>
            <a:chExt cx="2457329" cy="897321"/>
          </a:xfrm>
        </p:grpSpPr>
        <p:sp>
          <p:nvSpPr>
            <p:cNvPr id="18" name="TextBox 5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9" name="Rectangle 5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千图PPT彼岸天：ID 8661124库_组合 55"/>
          <p:cNvGrpSpPr/>
          <p:nvPr>
            <p:custDataLst>
              <p:tags r:id="rId4"/>
            </p:custDataLst>
          </p:nvPr>
        </p:nvGrpSpPr>
        <p:grpSpPr>
          <a:xfrm>
            <a:off x="1015359" y="4395717"/>
            <a:ext cx="2457329" cy="897321"/>
            <a:chOff x="1518803" y="3430058"/>
            <a:chExt cx="2457329" cy="897321"/>
          </a:xfrm>
        </p:grpSpPr>
        <p:sp>
          <p:nvSpPr>
            <p:cNvPr id="16" name="TextBox 56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7" name="Rectangle 57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8729164" y="4395717"/>
            <a:ext cx="2457329" cy="897321"/>
            <a:chOff x="8268607" y="3017352"/>
            <a:chExt cx="2457329" cy="897321"/>
          </a:xfrm>
        </p:grpSpPr>
        <p:sp>
          <p:nvSpPr>
            <p:cNvPr id="14" name="TextBox 59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15" name="Rectangle 60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千图PPT彼岸天：ID 8661124库_Freeform: Shape 61"/>
          <p:cNvSpPr/>
          <p:nvPr>
            <p:custDataLst>
              <p:tags r:id="rId6"/>
            </p:custDataLst>
          </p:nvPr>
        </p:nvSpPr>
        <p:spPr bwMode="auto">
          <a:xfrm>
            <a:off x="7899557" y="1805424"/>
            <a:ext cx="390823" cy="39009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千图PPT彼岸天：ID 8661124库_Freeform: Shape 62"/>
          <p:cNvSpPr/>
          <p:nvPr>
            <p:custDataLst>
              <p:tags r:id="rId7"/>
            </p:custDataLst>
          </p:nvPr>
        </p:nvSpPr>
        <p:spPr bwMode="auto">
          <a:xfrm>
            <a:off x="3899580" y="1809855"/>
            <a:ext cx="490015" cy="402752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千图PPT彼岸天：ID 8661124库_Freeform: Shape 63"/>
          <p:cNvSpPr/>
          <p:nvPr>
            <p:custDataLst>
              <p:tags r:id="rId8"/>
            </p:custDataLst>
          </p:nvPr>
        </p:nvSpPr>
        <p:spPr bwMode="auto">
          <a:xfrm>
            <a:off x="7885058" y="4593708"/>
            <a:ext cx="419820" cy="404552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千图PPT彼岸天：ID 8661124库_Freeform: Shape 64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3914426" y="4587190"/>
            <a:ext cx="460321" cy="459834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千图PPT彼岸天：ID 8661124库_Freeform: Shape 66"/>
          <p:cNvSpPr/>
          <p:nvPr>
            <p:custDataLst>
              <p:tags r:id="rId10"/>
            </p:custDataLst>
          </p:nvPr>
        </p:nvSpPr>
        <p:spPr bwMode="auto">
          <a:xfrm>
            <a:off x="5659819" y="3061638"/>
            <a:ext cx="813348" cy="68733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7289">
            <a:off x="1779281" y="431968"/>
            <a:ext cx="2116226" cy="62858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83178" y="2290284"/>
            <a:ext cx="3384260" cy="584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200" b="1" dirty="0">
                <a:solidFill>
                  <a:schemeClr val="accent1"/>
                </a:solidFill>
              </a:rPr>
              <a:t>CONTENTS</a:t>
            </a:r>
            <a:endParaRPr lang="zh-CN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64436" y="3552346"/>
            <a:ext cx="5028941" cy="379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CLICK THE CONTENT INPUT SECTION TITLES</a:t>
            </a:r>
            <a:endParaRPr lang="zh-CN" altLang="en-US" sz="186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86299" y="2900245"/>
            <a:ext cx="4202896" cy="652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单击输入章节标题内容</a:t>
            </a:r>
            <a:endParaRPr lang="zh-CN" altLang="en-US" sz="26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29059" y="2425461"/>
            <a:ext cx="1535377" cy="13437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995" dirty="0">
                <a:solidFill>
                  <a:schemeClr val="accent1"/>
                </a:solidFill>
              </a:rPr>
              <a:t>02</a:t>
            </a:r>
            <a:endParaRPr lang="zh-CN" altLang="en-US" sz="7995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5B41A154-EA33-45E4-900D-88026351B0E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9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主题">
  <a:themeElements>
    <a:clrScheme name="MC-欧美风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33A44"/>
      </a:accent1>
      <a:accent2>
        <a:srgbClr val="85AD9E"/>
      </a:accent2>
      <a:accent3>
        <a:srgbClr val="FFB755"/>
      </a:accent3>
      <a:accent4>
        <a:srgbClr val="EF5935"/>
      </a:accent4>
      <a:accent5>
        <a:srgbClr val="333333"/>
      </a:accent5>
      <a:accent6>
        <a:srgbClr val="AA8F76"/>
      </a:accent6>
      <a:hlink>
        <a:srgbClr val="133A44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2234</Words>
  <Application>WPS 演示</Application>
  <PresentationFormat>宽屏</PresentationFormat>
  <Paragraphs>402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等线</vt:lpstr>
      <vt:lpstr>微软雅黑</vt:lpstr>
      <vt:lpstr>Arial</vt:lpstr>
      <vt:lpstr>Calibri</vt:lpstr>
      <vt:lpstr>Impact</vt:lpstr>
      <vt:lpstr>Arial Unicode MS</vt:lpstr>
      <vt:lpstr>office主题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柚子设计</dc:creator>
  <cp:keywords>MC-PPT模板</cp:keywords>
  <cp:category>模板</cp:category>
  <cp:lastModifiedBy>一颗苹果</cp:lastModifiedBy>
  <cp:revision>10</cp:revision>
  <dcterms:created xsi:type="dcterms:W3CDTF">2017-09-15T05:00:00Z</dcterms:created>
  <dcterms:modified xsi:type="dcterms:W3CDTF">2021-09-15T08:25:46Z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D9478F3DD462425CA9CED9B9406E7630</vt:lpwstr>
  </property>
  <property fmtid="{D5CDD505-2E9C-101B-9397-08002B2CF9AE}" pid="3" name="KSOProductBuildVer">
    <vt:lpwstr>2052-11.1.0.10700</vt:lpwstr>
  </property>
</Properties>
</file>