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26" r:id="rId3"/>
    <p:sldId id="258" r:id="rId5"/>
    <p:sldId id="259" r:id="rId6"/>
    <p:sldId id="311" r:id="rId7"/>
    <p:sldId id="299" r:id="rId8"/>
    <p:sldId id="298" r:id="rId9"/>
    <p:sldId id="304" r:id="rId10"/>
    <p:sldId id="302" r:id="rId11"/>
    <p:sldId id="313" r:id="rId12"/>
    <p:sldId id="308" r:id="rId13"/>
    <p:sldId id="305" r:id="rId14"/>
    <p:sldId id="303" r:id="rId15"/>
    <p:sldId id="307" r:id="rId16"/>
    <p:sldId id="315" r:id="rId17"/>
    <p:sldId id="306" r:id="rId18"/>
    <p:sldId id="324" r:id="rId19"/>
    <p:sldId id="317" r:id="rId20"/>
    <p:sldId id="314" r:id="rId21"/>
    <p:sldId id="316" r:id="rId22"/>
    <p:sldId id="309" r:id="rId23"/>
    <p:sldId id="325" r:id="rId24"/>
    <p:sldId id="318" r:id="rId25"/>
    <p:sldId id="282" r:id="rId26"/>
  </p:sldIdLst>
  <p:sldSz cx="12192000" cy="6858000"/>
  <p:notesSz cx="6858000" cy="9144000"/>
  <p:defaultTextStyle>
    <a:defPPr>
      <a:defRPr lang="zh-CN"/>
    </a:defPPr>
    <a:lvl1pPr algn="l" defTabSz="1217930"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930"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930"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930"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930"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4645"/>
    <a:srgbClr val="F6F6F6"/>
    <a:srgbClr val="4D9EBB"/>
    <a:srgbClr val="F2F2F2"/>
    <a:srgbClr val="FFEEEA"/>
    <a:srgbClr val="F32E53"/>
    <a:srgbClr val="E7E6E4"/>
    <a:srgbClr val="FEFFFF"/>
    <a:srgbClr val="000000"/>
    <a:srgbClr val="0FB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1" d="100"/>
          <a:sy n="71" d="100"/>
        </p:scale>
        <p:origin x="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767E72-F0B9-48A2-BF4B-66876E74273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712880-4CE6-4E9A-8093-84C77429CE2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9200" eaLnBrk="1" fontAlgn="auto" hangingPunct="1">
              <a:spcBef>
                <a:spcPts val="0"/>
              </a:spcBef>
              <a:spcAft>
                <a:spcPts val="0"/>
              </a:spcAft>
              <a:defRPr/>
            </a:pP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930"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930"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930"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930"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930"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pic>
        <p:nvPicPr>
          <p:cNvPr id="12" name="图片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9"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
        <p:nvSpPr>
          <p:cNvPr id="2" name="Title 1"/>
          <p:cNvSpPr>
            <a:spLocks noGrp="1"/>
          </p:cNvSpPr>
          <p:nvPr>
            <p:ph type="ctrTitle"/>
          </p:nvPr>
        </p:nvSpPr>
        <p:spPr>
          <a:xfrm>
            <a:off x="4364187" y="2895600"/>
            <a:ext cx="7495303" cy="2460736"/>
          </a:xfrm>
          <a:noFill/>
        </p:spPr>
        <p:txBody>
          <a:bodyPr anchor="ctr">
            <a:normAutofit/>
          </a:bodyPr>
          <a:lstStyle>
            <a:lvl1pPr algn="ctr">
              <a:lnSpc>
                <a:spcPct val="150000"/>
              </a:lnSpc>
              <a:defRPr sz="4400" b="1" i="0">
                <a:solidFill>
                  <a:schemeClr val="accent1"/>
                </a:solidFill>
                <a:effectLst/>
              </a:defRPr>
            </a:lvl1pPr>
          </a:lstStyle>
          <a:p>
            <a:r>
              <a:rPr lang="zh-CN" altLang="en-US" dirty="0"/>
              <a:t>单击此处编辑母版标题样式</a:t>
            </a:r>
            <a:endParaRPr lang="en-US" dirty="0"/>
          </a:p>
        </p:txBody>
      </p:sp>
      <p:sp>
        <p:nvSpPr>
          <p:cNvPr id="3" name="Subtitle 2"/>
          <p:cNvSpPr>
            <a:spLocks noGrp="1"/>
          </p:cNvSpPr>
          <p:nvPr>
            <p:ph type="subTitle" idx="1" hasCustomPrompt="1"/>
          </p:nvPr>
        </p:nvSpPr>
        <p:spPr>
          <a:xfrm>
            <a:off x="4364187" y="5576429"/>
            <a:ext cx="7495303" cy="643396"/>
          </a:xfrm>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2" name="Title 1"/>
          <p:cNvSpPr>
            <a:spLocks noGrp="1"/>
          </p:cNvSpPr>
          <p:nvPr>
            <p:ph type="title"/>
          </p:nvPr>
        </p:nvSpPr>
        <p:spPr>
          <a:xfrm>
            <a:off x="4544291" y="3172691"/>
            <a:ext cx="7148945" cy="2161312"/>
          </a:xfrm>
        </p:spPr>
        <p:txBody>
          <a:bodyPr anchor="ctr"/>
          <a:lstStyle>
            <a:lvl1pPr algn="ctr">
              <a:lnSpc>
                <a:spcPct val="150000"/>
              </a:lnSpc>
              <a:defRPr sz="4400">
                <a:solidFill>
                  <a:schemeClr val="accent1"/>
                </a:solidFill>
                <a:latin typeface="+mj-ea"/>
                <a:ea typeface="+mj-ea"/>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4544291" y="5575754"/>
            <a:ext cx="7148945" cy="644071"/>
          </a:xfrm>
        </p:spPr>
        <p:txBody>
          <a:bodyP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1551709" y="276859"/>
            <a:ext cx="8703252" cy="848454"/>
          </a:xfrm>
        </p:spPr>
        <p:txBody>
          <a:bodyPr/>
          <a:lstStyle>
            <a:lvl1pPr>
              <a:defRPr>
                <a:solidFill>
                  <a:schemeClr val="accent1"/>
                </a:solidFill>
              </a:defRPr>
            </a:lvl1p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
        <p:nvSpPr>
          <p:cNvPr id="2" name="矩形 1"/>
          <p:cNvSpPr/>
          <p:nvPr userDrawn="1"/>
        </p:nvSpPr>
        <p:spPr>
          <a:xfrm>
            <a:off x="0" y="0"/>
            <a:ext cx="12192000" cy="6858000"/>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EEE407F6-43BC-4ED3-AE83-C5AE7025F527}"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DF0AED0E-59F6-4A46-B703-AE7EE0C4450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 y="-6350"/>
            <a:ext cx="12192000" cy="6858000"/>
          </a:xfrm>
          <a:prstGeom prst="rect">
            <a:avLst/>
          </a:prstGeom>
        </p:spPr>
      </p:pic>
      <p:sp>
        <p:nvSpPr>
          <p:cNvPr id="1027" name="Text Placeholder 2"/>
          <p:cNvSpPr>
            <a:spLocks noGrp="1"/>
          </p:cNvSpPr>
          <p:nvPr>
            <p:ph type="body" idx="1"/>
          </p:nvPr>
        </p:nvSpPr>
        <p:spPr bwMode="auto">
          <a:xfrm>
            <a:off x="754063" y="1704109"/>
            <a:ext cx="10680700" cy="4652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9200" eaLnBrk="1" fontAlgn="auto" hangingPunct="1">
              <a:spcBef>
                <a:spcPts val="0"/>
              </a:spcBef>
              <a:spcAft>
                <a:spcPts val="0"/>
              </a:spcAft>
              <a:defRPr sz="1200">
                <a:solidFill>
                  <a:schemeClr val="bg1">
                    <a:lumMod val="65000"/>
                  </a:schemeClr>
                </a:solidFill>
                <a:latin typeface="+mn-lt"/>
                <a:ea typeface="+mn-ea"/>
              </a:defRPr>
            </a:lvl1pPr>
          </a:lstStyle>
          <a:p>
            <a:fld id="{EEE407F6-43BC-4ED3-AE83-C5AE7025F527}"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9200"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9200" eaLnBrk="1" fontAlgn="auto" hangingPunct="1">
              <a:spcBef>
                <a:spcPts val="0"/>
              </a:spcBef>
              <a:spcAft>
                <a:spcPts val="0"/>
              </a:spcAft>
              <a:defRPr sz="1200">
                <a:solidFill>
                  <a:schemeClr val="bg1">
                    <a:lumMod val="65000"/>
                  </a:schemeClr>
                </a:solidFill>
                <a:latin typeface="+mn-lt"/>
                <a:ea typeface="+mn-ea"/>
              </a:defRPr>
            </a:lvl1pPr>
          </a:lstStyle>
          <a:p>
            <a:fld id="{DF0AED0E-59F6-4A46-B703-AE7EE0C4450E}" type="slidenum">
              <a:rPr lang="zh-CN" altLang="en-US" smtClean="0"/>
            </a:fld>
            <a:endParaRPr lang="zh-CN" altLang="en-US"/>
          </a:p>
        </p:txBody>
      </p:sp>
      <p:sp>
        <p:nvSpPr>
          <p:cNvPr id="1031" name="Title Placeholder 1"/>
          <p:cNvSpPr>
            <a:spLocks noGrp="1"/>
          </p:cNvSpPr>
          <p:nvPr>
            <p:ph type="title"/>
          </p:nvPr>
        </p:nvSpPr>
        <p:spPr bwMode="auto">
          <a:xfrm>
            <a:off x="1731818" y="276859"/>
            <a:ext cx="9136243"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3600" kern="1200">
          <a:ln>
            <a:noFill/>
          </a:ln>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panose="05000000000000000000" pitchFamily="2" charset="2"/>
        <a:buChar char="ü"/>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panose="05000000000000000000" pitchFamily="2" charset="2"/>
        <a:buChar char="ü"/>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9" Type="http://schemas.openxmlformats.org/officeDocument/2006/relationships/tags" Target="../tags/tag33.xml"/><Relationship Id="rId8" Type="http://schemas.openxmlformats.org/officeDocument/2006/relationships/tags" Target="../tags/tag32.xml"/><Relationship Id="rId7" Type="http://schemas.openxmlformats.org/officeDocument/2006/relationships/tags" Target="../tags/tag31.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3" Type="http://schemas.openxmlformats.org/officeDocument/2006/relationships/slideLayout" Target="../slideLayouts/slideLayout6.xml"/><Relationship Id="rId12" Type="http://schemas.openxmlformats.org/officeDocument/2006/relationships/tags" Target="../tags/tag36.xml"/><Relationship Id="rId11" Type="http://schemas.openxmlformats.org/officeDocument/2006/relationships/tags" Target="../tags/tag35.xml"/><Relationship Id="rId10" Type="http://schemas.openxmlformats.org/officeDocument/2006/relationships/tags" Target="../tags/tag34.xml"/><Relationship Id="rId1" Type="http://schemas.openxmlformats.org/officeDocument/2006/relationships/tags" Target="../tags/tag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6.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9" Type="http://schemas.openxmlformats.org/officeDocument/2006/relationships/tags" Target="../tags/tag18.xml"/><Relationship Id="rId8" Type="http://schemas.openxmlformats.org/officeDocument/2006/relationships/tags" Target="../tags/tag17.xml"/><Relationship Id="rId7" Type="http://schemas.openxmlformats.org/officeDocument/2006/relationships/tags" Target="../tags/tag16.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0" Type="http://schemas.openxmlformats.org/officeDocument/2006/relationships/slideLayout" Target="../slideLayouts/slideLayout6.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descr="#clear#"/>
          <p:cNvSpPr>
            <a:spLocks noGrp="1"/>
          </p:cNvSpPr>
          <p:nvPr>
            <p:ph type="ctrTitle"/>
          </p:nvPr>
        </p:nvSpPr>
        <p:spPr/>
        <p:txBody>
          <a:bodyPr>
            <a:normAutofit/>
          </a:bodyPr>
          <a:lstStyle/>
          <a:p>
            <a:r>
              <a:rPr lang="zh-CN" altLang="en-US" sz="4800" dirty="0"/>
              <a:t>教学课件</a:t>
            </a:r>
            <a:br>
              <a:rPr lang="en-US" altLang="zh-CN" sz="4800" dirty="0"/>
            </a:br>
            <a:r>
              <a:rPr lang="zh-CN" altLang="en-US" sz="4800" dirty="0"/>
              <a:t>可爱卡通猫咪模板</a:t>
            </a:r>
            <a:endParaRPr lang="zh-CN" altLang="en-US" sz="4800" dirty="0"/>
          </a:p>
        </p:txBody>
      </p:sp>
      <p:sp>
        <p:nvSpPr>
          <p:cNvPr id="7" name="副标题 6" descr="#clear#"/>
          <p:cNvSpPr>
            <a:spLocks noGrp="1"/>
          </p:cNvSpPr>
          <p:nvPr>
            <p:ph type="subTitle" idx="1"/>
          </p:nvPr>
        </p:nvSpPr>
        <p:spPr/>
        <p:txBody>
          <a:bodyPr/>
          <a:lstStyle/>
          <a:p>
            <a:r>
              <a:rPr lang="zh-CN" altLang="en-US" dirty="0"/>
              <a:t>老师</a:t>
            </a:r>
            <a:r>
              <a:rPr lang="zh-CN" altLang="en-US" dirty="0" smtClean="0"/>
              <a:t>：</a:t>
            </a:r>
            <a:r>
              <a:rPr lang="en-US" altLang="zh-CN" dirty="0" err="1" smtClean="0"/>
              <a:t>xx</a:t>
            </a:r>
            <a:r>
              <a:rPr lang="en-US" altLang="zh-CN" smtClean="0"/>
              <a:t> </a:t>
            </a:r>
            <a:r>
              <a:rPr lang="zh-CN" altLang="en-US" smtClean="0"/>
              <a:t>   </a:t>
            </a:r>
            <a:r>
              <a:rPr lang="en-US" altLang="zh-CN" dirty="0" smtClean="0"/>
              <a:t>  </a:t>
            </a:r>
            <a:r>
              <a:rPr lang="zh-CN" altLang="en-US" dirty="0"/>
              <a:t>班级：</a:t>
            </a:r>
            <a:r>
              <a:rPr lang="en-US" altLang="zh-CN" dirty="0"/>
              <a:t>XXX</a:t>
            </a:r>
            <a:r>
              <a:rPr lang="zh-CN" altLang="en-US" dirty="0"/>
              <a:t>班</a:t>
            </a:r>
            <a:endParaRPr lang="en-US" altLang="zh-CN"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23" name="MH_Other_2"/>
          <p:cNvSpPr/>
          <p:nvPr>
            <p:custDataLst>
              <p:tags r:id="rId1"/>
            </p:custDataLst>
          </p:nvPr>
        </p:nvSpPr>
        <p:spPr>
          <a:xfrm rot="1771769" flipV="1">
            <a:off x="1229295" y="4670887"/>
            <a:ext cx="1682140" cy="1222126"/>
          </a:xfrm>
          <a:custGeom>
            <a:avLst/>
            <a:gdLst>
              <a:gd name="connsiteX0" fmla="*/ 3114346 w 3960440"/>
              <a:gd name="connsiteY0" fmla="*/ 3384376 h 3384376"/>
              <a:gd name="connsiteX1" fmla="*/ 2228160 w 3960440"/>
              <a:gd name="connsiteY1" fmla="*/ 2538282 h 3384376"/>
              <a:gd name="connsiteX2" fmla="*/ 2485035 w 3960440"/>
              <a:gd name="connsiteY2" fmla="*/ 2538282 h 3384376"/>
              <a:gd name="connsiteX3" fmla="*/ 1262564 w 3960440"/>
              <a:gd name="connsiteY3" fmla="*/ 0 h 3384376"/>
              <a:gd name="connsiteX4" fmla="*/ 2441003 w 3960440"/>
              <a:gd name="connsiteY4" fmla="*/ 0 h 3384376"/>
              <a:gd name="connsiteX5" fmla="*/ 3663474 w 3960440"/>
              <a:gd name="connsiteY5" fmla="*/ 2538282 h 3384376"/>
              <a:gd name="connsiteX6" fmla="*/ 3920348 w 3960440"/>
              <a:gd name="connsiteY6" fmla="*/ 2538282 h 3384376"/>
              <a:gd name="connsiteX7" fmla="*/ 3114346 w 3960440"/>
              <a:gd name="connsiteY7" fmla="*/ 3384376 h 3384376"/>
              <a:gd name="connsiteX0-1" fmla="*/ 1851783 w 3960440"/>
              <a:gd name="connsiteY0-2" fmla="*/ 391155 h 3384376"/>
              <a:gd name="connsiteX1-3" fmla="*/ 1178440 w 3960440"/>
              <a:gd name="connsiteY1-4" fmla="*/ 3384376 h 3384376"/>
              <a:gd name="connsiteX2-5" fmla="*/ 0 w 3960440"/>
              <a:gd name="connsiteY2-6" fmla="*/ 3384376 h 3384376"/>
              <a:gd name="connsiteX3-7" fmla="*/ 112781 w 3960440"/>
              <a:gd name="connsiteY3-8" fmla="*/ 1986193 h 3384376"/>
              <a:gd name="connsiteX4-9" fmla="*/ 1851782 w 3960440"/>
              <a:gd name="connsiteY4-10" fmla="*/ 391155 h 3384376"/>
              <a:gd name="connsiteX5-11" fmla="*/ 1851783 w 3960440"/>
              <a:gd name="connsiteY5-12" fmla="*/ 391155 h 3384376"/>
              <a:gd name="connsiteX0-13" fmla="*/ 1851783 w 3960440"/>
              <a:gd name="connsiteY0-14" fmla="*/ 391155 h 3384376"/>
              <a:gd name="connsiteX1-15" fmla="*/ 1178440 w 3960440"/>
              <a:gd name="connsiteY1-16" fmla="*/ 3384376 h 3384376"/>
              <a:gd name="connsiteX2-17" fmla="*/ 0 w 3960440"/>
              <a:gd name="connsiteY2-18" fmla="*/ 3384376 h 3384376"/>
              <a:gd name="connsiteX3-19" fmla="*/ 1262563 w 3960440"/>
              <a:gd name="connsiteY3-20" fmla="*/ 0 h 3384376"/>
              <a:gd name="connsiteX4-21" fmla="*/ 2441003 w 3960440"/>
              <a:gd name="connsiteY4-22" fmla="*/ 0 h 3384376"/>
              <a:gd name="connsiteX5-23" fmla="*/ 3663474 w 3960440"/>
              <a:gd name="connsiteY5-24" fmla="*/ 2538282 h 3384376"/>
              <a:gd name="connsiteX6-25" fmla="*/ 3920348 w 3960440"/>
              <a:gd name="connsiteY6-26" fmla="*/ 2538282 h 3384376"/>
              <a:gd name="connsiteX7-27" fmla="*/ 3114346 w 3960440"/>
              <a:gd name="connsiteY7-28" fmla="*/ 3384376 h 3384376"/>
              <a:gd name="connsiteX8" fmla="*/ 2228160 w 3960440"/>
              <a:gd name="connsiteY8" fmla="*/ 2538282 h 3384376"/>
              <a:gd name="connsiteX9" fmla="*/ 2485035 w 3960440"/>
              <a:gd name="connsiteY9" fmla="*/ 2538282 h 3384376"/>
              <a:gd name="connsiteX10" fmla="*/ 1262564 w 3960440"/>
              <a:gd name="connsiteY10" fmla="*/ 0 h 3384376"/>
              <a:gd name="connsiteX0-29" fmla="*/ 3131660 w 3937662"/>
              <a:gd name="connsiteY0-30" fmla="*/ 3385291 h 3385291"/>
              <a:gd name="connsiteX1-31" fmla="*/ 2245474 w 3937662"/>
              <a:gd name="connsiteY1-32" fmla="*/ 2539197 h 3385291"/>
              <a:gd name="connsiteX2-33" fmla="*/ 2502349 w 3937662"/>
              <a:gd name="connsiteY2-34" fmla="*/ 2539197 h 3385291"/>
              <a:gd name="connsiteX3-35" fmla="*/ 1279878 w 3937662"/>
              <a:gd name="connsiteY3-36" fmla="*/ 915 h 3385291"/>
              <a:gd name="connsiteX4-37" fmla="*/ 2458317 w 3937662"/>
              <a:gd name="connsiteY4-38" fmla="*/ 915 h 3385291"/>
              <a:gd name="connsiteX5-39" fmla="*/ 3680788 w 3937662"/>
              <a:gd name="connsiteY5-40" fmla="*/ 2539197 h 3385291"/>
              <a:gd name="connsiteX6-41" fmla="*/ 3937662 w 3937662"/>
              <a:gd name="connsiteY6-42" fmla="*/ 2539197 h 3385291"/>
              <a:gd name="connsiteX7-43" fmla="*/ 3131660 w 3937662"/>
              <a:gd name="connsiteY7-44" fmla="*/ 3385291 h 3385291"/>
              <a:gd name="connsiteX0-45" fmla="*/ 1869097 w 3937662"/>
              <a:gd name="connsiteY0-46" fmla="*/ 392070 h 3385291"/>
              <a:gd name="connsiteX1-47" fmla="*/ 1195754 w 3937662"/>
              <a:gd name="connsiteY1-48" fmla="*/ 3385291 h 3385291"/>
              <a:gd name="connsiteX2-49" fmla="*/ 17314 w 3937662"/>
              <a:gd name="connsiteY2-50" fmla="*/ 3385291 h 3385291"/>
              <a:gd name="connsiteX3-51" fmla="*/ 130095 w 3937662"/>
              <a:gd name="connsiteY3-52" fmla="*/ 1987108 h 3385291"/>
              <a:gd name="connsiteX4-53" fmla="*/ 1869096 w 3937662"/>
              <a:gd name="connsiteY4-54" fmla="*/ 392070 h 3385291"/>
              <a:gd name="connsiteX5-55" fmla="*/ 1869097 w 3937662"/>
              <a:gd name="connsiteY5-56" fmla="*/ 392070 h 3385291"/>
              <a:gd name="connsiteX0-57" fmla="*/ 1869097 w 3937662"/>
              <a:gd name="connsiteY0-58" fmla="*/ 392070 h 3385291"/>
              <a:gd name="connsiteX1-59" fmla="*/ 0 w 3937662"/>
              <a:gd name="connsiteY1-60" fmla="*/ 3385291 h 3385291"/>
              <a:gd name="connsiteX2-61" fmla="*/ 17314 w 3937662"/>
              <a:gd name="connsiteY2-62" fmla="*/ 3385291 h 3385291"/>
              <a:gd name="connsiteX3-63" fmla="*/ 1279877 w 3937662"/>
              <a:gd name="connsiteY3-64" fmla="*/ 915 h 3385291"/>
              <a:gd name="connsiteX4-65" fmla="*/ 2458317 w 3937662"/>
              <a:gd name="connsiteY4-66" fmla="*/ 915 h 3385291"/>
              <a:gd name="connsiteX5-67" fmla="*/ 3680788 w 3937662"/>
              <a:gd name="connsiteY5-68" fmla="*/ 2539197 h 3385291"/>
              <a:gd name="connsiteX6-69" fmla="*/ 3937662 w 3937662"/>
              <a:gd name="connsiteY6-70" fmla="*/ 2539197 h 3385291"/>
              <a:gd name="connsiteX7-71" fmla="*/ 3131660 w 3937662"/>
              <a:gd name="connsiteY7-72" fmla="*/ 3385291 h 3385291"/>
              <a:gd name="connsiteX8-73" fmla="*/ 2245474 w 3937662"/>
              <a:gd name="connsiteY8-74" fmla="*/ 2539197 h 3385291"/>
              <a:gd name="connsiteX9-75" fmla="*/ 2502349 w 3937662"/>
              <a:gd name="connsiteY9-76" fmla="*/ 2539197 h 3385291"/>
              <a:gd name="connsiteX10-77" fmla="*/ 1279878 w 3937662"/>
              <a:gd name="connsiteY10-78" fmla="*/ 915 h 3385291"/>
              <a:gd name="connsiteX0-79" fmla="*/ 3145728 w 3951730"/>
              <a:gd name="connsiteY0-80" fmla="*/ 3385291 h 3385291"/>
              <a:gd name="connsiteX1-81" fmla="*/ 2259542 w 3951730"/>
              <a:gd name="connsiteY1-82" fmla="*/ 2539197 h 3385291"/>
              <a:gd name="connsiteX2-83" fmla="*/ 2516417 w 3951730"/>
              <a:gd name="connsiteY2-84" fmla="*/ 2539197 h 3385291"/>
              <a:gd name="connsiteX3-85" fmla="*/ 1293946 w 3951730"/>
              <a:gd name="connsiteY3-86" fmla="*/ 915 h 3385291"/>
              <a:gd name="connsiteX4-87" fmla="*/ 2472385 w 3951730"/>
              <a:gd name="connsiteY4-88" fmla="*/ 915 h 3385291"/>
              <a:gd name="connsiteX5-89" fmla="*/ 3694856 w 3951730"/>
              <a:gd name="connsiteY5-90" fmla="*/ 2539197 h 3385291"/>
              <a:gd name="connsiteX6-91" fmla="*/ 3951730 w 3951730"/>
              <a:gd name="connsiteY6-92" fmla="*/ 2539197 h 3385291"/>
              <a:gd name="connsiteX7-93" fmla="*/ 3145728 w 3951730"/>
              <a:gd name="connsiteY7-94" fmla="*/ 3385291 h 3385291"/>
              <a:gd name="connsiteX0-95" fmla="*/ 1883165 w 3951730"/>
              <a:gd name="connsiteY0-96" fmla="*/ 392070 h 3385291"/>
              <a:gd name="connsiteX1-97" fmla="*/ 0 w 3951730"/>
              <a:gd name="connsiteY1-98" fmla="*/ 3343088 h 3385291"/>
              <a:gd name="connsiteX2-99" fmla="*/ 31382 w 3951730"/>
              <a:gd name="connsiteY2-100" fmla="*/ 3385291 h 3385291"/>
              <a:gd name="connsiteX3-101" fmla="*/ 144163 w 3951730"/>
              <a:gd name="connsiteY3-102" fmla="*/ 1987108 h 3385291"/>
              <a:gd name="connsiteX4-103" fmla="*/ 1883164 w 3951730"/>
              <a:gd name="connsiteY4-104" fmla="*/ 392070 h 3385291"/>
              <a:gd name="connsiteX5-105" fmla="*/ 1883165 w 3951730"/>
              <a:gd name="connsiteY5-106" fmla="*/ 392070 h 3385291"/>
              <a:gd name="connsiteX0-107" fmla="*/ 1883165 w 3951730"/>
              <a:gd name="connsiteY0-108" fmla="*/ 392070 h 3385291"/>
              <a:gd name="connsiteX1-109" fmla="*/ 14068 w 3951730"/>
              <a:gd name="connsiteY1-110" fmla="*/ 3385291 h 3385291"/>
              <a:gd name="connsiteX2-111" fmla="*/ 31382 w 3951730"/>
              <a:gd name="connsiteY2-112" fmla="*/ 3385291 h 3385291"/>
              <a:gd name="connsiteX3-113" fmla="*/ 1293945 w 3951730"/>
              <a:gd name="connsiteY3-114" fmla="*/ 915 h 3385291"/>
              <a:gd name="connsiteX4-115" fmla="*/ 2472385 w 3951730"/>
              <a:gd name="connsiteY4-116" fmla="*/ 915 h 3385291"/>
              <a:gd name="connsiteX5-117" fmla="*/ 3694856 w 3951730"/>
              <a:gd name="connsiteY5-118" fmla="*/ 2539197 h 3385291"/>
              <a:gd name="connsiteX6-119" fmla="*/ 3951730 w 3951730"/>
              <a:gd name="connsiteY6-120" fmla="*/ 2539197 h 3385291"/>
              <a:gd name="connsiteX7-121" fmla="*/ 3145728 w 3951730"/>
              <a:gd name="connsiteY7-122" fmla="*/ 3385291 h 3385291"/>
              <a:gd name="connsiteX8-123" fmla="*/ 2259542 w 3951730"/>
              <a:gd name="connsiteY8-124" fmla="*/ 2539197 h 3385291"/>
              <a:gd name="connsiteX9-125" fmla="*/ 2516417 w 3951730"/>
              <a:gd name="connsiteY9-126" fmla="*/ 2539197 h 3385291"/>
              <a:gd name="connsiteX10-127" fmla="*/ 1293946 w 3951730"/>
              <a:gd name="connsiteY10-128" fmla="*/ 915 h 3385291"/>
              <a:gd name="connsiteX0-129" fmla="*/ 3145728 w 3951730"/>
              <a:gd name="connsiteY0-130" fmla="*/ 3385291 h 3385291"/>
              <a:gd name="connsiteX1-131" fmla="*/ 2259542 w 3951730"/>
              <a:gd name="connsiteY1-132" fmla="*/ 2539197 h 3385291"/>
              <a:gd name="connsiteX2-133" fmla="*/ 2516417 w 3951730"/>
              <a:gd name="connsiteY2-134" fmla="*/ 2539197 h 3385291"/>
              <a:gd name="connsiteX3-135" fmla="*/ 1293946 w 3951730"/>
              <a:gd name="connsiteY3-136" fmla="*/ 915 h 3385291"/>
              <a:gd name="connsiteX4-137" fmla="*/ 2472385 w 3951730"/>
              <a:gd name="connsiteY4-138" fmla="*/ 915 h 3385291"/>
              <a:gd name="connsiteX5-139" fmla="*/ 3694856 w 3951730"/>
              <a:gd name="connsiteY5-140" fmla="*/ 2539197 h 3385291"/>
              <a:gd name="connsiteX6-141" fmla="*/ 3951730 w 3951730"/>
              <a:gd name="connsiteY6-142" fmla="*/ 2539197 h 3385291"/>
              <a:gd name="connsiteX7-143" fmla="*/ 3145728 w 3951730"/>
              <a:gd name="connsiteY7-144" fmla="*/ 3385291 h 3385291"/>
              <a:gd name="connsiteX0-145" fmla="*/ 1883165 w 3951730"/>
              <a:gd name="connsiteY0-146" fmla="*/ 392070 h 3385291"/>
              <a:gd name="connsiteX1-147" fmla="*/ 0 w 3951730"/>
              <a:gd name="connsiteY1-148" fmla="*/ 3343088 h 3385291"/>
              <a:gd name="connsiteX2-149" fmla="*/ 31382 w 3951730"/>
              <a:gd name="connsiteY2-150" fmla="*/ 3385291 h 3385291"/>
              <a:gd name="connsiteX3-151" fmla="*/ 144163 w 3951730"/>
              <a:gd name="connsiteY3-152" fmla="*/ 1987108 h 3385291"/>
              <a:gd name="connsiteX4-153" fmla="*/ 1883164 w 3951730"/>
              <a:gd name="connsiteY4-154" fmla="*/ 392070 h 3385291"/>
              <a:gd name="connsiteX5-155" fmla="*/ 1883165 w 3951730"/>
              <a:gd name="connsiteY5-156" fmla="*/ 392070 h 3385291"/>
              <a:gd name="connsiteX0-157" fmla="*/ 1883165 w 3951730"/>
              <a:gd name="connsiteY0-158" fmla="*/ 392070 h 3385291"/>
              <a:gd name="connsiteX1-159" fmla="*/ 14068 w 3951730"/>
              <a:gd name="connsiteY1-160" fmla="*/ 3385291 h 3385291"/>
              <a:gd name="connsiteX2-161" fmla="*/ 31382 w 3951730"/>
              <a:gd name="connsiteY2-162" fmla="*/ 3385291 h 3385291"/>
              <a:gd name="connsiteX3-163" fmla="*/ 1293945 w 3951730"/>
              <a:gd name="connsiteY3-164" fmla="*/ 915 h 3385291"/>
              <a:gd name="connsiteX4-165" fmla="*/ 2472385 w 3951730"/>
              <a:gd name="connsiteY4-166" fmla="*/ 915 h 3385291"/>
              <a:gd name="connsiteX5-167" fmla="*/ 3694856 w 3951730"/>
              <a:gd name="connsiteY5-168" fmla="*/ 2539197 h 3385291"/>
              <a:gd name="connsiteX6-169" fmla="*/ 3951730 w 3951730"/>
              <a:gd name="connsiteY6-170" fmla="*/ 2539197 h 3385291"/>
              <a:gd name="connsiteX7-171" fmla="*/ 3145728 w 3951730"/>
              <a:gd name="connsiteY7-172" fmla="*/ 3385291 h 3385291"/>
              <a:gd name="connsiteX8-173" fmla="*/ 2259542 w 3951730"/>
              <a:gd name="connsiteY8-174" fmla="*/ 2539197 h 3385291"/>
              <a:gd name="connsiteX9-175" fmla="*/ 2516417 w 3951730"/>
              <a:gd name="connsiteY9-176" fmla="*/ 2539197 h 3385291"/>
              <a:gd name="connsiteX10-177" fmla="*/ 1293946 w 3951730"/>
              <a:gd name="connsiteY10-178" fmla="*/ 915 h 3385291"/>
              <a:gd name="connsiteX0-179" fmla="*/ 3145728 w 3951730"/>
              <a:gd name="connsiteY0-180" fmla="*/ 3385291 h 3385291"/>
              <a:gd name="connsiteX1-181" fmla="*/ 2259542 w 3951730"/>
              <a:gd name="connsiteY1-182" fmla="*/ 2539197 h 3385291"/>
              <a:gd name="connsiteX2-183" fmla="*/ 2516417 w 3951730"/>
              <a:gd name="connsiteY2-184" fmla="*/ 2539197 h 3385291"/>
              <a:gd name="connsiteX3-185" fmla="*/ 1293946 w 3951730"/>
              <a:gd name="connsiteY3-186" fmla="*/ 915 h 3385291"/>
              <a:gd name="connsiteX4-187" fmla="*/ 2472385 w 3951730"/>
              <a:gd name="connsiteY4-188" fmla="*/ 915 h 3385291"/>
              <a:gd name="connsiteX5-189" fmla="*/ 3694856 w 3951730"/>
              <a:gd name="connsiteY5-190" fmla="*/ 2539197 h 3385291"/>
              <a:gd name="connsiteX6-191" fmla="*/ 3951730 w 3951730"/>
              <a:gd name="connsiteY6-192" fmla="*/ 2539197 h 3385291"/>
              <a:gd name="connsiteX7-193" fmla="*/ 3145728 w 3951730"/>
              <a:gd name="connsiteY7-194" fmla="*/ 3385291 h 3385291"/>
              <a:gd name="connsiteX0-195" fmla="*/ 1883165 w 3951730"/>
              <a:gd name="connsiteY0-196" fmla="*/ 392070 h 3385291"/>
              <a:gd name="connsiteX1-197" fmla="*/ 0 w 3951730"/>
              <a:gd name="connsiteY1-198" fmla="*/ 3343088 h 3385291"/>
              <a:gd name="connsiteX2-199" fmla="*/ 31382 w 3951730"/>
              <a:gd name="connsiteY2-200" fmla="*/ 3385291 h 3385291"/>
              <a:gd name="connsiteX3-201" fmla="*/ 144163 w 3951730"/>
              <a:gd name="connsiteY3-202" fmla="*/ 1987108 h 3385291"/>
              <a:gd name="connsiteX4-203" fmla="*/ 1883164 w 3951730"/>
              <a:gd name="connsiteY4-204" fmla="*/ 392070 h 3385291"/>
              <a:gd name="connsiteX5-205" fmla="*/ 1883165 w 3951730"/>
              <a:gd name="connsiteY5-206" fmla="*/ 392070 h 3385291"/>
              <a:gd name="connsiteX0-207" fmla="*/ 1883165 w 3951730"/>
              <a:gd name="connsiteY0-208" fmla="*/ 392070 h 3385291"/>
              <a:gd name="connsiteX1-209" fmla="*/ 14068 w 3951730"/>
              <a:gd name="connsiteY1-210" fmla="*/ 3385291 h 3385291"/>
              <a:gd name="connsiteX2-211" fmla="*/ 31382 w 3951730"/>
              <a:gd name="connsiteY2-212" fmla="*/ 3385291 h 3385291"/>
              <a:gd name="connsiteX3-213" fmla="*/ 1293945 w 3951730"/>
              <a:gd name="connsiteY3-214" fmla="*/ 915 h 3385291"/>
              <a:gd name="connsiteX4-215" fmla="*/ 2472385 w 3951730"/>
              <a:gd name="connsiteY4-216" fmla="*/ 915 h 3385291"/>
              <a:gd name="connsiteX5-217" fmla="*/ 3694856 w 3951730"/>
              <a:gd name="connsiteY5-218" fmla="*/ 2539197 h 3385291"/>
              <a:gd name="connsiteX6-219" fmla="*/ 3951730 w 3951730"/>
              <a:gd name="connsiteY6-220" fmla="*/ 2539197 h 3385291"/>
              <a:gd name="connsiteX7-221" fmla="*/ 3145728 w 3951730"/>
              <a:gd name="connsiteY7-222" fmla="*/ 3385291 h 3385291"/>
              <a:gd name="connsiteX8-223" fmla="*/ 2259542 w 3951730"/>
              <a:gd name="connsiteY8-224" fmla="*/ 2539197 h 3385291"/>
              <a:gd name="connsiteX9-225" fmla="*/ 2516417 w 3951730"/>
              <a:gd name="connsiteY9-226" fmla="*/ 2539197 h 3385291"/>
              <a:gd name="connsiteX10-227" fmla="*/ 1293946 w 3951730"/>
              <a:gd name="connsiteY10-228" fmla="*/ 915 h 3385291"/>
              <a:gd name="connsiteX0-229" fmla="*/ 3145728 w 3951730"/>
              <a:gd name="connsiteY0-230" fmla="*/ 3385291 h 3385291"/>
              <a:gd name="connsiteX1-231" fmla="*/ 2259542 w 3951730"/>
              <a:gd name="connsiteY1-232" fmla="*/ 2539197 h 3385291"/>
              <a:gd name="connsiteX2-233" fmla="*/ 2516417 w 3951730"/>
              <a:gd name="connsiteY2-234" fmla="*/ 2539197 h 3385291"/>
              <a:gd name="connsiteX3-235" fmla="*/ 1293946 w 3951730"/>
              <a:gd name="connsiteY3-236" fmla="*/ 915 h 3385291"/>
              <a:gd name="connsiteX4-237" fmla="*/ 2472385 w 3951730"/>
              <a:gd name="connsiteY4-238" fmla="*/ 915 h 3385291"/>
              <a:gd name="connsiteX5-239" fmla="*/ 3694856 w 3951730"/>
              <a:gd name="connsiteY5-240" fmla="*/ 2539197 h 3385291"/>
              <a:gd name="connsiteX6-241" fmla="*/ 3951730 w 3951730"/>
              <a:gd name="connsiteY6-242" fmla="*/ 2539197 h 3385291"/>
              <a:gd name="connsiteX7-243" fmla="*/ 3145728 w 3951730"/>
              <a:gd name="connsiteY7-244" fmla="*/ 3385291 h 3385291"/>
              <a:gd name="connsiteX0-245" fmla="*/ 1883165 w 3951730"/>
              <a:gd name="connsiteY0-246" fmla="*/ 392070 h 3385291"/>
              <a:gd name="connsiteX1-247" fmla="*/ 0 w 3951730"/>
              <a:gd name="connsiteY1-248" fmla="*/ 3343088 h 3385291"/>
              <a:gd name="connsiteX2-249" fmla="*/ 31382 w 3951730"/>
              <a:gd name="connsiteY2-250" fmla="*/ 3385291 h 3385291"/>
              <a:gd name="connsiteX3-251" fmla="*/ 144163 w 3951730"/>
              <a:gd name="connsiteY3-252" fmla="*/ 1987108 h 3385291"/>
              <a:gd name="connsiteX4-253" fmla="*/ 1883164 w 3951730"/>
              <a:gd name="connsiteY4-254" fmla="*/ 392070 h 3385291"/>
              <a:gd name="connsiteX5-255" fmla="*/ 1883165 w 3951730"/>
              <a:gd name="connsiteY5-256" fmla="*/ 392070 h 3385291"/>
              <a:gd name="connsiteX0-257" fmla="*/ 1883165 w 3951730"/>
              <a:gd name="connsiteY0-258" fmla="*/ 392070 h 3385291"/>
              <a:gd name="connsiteX1-259" fmla="*/ 14068 w 3951730"/>
              <a:gd name="connsiteY1-260" fmla="*/ 3385291 h 3385291"/>
              <a:gd name="connsiteX2-261" fmla="*/ 31382 w 3951730"/>
              <a:gd name="connsiteY2-262" fmla="*/ 3385291 h 3385291"/>
              <a:gd name="connsiteX3-263" fmla="*/ 1293945 w 3951730"/>
              <a:gd name="connsiteY3-264" fmla="*/ 915 h 3385291"/>
              <a:gd name="connsiteX4-265" fmla="*/ 2472385 w 3951730"/>
              <a:gd name="connsiteY4-266" fmla="*/ 915 h 3385291"/>
              <a:gd name="connsiteX5-267" fmla="*/ 3694856 w 3951730"/>
              <a:gd name="connsiteY5-268" fmla="*/ 2539197 h 3385291"/>
              <a:gd name="connsiteX6-269" fmla="*/ 3951730 w 3951730"/>
              <a:gd name="connsiteY6-270" fmla="*/ 2539197 h 3385291"/>
              <a:gd name="connsiteX7-271" fmla="*/ 3145728 w 3951730"/>
              <a:gd name="connsiteY7-272" fmla="*/ 3385291 h 3385291"/>
              <a:gd name="connsiteX8-273" fmla="*/ 2259542 w 3951730"/>
              <a:gd name="connsiteY8-274" fmla="*/ 2539197 h 3385291"/>
              <a:gd name="connsiteX9-275" fmla="*/ 2516417 w 3951730"/>
              <a:gd name="connsiteY9-276" fmla="*/ 2539197 h 3385291"/>
              <a:gd name="connsiteX10-277" fmla="*/ 1293946 w 3951730"/>
              <a:gd name="connsiteY10-278" fmla="*/ 915 h 3385291"/>
              <a:gd name="connsiteX0-279" fmla="*/ 3145728 w 3951730"/>
              <a:gd name="connsiteY0-280" fmla="*/ 3385291 h 3385291"/>
              <a:gd name="connsiteX1-281" fmla="*/ 2259542 w 3951730"/>
              <a:gd name="connsiteY1-282" fmla="*/ 2539197 h 3385291"/>
              <a:gd name="connsiteX2-283" fmla="*/ 2516417 w 3951730"/>
              <a:gd name="connsiteY2-284" fmla="*/ 2539197 h 3385291"/>
              <a:gd name="connsiteX3-285" fmla="*/ 1293946 w 3951730"/>
              <a:gd name="connsiteY3-286" fmla="*/ 915 h 3385291"/>
              <a:gd name="connsiteX4-287" fmla="*/ 2472385 w 3951730"/>
              <a:gd name="connsiteY4-288" fmla="*/ 915 h 3385291"/>
              <a:gd name="connsiteX5-289" fmla="*/ 3694856 w 3951730"/>
              <a:gd name="connsiteY5-290" fmla="*/ 2539197 h 3385291"/>
              <a:gd name="connsiteX6-291" fmla="*/ 3951730 w 3951730"/>
              <a:gd name="connsiteY6-292" fmla="*/ 2539197 h 3385291"/>
              <a:gd name="connsiteX7-293" fmla="*/ 3145728 w 3951730"/>
              <a:gd name="connsiteY7-294" fmla="*/ 3385291 h 3385291"/>
              <a:gd name="connsiteX0-295" fmla="*/ 1883165 w 3951730"/>
              <a:gd name="connsiteY0-296" fmla="*/ 392070 h 3385291"/>
              <a:gd name="connsiteX1-297" fmla="*/ 0 w 3951730"/>
              <a:gd name="connsiteY1-298" fmla="*/ 3343088 h 3385291"/>
              <a:gd name="connsiteX2-299" fmla="*/ 31382 w 3951730"/>
              <a:gd name="connsiteY2-300" fmla="*/ 3385291 h 3385291"/>
              <a:gd name="connsiteX3-301" fmla="*/ 144163 w 3951730"/>
              <a:gd name="connsiteY3-302" fmla="*/ 1987108 h 3385291"/>
              <a:gd name="connsiteX4-303" fmla="*/ 1883164 w 3951730"/>
              <a:gd name="connsiteY4-304" fmla="*/ 392070 h 3385291"/>
              <a:gd name="connsiteX5-305" fmla="*/ 1883165 w 3951730"/>
              <a:gd name="connsiteY5-306" fmla="*/ 392070 h 3385291"/>
              <a:gd name="connsiteX0-307" fmla="*/ 1883165 w 3951730"/>
              <a:gd name="connsiteY0-308" fmla="*/ 392070 h 3385291"/>
              <a:gd name="connsiteX1-309" fmla="*/ 14068 w 3951730"/>
              <a:gd name="connsiteY1-310" fmla="*/ 3385291 h 3385291"/>
              <a:gd name="connsiteX2-311" fmla="*/ 45450 w 3951730"/>
              <a:gd name="connsiteY2-312" fmla="*/ 2794448 h 3385291"/>
              <a:gd name="connsiteX3-313" fmla="*/ 1293945 w 3951730"/>
              <a:gd name="connsiteY3-314" fmla="*/ 915 h 3385291"/>
              <a:gd name="connsiteX4-315" fmla="*/ 2472385 w 3951730"/>
              <a:gd name="connsiteY4-316" fmla="*/ 915 h 3385291"/>
              <a:gd name="connsiteX5-317" fmla="*/ 3694856 w 3951730"/>
              <a:gd name="connsiteY5-318" fmla="*/ 2539197 h 3385291"/>
              <a:gd name="connsiteX6-319" fmla="*/ 3951730 w 3951730"/>
              <a:gd name="connsiteY6-320" fmla="*/ 2539197 h 3385291"/>
              <a:gd name="connsiteX7-321" fmla="*/ 3145728 w 3951730"/>
              <a:gd name="connsiteY7-322" fmla="*/ 3385291 h 3385291"/>
              <a:gd name="connsiteX8-323" fmla="*/ 2259542 w 3951730"/>
              <a:gd name="connsiteY8-324" fmla="*/ 2539197 h 3385291"/>
              <a:gd name="connsiteX9-325" fmla="*/ 2516417 w 3951730"/>
              <a:gd name="connsiteY9-326" fmla="*/ 2539197 h 3385291"/>
              <a:gd name="connsiteX10-327" fmla="*/ 1293946 w 3951730"/>
              <a:gd name="connsiteY10-328" fmla="*/ 915 h 3385291"/>
              <a:gd name="connsiteX0-329" fmla="*/ 3145728 w 3951730"/>
              <a:gd name="connsiteY0-330" fmla="*/ 3385291 h 3385291"/>
              <a:gd name="connsiteX1-331" fmla="*/ 2259542 w 3951730"/>
              <a:gd name="connsiteY1-332" fmla="*/ 2539197 h 3385291"/>
              <a:gd name="connsiteX2-333" fmla="*/ 2516417 w 3951730"/>
              <a:gd name="connsiteY2-334" fmla="*/ 2539197 h 3385291"/>
              <a:gd name="connsiteX3-335" fmla="*/ 1293946 w 3951730"/>
              <a:gd name="connsiteY3-336" fmla="*/ 915 h 3385291"/>
              <a:gd name="connsiteX4-337" fmla="*/ 2472385 w 3951730"/>
              <a:gd name="connsiteY4-338" fmla="*/ 915 h 3385291"/>
              <a:gd name="connsiteX5-339" fmla="*/ 3694856 w 3951730"/>
              <a:gd name="connsiteY5-340" fmla="*/ 2539197 h 3385291"/>
              <a:gd name="connsiteX6-341" fmla="*/ 3951730 w 3951730"/>
              <a:gd name="connsiteY6-342" fmla="*/ 2539197 h 3385291"/>
              <a:gd name="connsiteX7-343" fmla="*/ 3145728 w 3951730"/>
              <a:gd name="connsiteY7-344" fmla="*/ 3385291 h 3385291"/>
              <a:gd name="connsiteX0-345" fmla="*/ 1883165 w 3951730"/>
              <a:gd name="connsiteY0-346" fmla="*/ 392070 h 3385291"/>
              <a:gd name="connsiteX1-347" fmla="*/ 0 w 3951730"/>
              <a:gd name="connsiteY1-348" fmla="*/ 3343088 h 3385291"/>
              <a:gd name="connsiteX2-349" fmla="*/ 31382 w 3951730"/>
              <a:gd name="connsiteY2-350" fmla="*/ 3385291 h 3385291"/>
              <a:gd name="connsiteX3-351" fmla="*/ 144163 w 3951730"/>
              <a:gd name="connsiteY3-352" fmla="*/ 1987108 h 3385291"/>
              <a:gd name="connsiteX4-353" fmla="*/ 1883164 w 3951730"/>
              <a:gd name="connsiteY4-354" fmla="*/ 392070 h 3385291"/>
              <a:gd name="connsiteX5-355" fmla="*/ 1883165 w 3951730"/>
              <a:gd name="connsiteY5-356" fmla="*/ 392070 h 3385291"/>
              <a:gd name="connsiteX0-357" fmla="*/ 1883165 w 3951730"/>
              <a:gd name="connsiteY0-358" fmla="*/ 392070 h 3385291"/>
              <a:gd name="connsiteX1-359" fmla="*/ 14068 w 3951730"/>
              <a:gd name="connsiteY1-360" fmla="*/ 3385291 h 3385291"/>
              <a:gd name="connsiteX2-361" fmla="*/ 45450 w 3951730"/>
              <a:gd name="connsiteY2-362" fmla="*/ 2794448 h 3385291"/>
              <a:gd name="connsiteX3-363" fmla="*/ 1293945 w 3951730"/>
              <a:gd name="connsiteY3-364" fmla="*/ 915 h 3385291"/>
              <a:gd name="connsiteX4-365" fmla="*/ 2472385 w 3951730"/>
              <a:gd name="connsiteY4-366" fmla="*/ 915 h 3385291"/>
              <a:gd name="connsiteX5-367" fmla="*/ 3694856 w 3951730"/>
              <a:gd name="connsiteY5-368" fmla="*/ 2539197 h 3385291"/>
              <a:gd name="connsiteX6-369" fmla="*/ 3951730 w 3951730"/>
              <a:gd name="connsiteY6-370" fmla="*/ 2539197 h 3385291"/>
              <a:gd name="connsiteX7-371" fmla="*/ 3145728 w 3951730"/>
              <a:gd name="connsiteY7-372" fmla="*/ 3385291 h 3385291"/>
              <a:gd name="connsiteX8-373" fmla="*/ 2259542 w 3951730"/>
              <a:gd name="connsiteY8-374" fmla="*/ 2539197 h 3385291"/>
              <a:gd name="connsiteX9-375" fmla="*/ 2516417 w 3951730"/>
              <a:gd name="connsiteY9-376" fmla="*/ 2539197 h 3385291"/>
              <a:gd name="connsiteX10-377" fmla="*/ 1293946 w 3951730"/>
              <a:gd name="connsiteY10-378" fmla="*/ 915 h 3385291"/>
              <a:gd name="connsiteX0-379" fmla="*/ 3145728 w 3951730"/>
              <a:gd name="connsiteY0-380" fmla="*/ 3385291 h 3693794"/>
              <a:gd name="connsiteX1-381" fmla="*/ 2259542 w 3951730"/>
              <a:gd name="connsiteY1-382" fmla="*/ 2539197 h 3693794"/>
              <a:gd name="connsiteX2-383" fmla="*/ 2516417 w 3951730"/>
              <a:gd name="connsiteY2-384" fmla="*/ 2539197 h 3693794"/>
              <a:gd name="connsiteX3-385" fmla="*/ 1293946 w 3951730"/>
              <a:gd name="connsiteY3-386" fmla="*/ 915 h 3693794"/>
              <a:gd name="connsiteX4-387" fmla="*/ 2472385 w 3951730"/>
              <a:gd name="connsiteY4-388" fmla="*/ 915 h 3693794"/>
              <a:gd name="connsiteX5-389" fmla="*/ 3694856 w 3951730"/>
              <a:gd name="connsiteY5-390" fmla="*/ 2539197 h 3693794"/>
              <a:gd name="connsiteX6-391" fmla="*/ 3951730 w 3951730"/>
              <a:gd name="connsiteY6-392" fmla="*/ 2539197 h 3693794"/>
              <a:gd name="connsiteX7-393" fmla="*/ 3145728 w 3951730"/>
              <a:gd name="connsiteY7-394" fmla="*/ 3385291 h 3693794"/>
              <a:gd name="connsiteX0-395" fmla="*/ 1883165 w 3951730"/>
              <a:gd name="connsiteY0-396" fmla="*/ 392070 h 3693794"/>
              <a:gd name="connsiteX1-397" fmla="*/ 0 w 3951730"/>
              <a:gd name="connsiteY1-398" fmla="*/ 3343088 h 3693794"/>
              <a:gd name="connsiteX2-399" fmla="*/ 31382 w 3951730"/>
              <a:gd name="connsiteY2-400" fmla="*/ 3385291 h 3693794"/>
              <a:gd name="connsiteX3-401" fmla="*/ 144163 w 3951730"/>
              <a:gd name="connsiteY3-402" fmla="*/ 1987108 h 3693794"/>
              <a:gd name="connsiteX4-403" fmla="*/ 1883164 w 3951730"/>
              <a:gd name="connsiteY4-404" fmla="*/ 392070 h 3693794"/>
              <a:gd name="connsiteX5-405" fmla="*/ 1883165 w 3951730"/>
              <a:gd name="connsiteY5-406" fmla="*/ 392070 h 3693794"/>
              <a:gd name="connsiteX0-407" fmla="*/ 1883165 w 3951730"/>
              <a:gd name="connsiteY0-408" fmla="*/ 392070 h 3693794"/>
              <a:gd name="connsiteX1-409" fmla="*/ 14068 w 3951730"/>
              <a:gd name="connsiteY1-410" fmla="*/ 3385291 h 3693794"/>
              <a:gd name="connsiteX2-411" fmla="*/ 45450 w 3951730"/>
              <a:gd name="connsiteY2-412" fmla="*/ 2794448 h 3693794"/>
              <a:gd name="connsiteX3-413" fmla="*/ 1293945 w 3951730"/>
              <a:gd name="connsiteY3-414" fmla="*/ 915 h 3693794"/>
              <a:gd name="connsiteX4-415" fmla="*/ 2472385 w 3951730"/>
              <a:gd name="connsiteY4-416" fmla="*/ 915 h 3693794"/>
              <a:gd name="connsiteX5-417" fmla="*/ 3694856 w 3951730"/>
              <a:gd name="connsiteY5-418" fmla="*/ 2539197 h 3693794"/>
              <a:gd name="connsiteX6-419" fmla="*/ 3951730 w 3951730"/>
              <a:gd name="connsiteY6-420" fmla="*/ 2539197 h 3693794"/>
              <a:gd name="connsiteX7-421" fmla="*/ 3101657 w 3951730"/>
              <a:gd name="connsiteY7-422" fmla="*/ 3693794 h 3693794"/>
              <a:gd name="connsiteX8-423" fmla="*/ 2259542 w 3951730"/>
              <a:gd name="connsiteY8-424" fmla="*/ 2539197 h 3693794"/>
              <a:gd name="connsiteX9-425" fmla="*/ 2516417 w 3951730"/>
              <a:gd name="connsiteY9-426" fmla="*/ 2539197 h 3693794"/>
              <a:gd name="connsiteX10-427" fmla="*/ 1293946 w 3951730"/>
              <a:gd name="connsiteY10-428" fmla="*/ 915 h 3693794"/>
              <a:gd name="connsiteX0-429" fmla="*/ 3101657 w 3951730"/>
              <a:gd name="connsiteY0-430" fmla="*/ 3715832 h 3715832"/>
              <a:gd name="connsiteX1-431" fmla="*/ 2259542 w 3951730"/>
              <a:gd name="connsiteY1-432" fmla="*/ 2539197 h 3715832"/>
              <a:gd name="connsiteX2-433" fmla="*/ 2516417 w 3951730"/>
              <a:gd name="connsiteY2-434" fmla="*/ 2539197 h 3715832"/>
              <a:gd name="connsiteX3-435" fmla="*/ 1293946 w 3951730"/>
              <a:gd name="connsiteY3-436" fmla="*/ 915 h 3715832"/>
              <a:gd name="connsiteX4-437" fmla="*/ 2472385 w 3951730"/>
              <a:gd name="connsiteY4-438" fmla="*/ 915 h 3715832"/>
              <a:gd name="connsiteX5-439" fmla="*/ 3694856 w 3951730"/>
              <a:gd name="connsiteY5-440" fmla="*/ 2539197 h 3715832"/>
              <a:gd name="connsiteX6-441" fmla="*/ 3951730 w 3951730"/>
              <a:gd name="connsiteY6-442" fmla="*/ 2539197 h 3715832"/>
              <a:gd name="connsiteX7-443" fmla="*/ 3101657 w 3951730"/>
              <a:gd name="connsiteY7-444" fmla="*/ 3715832 h 3715832"/>
              <a:gd name="connsiteX0-445" fmla="*/ 1883165 w 3951730"/>
              <a:gd name="connsiteY0-446" fmla="*/ 392070 h 3715832"/>
              <a:gd name="connsiteX1-447" fmla="*/ 0 w 3951730"/>
              <a:gd name="connsiteY1-448" fmla="*/ 3343088 h 3715832"/>
              <a:gd name="connsiteX2-449" fmla="*/ 31382 w 3951730"/>
              <a:gd name="connsiteY2-450" fmla="*/ 3385291 h 3715832"/>
              <a:gd name="connsiteX3-451" fmla="*/ 144163 w 3951730"/>
              <a:gd name="connsiteY3-452" fmla="*/ 1987108 h 3715832"/>
              <a:gd name="connsiteX4-453" fmla="*/ 1883164 w 3951730"/>
              <a:gd name="connsiteY4-454" fmla="*/ 392070 h 3715832"/>
              <a:gd name="connsiteX5-455" fmla="*/ 1883165 w 3951730"/>
              <a:gd name="connsiteY5-456" fmla="*/ 392070 h 3715832"/>
              <a:gd name="connsiteX0-457" fmla="*/ 1883165 w 3951730"/>
              <a:gd name="connsiteY0-458" fmla="*/ 392070 h 3715832"/>
              <a:gd name="connsiteX1-459" fmla="*/ 14068 w 3951730"/>
              <a:gd name="connsiteY1-460" fmla="*/ 3385291 h 3715832"/>
              <a:gd name="connsiteX2-461" fmla="*/ 45450 w 3951730"/>
              <a:gd name="connsiteY2-462" fmla="*/ 2794448 h 3715832"/>
              <a:gd name="connsiteX3-463" fmla="*/ 1293945 w 3951730"/>
              <a:gd name="connsiteY3-464" fmla="*/ 915 h 3715832"/>
              <a:gd name="connsiteX4-465" fmla="*/ 2472385 w 3951730"/>
              <a:gd name="connsiteY4-466" fmla="*/ 915 h 3715832"/>
              <a:gd name="connsiteX5-467" fmla="*/ 3694856 w 3951730"/>
              <a:gd name="connsiteY5-468" fmla="*/ 2539197 h 3715832"/>
              <a:gd name="connsiteX6-469" fmla="*/ 3951730 w 3951730"/>
              <a:gd name="connsiteY6-470" fmla="*/ 2539197 h 3715832"/>
              <a:gd name="connsiteX7-471" fmla="*/ 3101657 w 3951730"/>
              <a:gd name="connsiteY7-472" fmla="*/ 3693794 h 3715832"/>
              <a:gd name="connsiteX8-473" fmla="*/ 2259542 w 3951730"/>
              <a:gd name="connsiteY8-474" fmla="*/ 2539197 h 3715832"/>
              <a:gd name="connsiteX9-475" fmla="*/ 2516417 w 3951730"/>
              <a:gd name="connsiteY9-476" fmla="*/ 2539197 h 3715832"/>
              <a:gd name="connsiteX10-477" fmla="*/ 1293946 w 3951730"/>
              <a:gd name="connsiteY10-478" fmla="*/ 915 h 3715832"/>
              <a:gd name="connsiteX0-479" fmla="*/ 3101657 w 3951730"/>
              <a:gd name="connsiteY0-480" fmla="*/ 3715832 h 3715832"/>
              <a:gd name="connsiteX1-481" fmla="*/ 2259542 w 3951730"/>
              <a:gd name="connsiteY1-482" fmla="*/ 2539197 h 3715832"/>
              <a:gd name="connsiteX2-483" fmla="*/ 2516417 w 3951730"/>
              <a:gd name="connsiteY2-484" fmla="*/ 2539197 h 3715832"/>
              <a:gd name="connsiteX3-485" fmla="*/ 1293946 w 3951730"/>
              <a:gd name="connsiteY3-486" fmla="*/ 915 h 3715832"/>
              <a:gd name="connsiteX4-487" fmla="*/ 2472385 w 3951730"/>
              <a:gd name="connsiteY4-488" fmla="*/ 915 h 3715832"/>
              <a:gd name="connsiteX5-489" fmla="*/ 3694856 w 3951730"/>
              <a:gd name="connsiteY5-490" fmla="*/ 2539197 h 3715832"/>
              <a:gd name="connsiteX6-491" fmla="*/ 3951730 w 3951730"/>
              <a:gd name="connsiteY6-492" fmla="*/ 2539197 h 3715832"/>
              <a:gd name="connsiteX7-493" fmla="*/ 3101657 w 3951730"/>
              <a:gd name="connsiteY7-494" fmla="*/ 3715832 h 3715832"/>
              <a:gd name="connsiteX0-495" fmla="*/ 1883165 w 3951730"/>
              <a:gd name="connsiteY0-496" fmla="*/ 392070 h 3715832"/>
              <a:gd name="connsiteX1-497" fmla="*/ 0 w 3951730"/>
              <a:gd name="connsiteY1-498" fmla="*/ 3343088 h 3715832"/>
              <a:gd name="connsiteX2-499" fmla="*/ 31382 w 3951730"/>
              <a:gd name="connsiteY2-500" fmla="*/ 3385291 h 3715832"/>
              <a:gd name="connsiteX3-501" fmla="*/ 144163 w 3951730"/>
              <a:gd name="connsiteY3-502" fmla="*/ 1987108 h 3715832"/>
              <a:gd name="connsiteX4-503" fmla="*/ 1883164 w 3951730"/>
              <a:gd name="connsiteY4-504" fmla="*/ 392070 h 3715832"/>
              <a:gd name="connsiteX5-505" fmla="*/ 1883165 w 3951730"/>
              <a:gd name="connsiteY5-506" fmla="*/ 392070 h 3715832"/>
              <a:gd name="connsiteX0-507" fmla="*/ 1883165 w 3951730"/>
              <a:gd name="connsiteY0-508" fmla="*/ 392070 h 3715832"/>
              <a:gd name="connsiteX1-509" fmla="*/ 14068 w 3951730"/>
              <a:gd name="connsiteY1-510" fmla="*/ 3385291 h 3715832"/>
              <a:gd name="connsiteX2-511" fmla="*/ 45450 w 3951730"/>
              <a:gd name="connsiteY2-512" fmla="*/ 2794448 h 3715832"/>
              <a:gd name="connsiteX3-513" fmla="*/ 1293945 w 3951730"/>
              <a:gd name="connsiteY3-514" fmla="*/ 915 h 3715832"/>
              <a:gd name="connsiteX4-515" fmla="*/ 2472385 w 3951730"/>
              <a:gd name="connsiteY4-516" fmla="*/ 915 h 3715832"/>
              <a:gd name="connsiteX5-517" fmla="*/ 3694856 w 3951730"/>
              <a:gd name="connsiteY5-518" fmla="*/ 2539197 h 3715832"/>
              <a:gd name="connsiteX6-519" fmla="*/ 3951730 w 3951730"/>
              <a:gd name="connsiteY6-520" fmla="*/ 2539197 h 3715832"/>
              <a:gd name="connsiteX7-521" fmla="*/ 3101657 w 3951730"/>
              <a:gd name="connsiteY7-522" fmla="*/ 3693794 h 3715832"/>
              <a:gd name="connsiteX8-523" fmla="*/ 2259542 w 3951730"/>
              <a:gd name="connsiteY8-524" fmla="*/ 2539197 h 3715832"/>
              <a:gd name="connsiteX9-525" fmla="*/ 2516417 w 3951730"/>
              <a:gd name="connsiteY9-526" fmla="*/ 2539197 h 3715832"/>
              <a:gd name="connsiteX10-527" fmla="*/ 1293946 w 3951730"/>
              <a:gd name="connsiteY10-528" fmla="*/ 915 h 3715832"/>
              <a:gd name="connsiteX0-529" fmla="*/ 3101657 w 3951730"/>
              <a:gd name="connsiteY0-530" fmla="*/ 3715832 h 3715832"/>
              <a:gd name="connsiteX1-531" fmla="*/ 2259542 w 3951730"/>
              <a:gd name="connsiteY1-532" fmla="*/ 2539197 h 3715832"/>
              <a:gd name="connsiteX2-533" fmla="*/ 2516417 w 3951730"/>
              <a:gd name="connsiteY2-534" fmla="*/ 2539197 h 3715832"/>
              <a:gd name="connsiteX3-535" fmla="*/ 1293946 w 3951730"/>
              <a:gd name="connsiteY3-536" fmla="*/ 915 h 3715832"/>
              <a:gd name="connsiteX4-537" fmla="*/ 2472385 w 3951730"/>
              <a:gd name="connsiteY4-538" fmla="*/ 915 h 3715832"/>
              <a:gd name="connsiteX5-539" fmla="*/ 3694856 w 3951730"/>
              <a:gd name="connsiteY5-540" fmla="*/ 2539197 h 3715832"/>
              <a:gd name="connsiteX6-541" fmla="*/ 3951730 w 3951730"/>
              <a:gd name="connsiteY6-542" fmla="*/ 2539197 h 3715832"/>
              <a:gd name="connsiteX7-543" fmla="*/ 3101657 w 3951730"/>
              <a:gd name="connsiteY7-544" fmla="*/ 3715832 h 3715832"/>
              <a:gd name="connsiteX0-545" fmla="*/ 1883165 w 3951730"/>
              <a:gd name="connsiteY0-546" fmla="*/ 392070 h 3715832"/>
              <a:gd name="connsiteX1-547" fmla="*/ 0 w 3951730"/>
              <a:gd name="connsiteY1-548" fmla="*/ 3343088 h 3715832"/>
              <a:gd name="connsiteX2-549" fmla="*/ 31382 w 3951730"/>
              <a:gd name="connsiteY2-550" fmla="*/ 3385291 h 3715832"/>
              <a:gd name="connsiteX3-551" fmla="*/ 144163 w 3951730"/>
              <a:gd name="connsiteY3-552" fmla="*/ 1987108 h 3715832"/>
              <a:gd name="connsiteX4-553" fmla="*/ 1883164 w 3951730"/>
              <a:gd name="connsiteY4-554" fmla="*/ 392070 h 3715832"/>
              <a:gd name="connsiteX5-555" fmla="*/ 1883165 w 3951730"/>
              <a:gd name="connsiteY5-556" fmla="*/ 392070 h 3715832"/>
              <a:gd name="connsiteX0-557" fmla="*/ 14068 w 3951730"/>
              <a:gd name="connsiteY0-558" fmla="*/ 3385291 h 3715832"/>
              <a:gd name="connsiteX1-559" fmla="*/ 45450 w 3951730"/>
              <a:gd name="connsiteY1-560" fmla="*/ 2794448 h 3715832"/>
              <a:gd name="connsiteX2-561" fmla="*/ 1293945 w 3951730"/>
              <a:gd name="connsiteY2-562" fmla="*/ 915 h 3715832"/>
              <a:gd name="connsiteX3-563" fmla="*/ 2472385 w 3951730"/>
              <a:gd name="connsiteY3-564" fmla="*/ 915 h 3715832"/>
              <a:gd name="connsiteX4-565" fmla="*/ 3694856 w 3951730"/>
              <a:gd name="connsiteY4-566" fmla="*/ 2539197 h 3715832"/>
              <a:gd name="connsiteX5-567" fmla="*/ 3951730 w 3951730"/>
              <a:gd name="connsiteY5-568" fmla="*/ 2539197 h 3715832"/>
              <a:gd name="connsiteX6-569" fmla="*/ 3101657 w 3951730"/>
              <a:gd name="connsiteY6-570" fmla="*/ 3693794 h 3715832"/>
              <a:gd name="connsiteX7-571" fmla="*/ 2259542 w 3951730"/>
              <a:gd name="connsiteY7-572" fmla="*/ 2539197 h 3715832"/>
              <a:gd name="connsiteX8-573" fmla="*/ 2516417 w 3951730"/>
              <a:gd name="connsiteY8-574" fmla="*/ 2539197 h 3715832"/>
              <a:gd name="connsiteX9-575" fmla="*/ 1293946 w 3951730"/>
              <a:gd name="connsiteY9-576" fmla="*/ 915 h 371583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 ang="0">
                <a:pos x="connsiteX7-27" y="connsiteY7-28"/>
              </a:cxn>
              <a:cxn ang="0">
                <a:pos x="connsiteX8-73" y="connsiteY8-74"/>
              </a:cxn>
              <a:cxn ang="0">
                <a:pos x="connsiteX9-75" y="connsiteY9-76"/>
              </a:cxn>
            </a:cxnLst>
            <a:rect l="l" t="t" r="r" b="b"/>
            <a:pathLst>
              <a:path w="3951730" h="3715832" stroke="0" extrusionOk="0">
                <a:moveTo>
                  <a:pt x="3101657" y="3715832"/>
                </a:moveTo>
                <a:lnTo>
                  <a:pt x="2259542" y="2539197"/>
                </a:lnTo>
                <a:lnTo>
                  <a:pt x="2516417" y="2539197"/>
                </a:lnTo>
                <a:cubicBezTo>
                  <a:pt x="2372485" y="1044932"/>
                  <a:pt x="1869672" y="915"/>
                  <a:pt x="1293946" y="915"/>
                </a:cubicBezTo>
                <a:lnTo>
                  <a:pt x="2472385" y="915"/>
                </a:lnTo>
                <a:cubicBezTo>
                  <a:pt x="3048112" y="915"/>
                  <a:pt x="3550925" y="1044933"/>
                  <a:pt x="3694856" y="2539197"/>
                </a:cubicBezTo>
                <a:lnTo>
                  <a:pt x="3951730" y="2539197"/>
                </a:lnTo>
                <a:lnTo>
                  <a:pt x="3101657" y="3715832"/>
                </a:lnTo>
                <a:close/>
              </a:path>
              <a:path w="3951730" h="3715832" fill="darkenLess" stroke="0" extrusionOk="0">
                <a:moveTo>
                  <a:pt x="1883165" y="392070"/>
                </a:moveTo>
                <a:cubicBezTo>
                  <a:pt x="848992" y="390133"/>
                  <a:pt x="0" y="2087830"/>
                  <a:pt x="0" y="3343088"/>
                </a:cubicBezTo>
                <a:lnTo>
                  <a:pt x="31382" y="3385291"/>
                </a:lnTo>
                <a:cubicBezTo>
                  <a:pt x="31382" y="2903013"/>
                  <a:pt x="69835" y="2426305"/>
                  <a:pt x="144163" y="1987108"/>
                </a:cubicBezTo>
                <a:cubicBezTo>
                  <a:pt x="444463" y="212684"/>
                  <a:pt x="1240285" y="-517256"/>
                  <a:pt x="1883164" y="392070"/>
                </a:cubicBezTo>
                <a:lnTo>
                  <a:pt x="1883165" y="392070"/>
                </a:lnTo>
                <a:close/>
              </a:path>
              <a:path w="3951730" h="3715832" fill="none" extrusionOk="0">
                <a:moveTo>
                  <a:pt x="14068" y="3385291"/>
                </a:moveTo>
                <a:lnTo>
                  <a:pt x="45450" y="2794448"/>
                </a:lnTo>
                <a:cubicBezTo>
                  <a:pt x="45450" y="1938183"/>
                  <a:pt x="596651" y="915"/>
                  <a:pt x="1293945" y="915"/>
                </a:cubicBezTo>
                <a:lnTo>
                  <a:pt x="2472385" y="915"/>
                </a:lnTo>
                <a:cubicBezTo>
                  <a:pt x="3048112" y="915"/>
                  <a:pt x="3550925" y="1044933"/>
                  <a:pt x="3694856" y="2539197"/>
                </a:cubicBezTo>
                <a:lnTo>
                  <a:pt x="3951730" y="2539197"/>
                </a:lnTo>
                <a:lnTo>
                  <a:pt x="3101657" y="3693794"/>
                </a:lnTo>
                <a:lnTo>
                  <a:pt x="2259542" y="2539197"/>
                </a:lnTo>
                <a:lnTo>
                  <a:pt x="2516417" y="2539197"/>
                </a:lnTo>
                <a:cubicBezTo>
                  <a:pt x="2372485" y="1044932"/>
                  <a:pt x="1869672" y="915"/>
                  <a:pt x="1293946" y="915"/>
                </a:cubicBezTo>
              </a:path>
            </a:pathLst>
          </a:cu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chemeClr val="tx1"/>
              </a:solidFill>
            </a:endParaRPr>
          </a:p>
        </p:txBody>
      </p:sp>
      <p:sp>
        <p:nvSpPr>
          <p:cNvPr id="36" name="椭圆 35" descr="#clear#"/>
          <p:cNvSpPr/>
          <p:nvPr/>
        </p:nvSpPr>
        <p:spPr>
          <a:xfrm>
            <a:off x="2618021" y="3433950"/>
            <a:ext cx="1574151" cy="1574151"/>
          </a:xfrm>
          <a:prstGeom prst="ellipse">
            <a:avLst/>
          </a:prstGeom>
          <a:ln w="57150">
            <a:solidFill>
              <a:srgbClr val="FFFFFE"/>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dirty="0">
                <a:solidFill>
                  <a:srgbClr val="FFFFFE"/>
                </a:solidFill>
              </a:rPr>
              <a:t>86%</a:t>
            </a:r>
            <a:endParaRPr lang="zh-CN" altLang="en-US" sz="4000" dirty="0">
              <a:solidFill>
                <a:srgbClr val="FFFFFE"/>
              </a:solidFill>
            </a:endParaRPr>
          </a:p>
        </p:txBody>
      </p:sp>
      <p:sp>
        <p:nvSpPr>
          <p:cNvPr id="37" name="文本框 36" descr="#clear#"/>
          <p:cNvSpPr txBox="1"/>
          <p:nvPr/>
        </p:nvSpPr>
        <p:spPr>
          <a:xfrm>
            <a:off x="620675" y="2581397"/>
            <a:ext cx="1817063" cy="1754326"/>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8" name="MH_Other_2"/>
          <p:cNvSpPr/>
          <p:nvPr>
            <p:custDataLst>
              <p:tags r:id="rId2"/>
            </p:custDataLst>
          </p:nvPr>
        </p:nvSpPr>
        <p:spPr>
          <a:xfrm rot="1771769" flipV="1">
            <a:off x="4981076" y="4670887"/>
            <a:ext cx="1682140" cy="1222126"/>
          </a:xfrm>
          <a:custGeom>
            <a:avLst/>
            <a:gdLst>
              <a:gd name="connsiteX0" fmla="*/ 3114346 w 3960440"/>
              <a:gd name="connsiteY0" fmla="*/ 3384376 h 3384376"/>
              <a:gd name="connsiteX1" fmla="*/ 2228160 w 3960440"/>
              <a:gd name="connsiteY1" fmla="*/ 2538282 h 3384376"/>
              <a:gd name="connsiteX2" fmla="*/ 2485035 w 3960440"/>
              <a:gd name="connsiteY2" fmla="*/ 2538282 h 3384376"/>
              <a:gd name="connsiteX3" fmla="*/ 1262564 w 3960440"/>
              <a:gd name="connsiteY3" fmla="*/ 0 h 3384376"/>
              <a:gd name="connsiteX4" fmla="*/ 2441003 w 3960440"/>
              <a:gd name="connsiteY4" fmla="*/ 0 h 3384376"/>
              <a:gd name="connsiteX5" fmla="*/ 3663474 w 3960440"/>
              <a:gd name="connsiteY5" fmla="*/ 2538282 h 3384376"/>
              <a:gd name="connsiteX6" fmla="*/ 3920348 w 3960440"/>
              <a:gd name="connsiteY6" fmla="*/ 2538282 h 3384376"/>
              <a:gd name="connsiteX7" fmla="*/ 3114346 w 3960440"/>
              <a:gd name="connsiteY7" fmla="*/ 3384376 h 3384376"/>
              <a:gd name="connsiteX0-1" fmla="*/ 1851783 w 3960440"/>
              <a:gd name="connsiteY0-2" fmla="*/ 391155 h 3384376"/>
              <a:gd name="connsiteX1-3" fmla="*/ 1178440 w 3960440"/>
              <a:gd name="connsiteY1-4" fmla="*/ 3384376 h 3384376"/>
              <a:gd name="connsiteX2-5" fmla="*/ 0 w 3960440"/>
              <a:gd name="connsiteY2-6" fmla="*/ 3384376 h 3384376"/>
              <a:gd name="connsiteX3-7" fmla="*/ 112781 w 3960440"/>
              <a:gd name="connsiteY3-8" fmla="*/ 1986193 h 3384376"/>
              <a:gd name="connsiteX4-9" fmla="*/ 1851782 w 3960440"/>
              <a:gd name="connsiteY4-10" fmla="*/ 391155 h 3384376"/>
              <a:gd name="connsiteX5-11" fmla="*/ 1851783 w 3960440"/>
              <a:gd name="connsiteY5-12" fmla="*/ 391155 h 3384376"/>
              <a:gd name="connsiteX0-13" fmla="*/ 1851783 w 3960440"/>
              <a:gd name="connsiteY0-14" fmla="*/ 391155 h 3384376"/>
              <a:gd name="connsiteX1-15" fmla="*/ 1178440 w 3960440"/>
              <a:gd name="connsiteY1-16" fmla="*/ 3384376 h 3384376"/>
              <a:gd name="connsiteX2-17" fmla="*/ 0 w 3960440"/>
              <a:gd name="connsiteY2-18" fmla="*/ 3384376 h 3384376"/>
              <a:gd name="connsiteX3-19" fmla="*/ 1262563 w 3960440"/>
              <a:gd name="connsiteY3-20" fmla="*/ 0 h 3384376"/>
              <a:gd name="connsiteX4-21" fmla="*/ 2441003 w 3960440"/>
              <a:gd name="connsiteY4-22" fmla="*/ 0 h 3384376"/>
              <a:gd name="connsiteX5-23" fmla="*/ 3663474 w 3960440"/>
              <a:gd name="connsiteY5-24" fmla="*/ 2538282 h 3384376"/>
              <a:gd name="connsiteX6-25" fmla="*/ 3920348 w 3960440"/>
              <a:gd name="connsiteY6-26" fmla="*/ 2538282 h 3384376"/>
              <a:gd name="connsiteX7-27" fmla="*/ 3114346 w 3960440"/>
              <a:gd name="connsiteY7-28" fmla="*/ 3384376 h 3384376"/>
              <a:gd name="connsiteX8" fmla="*/ 2228160 w 3960440"/>
              <a:gd name="connsiteY8" fmla="*/ 2538282 h 3384376"/>
              <a:gd name="connsiteX9" fmla="*/ 2485035 w 3960440"/>
              <a:gd name="connsiteY9" fmla="*/ 2538282 h 3384376"/>
              <a:gd name="connsiteX10" fmla="*/ 1262564 w 3960440"/>
              <a:gd name="connsiteY10" fmla="*/ 0 h 3384376"/>
              <a:gd name="connsiteX0-29" fmla="*/ 3131660 w 3937662"/>
              <a:gd name="connsiteY0-30" fmla="*/ 3385291 h 3385291"/>
              <a:gd name="connsiteX1-31" fmla="*/ 2245474 w 3937662"/>
              <a:gd name="connsiteY1-32" fmla="*/ 2539197 h 3385291"/>
              <a:gd name="connsiteX2-33" fmla="*/ 2502349 w 3937662"/>
              <a:gd name="connsiteY2-34" fmla="*/ 2539197 h 3385291"/>
              <a:gd name="connsiteX3-35" fmla="*/ 1279878 w 3937662"/>
              <a:gd name="connsiteY3-36" fmla="*/ 915 h 3385291"/>
              <a:gd name="connsiteX4-37" fmla="*/ 2458317 w 3937662"/>
              <a:gd name="connsiteY4-38" fmla="*/ 915 h 3385291"/>
              <a:gd name="connsiteX5-39" fmla="*/ 3680788 w 3937662"/>
              <a:gd name="connsiteY5-40" fmla="*/ 2539197 h 3385291"/>
              <a:gd name="connsiteX6-41" fmla="*/ 3937662 w 3937662"/>
              <a:gd name="connsiteY6-42" fmla="*/ 2539197 h 3385291"/>
              <a:gd name="connsiteX7-43" fmla="*/ 3131660 w 3937662"/>
              <a:gd name="connsiteY7-44" fmla="*/ 3385291 h 3385291"/>
              <a:gd name="connsiteX0-45" fmla="*/ 1869097 w 3937662"/>
              <a:gd name="connsiteY0-46" fmla="*/ 392070 h 3385291"/>
              <a:gd name="connsiteX1-47" fmla="*/ 1195754 w 3937662"/>
              <a:gd name="connsiteY1-48" fmla="*/ 3385291 h 3385291"/>
              <a:gd name="connsiteX2-49" fmla="*/ 17314 w 3937662"/>
              <a:gd name="connsiteY2-50" fmla="*/ 3385291 h 3385291"/>
              <a:gd name="connsiteX3-51" fmla="*/ 130095 w 3937662"/>
              <a:gd name="connsiteY3-52" fmla="*/ 1987108 h 3385291"/>
              <a:gd name="connsiteX4-53" fmla="*/ 1869096 w 3937662"/>
              <a:gd name="connsiteY4-54" fmla="*/ 392070 h 3385291"/>
              <a:gd name="connsiteX5-55" fmla="*/ 1869097 w 3937662"/>
              <a:gd name="connsiteY5-56" fmla="*/ 392070 h 3385291"/>
              <a:gd name="connsiteX0-57" fmla="*/ 1869097 w 3937662"/>
              <a:gd name="connsiteY0-58" fmla="*/ 392070 h 3385291"/>
              <a:gd name="connsiteX1-59" fmla="*/ 0 w 3937662"/>
              <a:gd name="connsiteY1-60" fmla="*/ 3385291 h 3385291"/>
              <a:gd name="connsiteX2-61" fmla="*/ 17314 w 3937662"/>
              <a:gd name="connsiteY2-62" fmla="*/ 3385291 h 3385291"/>
              <a:gd name="connsiteX3-63" fmla="*/ 1279877 w 3937662"/>
              <a:gd name="connsiteY3-64" fmla="*/ 915 h 3385291"/>
              <a:gd name="connsiteX4-65" fmla="*/ 2458317 w 3937662"/>
              <a:gd name="connsiteY4-66" fmla="*/ 915 h 3385291"/>
              <a:gd name="connsiteX5-67" fmla="*/ 3680788 w 3937662"/>
              <a:gd name="connsiteY5-68" fmla="*/ 2539197 h 3385291"/>
              <a:gd name="connsiteX6-69" fmla="*/ 3937662 w 3937662"/>
              <a:gd name="connsiteY6-70" fmla="*/ 2539197 h 3385291"/>
              <a:gd name="connsiteX7-71" fmla="*/ 3131660 w 3937662"/>
              <a:gd name="connsiteY7-72" fmla="*/ 3385291 h 3385291"/>
              <a:gd name="connsiteX8-73" fmla="*/ 2245474 w 3937662"/>
              <a:gd name="connsiteY8-74" fmla="*/ 2539197 h 3385291"/>
              <a:gd name="connsiteX9-75" fmla="*/ 2502349 w 3937662"/>
              <a:gd name="connsiteY9-76" fmla="*/ 2539197 h 3385291"/>
              <a:gd name="connsiteX10-77" fmla="*/ 1279878 w 3937662"/>
              <a:gd name="connsiteY10-78" fmla="*/ 915 h 3385291"/>
              <a:gd name="connsiteX0-79" fmla="*/ 3145728 w 3951730"/>
              <a:gd name="connsiteY0-80" fmla="*/ 3385291 h 3385291"/>
              <a:gd name="connsiteX1-81" fmla="*/ 2259542 w 3951730"/>
              <a:gd name="connsiteY1-82" fmla="*/ 2539197 h 3385291"/>
              <a:gd name="connsiteX2-83" fmla="*/ 2516417 w 3951730"/>
              <a:gd name="connsiteY2-84" fmla="*/ 2539197 h 3385291"/>
              <a:gd name="connsiteX3-85" fmla="*/ 1293946 w 3951730"/>
              <a:gd name="connsiteY3-86" fmla="*/ 915 h 3385291"/>
              <a:gd name="connsiteX4-87" fmla="*/ 2472385 w 3951730"/>
              <a:gd name="connsiteY4-88" fmla="*/ 915 h 3385291"/>
              <a:gd name="connsiteX5-89" fmla="*/ 3694856 w 3951730"/>
              <a:gd name="connsiteY5-90" fmla="*/ 2539197 h 3385291"/>
              <a:gd name="connsiteX6-91" fmla="*/ 3951730 w 3951730"/>
              <a:gd name="connsiteY6-92" fmla="*/ 2539197 h 3385291"/>
              <a:gd name="connsiteX7-93" fmla="*/ 3145728 w 3951730"/>
              <a:gd name="connsiteY7-94" fmla="*/ 3385291 h 3385291"/>
              <a:gd name="connsiteX0-95" fmla="*/ 1883165 w 3951730"/>
              <a:gd name="connsiteY0-96" fmla="*/ 392070 h 3385291"/>
              <a:gd name="connsiteX1-97" fmla="*/ 0 w 3951730"/>
              <a:gd name="connsiteY1-98" fmla="*/ 3343088 h 3385291"/>
              <a:gd name="connsiteX2-99" fmla="*/ 31382 w 3951730"/>
              <a:gd name="connsiteY2-100" fmla="*/ 3385291 h 3385291"/>
              <a:gd name="connsiteX3-101" fmla="*/ 144163 w 3951730"/>
              <a:gd name="connsiteY3-102" fmla="*/ 1987108 h 3385291"/>
              <a:gd name="connsiteX4-103" fmla="*/ 1883164 w 3951730"/>
              <a:gd name="connsiteY4-104" fmla="*/ 392070 h 3385291"/>
              <a:gd name="connsiteX5-105" fmla="*/ 1883165 w 3951730"/>
              <a:gd name="connsiteY5-106" fmla="*/ 392070 h 3385291"/>
              <a:gd name="connsiteX0-107" fmla="*/ 1883165 w 3951730"/>
              <a:gd name="connsiteY0-108" fmla="*/ 392070 h 3385291"/>
              <a:gd name="connsiteX1-109" fmla="*/ 14068 w 3951730"/>
              <a:gd name="connsiteY1-110" fmla="*/ 3385291 h 3385291"/>
              <a:gd name="connsiteX2-111" fmla="*/ 31382 w 3951730"/>
              <a:gd name="connsiteY2-112" fmla="*/ 3385291 h 3385291"/>
              <a:gd name="connsiteX3-113" fmla="*/ 1293945 w 3951730"/>
              <a:gd name="connsiteY3-114" fmla="*/ 915 h 3385291"/>
              <a:gd name="connsiteX4-115" fmla="*/ 2472385 w 3951730"/>
              <a:gd name="connsiteY4-116" fmla="*/ 915 h 3385291"/>
              <a:gd name="connsiteX5-117" fmla="*/ 3694856 w 3951730"/>
              <a:gd name="connsiteY5-118" fmla="*/ 2539197 h 3385291"/>
              <a:gd name="connsiteX6-119" fmla="*/ 3951730 w 3951730"/>
              <a:gd name="connsiteY6-120" fmla="*/ 2539197 h 3385291"/>
              <a:gd name="connsiteX7-121" fmla="*/ 3145728 w 3951730"/>
              <a:gd name="connsiteY7-122" fmla="*/ 3385291 h 3385291"/>
              <a:gd name="connsiteX8-123" fmla="*/ 2259542 w 3951730"/>
              <a:gd name="connsiteY8-124" fmla="*/ 2539197 h 3385291"/>
              <a:gd name="connsiteX9-125" fmla="*/ 2516417 w 3951730"/>
              <a:gd name="connsiteY9-126" fmla="*/ 2539197 h 3385291"/>
              <a:gd name="connsiteX10-127" fmla="*/ 1293946 w 3951730"/>
              <a:gd name="connsiteY10-128" fmla="*/ 915 h 3385291"/>
              <a:gd name="connsiteX0-129" fmla="*/ 3145728 w 3951730"/>
              <a:gd name="connsiteY0-130" fmla="*/ 3385291 h 3385291"/>
              <a:gd name="connsiteX1-131" fmla="*/ 2259542 w 3951730"/>
              <a:gd name="connsiteY1-132" fmla="*/ 2539197 h 3385291"/>
              <a:gd name="connsiteX2-133" fmla="*/ 2516417 w 3951730"/>
              <a:gd name="connsiteY2-134" fmla="*/ 2539197 h 3385291"/>
              <a:gd name="connsiteX3-135" fmla="*/ 1293946 w 3951730"/>
              <a:gd name="connsiteY3-136" fmla="*/ 915 h 3385291"/>
              <a:gd name="connsiteX4-137" fmla="*/ 2472385 w 3951730"/>
              <a:gd name="connsiteY4-138" fmla="*/ 915 h 3385291"/>
              <a:gd name="connsiteX5-139" fmla="*/ 3694856 w 3951730"/>
              <a:gd name="connsiteY5-140" fmla="*/ 2539197 h 3385291"/>
              <a:gd name="connsiteX6-141" fmla="*/ 3951730 w 3951730"/>
              <a:gd name="connsiteY6-142" fmla="*/ 2539197 h 3385291"/>
              <a:gd name="connsiteX7-143" fmla="*/ 3145728 w 3951730"/>
              <a:gd name="connsiteY7-144" fmla="*/ 3385291 h 3385291"/>
              <a:gd name="connsiteX0-145" fmla="*/ 1883165 w 3951730"/>
              <a:gd name="connsiteY0-146" fmla="*/ 392070 h 3385291"/>
              <a:gd name="connsiteX1-147" fmla="*/ 0 w 3951730"/>
              <a:gd name="connsiteY1-148" fmla="*/ 3343088 h 3385291"/>
              <a:gd name="connsiteX2-149" fmla="*/ 31382 w 3951730"/>
              <a:gd name="connsiteY2-150" fmla="*/ 3385291 h 3385291"/>
              <a:gd name="connsiteX3-151" fmla="*/ 144163 w 3951730"/>
              <a:gd name="connsiteY3-152" fmla="*/ 1987108 h 3385291"/>
              <a:gd name="connsiteX4-153" fmla="*/ 1883164 w 3951730"/>
              <a:gd name="connsiteY4-154" fmla="*/ 392070 h 3385291"/>
              <a:gd name="connsiteX5-155" fmla="*/ 1883165 w 3951730"/>
              <a:gd name="connsiteY5-156" fmla="*/ 392070 h 3385291"/>
              <a:gd name="connsiteX0-157" fmla="*/ 1883165 w 3951730"/>
              <a:gd name="connsiteY0-158" fmla="*/ 392070 h 3385291"/>
              <a:gd name="connsiteX1-159" fmla="*/ 14068 w 3951730"/>
              <a:gd name="connsiteY1-160" fmla="*/ 3385291 h 3385291"/>
              <a:gd name="connsiteX2-161" fmla="*/ 31382 w 3951730"/>
              <a:gd name="connsiteY2-162" fmla="*/ 3385291 h 3385291"/>
              <a:gd name="connsiteX3-163" fmla="*/ 1293945 w 3951730"/>
              <a:gd name="connsiteY3-164" fmla="*/ 915 h 3385291"/>
              <a:gd name="connsiteX4-165" fmla="*/ 2472385 w 3951730"/>
              <a:gd name="connsiteY4-166" fmla="*/ 915 h 3385291"/>
              <a:gd name="connsiteX5-167" fmla="*/ 3694856 w 3951730"/>
              <a:gd name="connsiteY5-168" fmla="*/ 2539197 h 3385291"/>
              <a:gd name="connsiteX6-169" fmla="*/ 3951730 w 3951730"/>
              <a:gd name="connsiteY6-170" fmla="*/ 2539197 h 3385291"/>
              <a:gd name="connsiteX7-171" fmla="*/ 3145728 w 3951730"/>
              <a:gd name="connsiteY7-172" fmla="*/ 3385291 h 3385291"/>
              <a:gd name="connsiteX8-173" fmla="*/ 2259542 w 3951730"/>
              <a:gd name="connsiteY8-174" fmla="*/ 2539197 h 3385291"/>
              <a:gd name="connsiteX9-175" fmla="*/ 2516417 w 3951730"/>
              <a:gd name="connsiteY9-176" fmla="*/ 2539197 h 3385291"/>
              <a:gd name="connsiteX10-177" fmla="*/ 1293946 w 3951730"/>
              <a:gd name="connsiteY10-178" fmla="*/ 915 h 3385291"/>
              <a:gd name="connsiteX0-179" fmla="*/ 3145728 w 3951730"/>
              <a:gd name="connsiteY0-180" fmla="*/ 3385291 h 3385291"/>
              <a:gd name="connsiteX1-181" fmla="*/ 2259542 w 3951730"/>
              <a:gd name="connsiteY1-182" fmla="*/ 2539197 h 3385291"/>
              <a:gd name="connsiteX2-183" fmla="*/ 2516417 w 3951730"/>
              <a:gd name="connsiteY2-184" fmla="*/ 2539197 h 3385291"/>
              <a:gd name="connsiteX3-185" fmla="*/ 1293946 w 3951730"/>
              <a:gd name="connsiteY3-186" fmla="*/ 915 h 3385291"/>
              <a:gd name="connsiteX4-187" fmla="*/ 2472385 w 3951730"/>
              <a:gd name="connsiteY4-188" fmla="*/ 915 h 3385291"/>
              <a:gd name="connsiteX5-189" fmla="*/ 3694856 w 3951730"/>
              <a:gd name="connsiteY5-190" fmla="*/ 2539197 h 3385291"/>
              <a:gd name="connsiteX6-191" fmla="*/ 3951730 w 3951730"/>
              <a:gd name="connsiteY6-192" fmla="*/ 2539197 h 3385291"/>
              <a:gd name="connsiteX7-193" fmla="*/ 3145728 w 3951730"/>
              <a:gd name="connsiteY7-194" fmla="*/ 3385291 h 3385291"/>
              <a:gd name="connsiteX0-195" fmla="*/ 1883165 w 3951730"/>
              <a:gd name="connsiteY0-196" fmla="*/ 392070 h 3385291"/>
              <a:gd name="connsiteX1-197" fmla="*/ 0 w 3951730"/>
              <a:gd name="connsiteY1-198" fmla="*/ 3343088 h 3385291"/>
              <a:gd name="connsiteX2-199" fmla="*/ 31382 w 3951730"/>
              <a:gd name="connsiteY2-200" fmla="*/ 3385291 h 3385291"/>
              <a:gd name="connsiteX3-201" fmla="*/ 144163 w 3951730"/>
              <a:gd name="connsiteY3-202" fmla="*/ 1987108 h 3385291"/>
              <a:gd name="connsiteX4-203" fmla="*/ 1883164 w 3951730"/>
              <a:gd name="connsiteY4-204" fmla="*/ 392070 h 3385291"/>
              <a:gd name="connsiteX5-205" fmla="*/ 1883165 w 3951730"/>
              <a:gd name="connsiteY5-206" fmla="*/ 392070 h 3385291"/>
              <a:gd name="connsiteX0-207" fmla="*/ 1883165 w 3951730"/>
              <a:gd name="connsiteY0-208" fmla="*/ 392070 h 3385291"/>
              <a:gd name="connsiteX1-209" fmla="*/ 14068 w 3951730"/>
              <a:gd name="connsiteY1-210" fmla="*/ 3385291 h 3385291"/>
              <a:gd name="connsiteX2-211" fmla="*/ 31382 w 3951730"/>
              <a:gd name="connsiteY2-212" fmla="*/ 3385291 h 3385291"/>
              <a:gd name="connsiteX3-213" fmla="*/ 1293945 w 3951730"/>
              <a:gd name="connsiteY3-214" fmla="*/ 915 h 3385291"/>
              <a:gd name="connsiteX4-215" fmla="*/ 2472385 w 3951730"/>
              <a:gd name="connsiteY4-216" fmla="*/ 915 h 3385291"/>
              <a:gd name="connsiteX5-217" fmla="*/ 3694856 w 3951730"/>
              <a:gd name="connsiteY5-218" fmla="*/ 2539197 h 3385291"/>
              <a:gd name="connsiteX6-219" fmla="*/ 3951730 w 3951730"/>
              <a:gd name="connsiteY6-220" fmla="*/ 2539197 h 3385291"/>
              <a:gd name="connsiteX7-221" fmla="*/ 3145728 w 3951730"/>
              <a:gd name="connsiteY7-222" fmla="*/ 3385291 h 3385291"/>
              <a:gd name="connsiteX8-223" fmla="*/ 2259542 w 3951730"/>
              <a:gd name="connsiteY8-224" fmla="*/ 2539197 h 3385291"/>
              <a:gd name="connsiteX9-225" fmla="*/ 2516417 w 3951730"/>
              <a:gd name="connsiteY9-226" fmla="*/ 2539197 h 3385291"/>
              <a:gd name="connsiteX10-227" fmla="*/ 1293946 w 3951730"/>
              <a:gd name="connsiteY10-228" fmla="*/ 915 h 3385291"/>
              <a:gd name="connsiteX0-229" fmla="*/ 3145728 w 3951730"/>
              <a:gd name="connsiteY0-230" fmla="*/ 3385291 h 3385291"/>
              <a:gd name="connsiteX1-231" fmla="*/ 2259542 w 3951730"/>
              <a:gd name="connsiteY1-232" fmla="*/ 2539197 h 3385291"/>
              <a:gd name="connsiteX2-233" fmla="*/ 2516417 w 3951730"/>
              <a:gd name="connsiteY2-234" fmla="*/ 2539197 h 3385291"/>
              <a:gd name="connsiteX3-235" fmla="*/ 1293946 w 3951730"/>
              <a:gd name="connsiteY3-236" fmla="*/ 915 h 3385291"/>
              <a:gd name="connsiteX4-237" fmla="*/ 2472385 w 3951730"/>
              <a:gd name="connsiteY4-238" fmla="*/ 915 h 3385291"/>
              <a:gd name="connsiteX5-239" fmla="*/ 3694856 w 3951730"/>
              <a:gd name="connsiteY5-240" fmla="*/ 2539197 h 3385291"/>
              <a:gd name="connsiteX6-241" fmla="*/ 3951730 w 3951730"/>
              <a:gd name="connsiteY6-242" fmla="*/ 2539197 h 3385291"/>
              <a:gd name="connsiteX7-243" fmla="*/ 3145728 w 3951730"/>
              <a:gd name="connsiteY7-244" fmla="*/ 3385291 h 3385291"/>
              <a:gd name="connsiteX0-245" fmla="*/ 1883165 w 3951730"/>
              <a:gd name="connsiteY0-246" fmla="*/ 392070 h 3385291"/>
              <a:gd name="connsiteX1-247" fmla="*/ 0 w 3951730"/>
              <a:gd name="connsiteY1-248" fmla="*/ 3343088 h 3385291"/>
              <a:gd name="connsiteX2-249" fmla="*/ 31382 w 3951730"/>
              <a:gd name="connsiteY2-250" fmla="*/ 3385291 h 3385291"/>
              <a:gd name="connsiteX3-251" fmla="*/ 144163 w 3951730"/>
              <a:gd name="connsiteY3-252" fmla="*/ 1987108 h 3385291"/>
              <a:gd name="connsiteX4-253" fmla="*/ 1883164 w 3951730"/>
              <a:gd name="connsiteY4-254" fmla="*/ 392070 h 3385291"/>
              <a:gd name="connsiteX5-255" fmla="*/ 1883165 w 3951730"/>
              <a:gd name="connsiteY5-256" fmla="*/ 392070 h 3385291"/>
              <a:gd name="connsiteX0-257" fmla="*/ 1883165 w 3951730"/>
              <a:gd name="connsiteY0-258" fmla="*/ 392070 h 3385291"/>
              <a:gd name="connsiteX1-259" fmla="*/ 14068 w 3951730"/>
              <a:gd name="connsiteY1-260" fmla="*/ 3385291 h 3385291"/>
              <a:gd name="connsiteX2-261" fmla="*/ 31382 w 3951730"/>
              <a:gd name="connsiteY2-262" fmla="*/ 3385291 h 3385291"/>
              <a:gd name="connsiteX3-263" fmla="*/ 1293945 w 3951730"/>
              <a:gd name="connsiteY3-264" fmla="*/ 915 h 3385291"/>
              <a:gd name="connsiteX4-265" fmla="*/ 2472385 w 3951730"/>
              <a:gd name="connsiteY4-266" fmla="*/ 915 h 3385291"/>
              <a:gd name="connsiteX5-267" fmla="*/ 3694856 w 3951730"/>
              <a:gd name="connsiteY5-268" fmla="*/ 2539197 h 3385291"/>
              <a:gd name="connsiteX6-269" fmla="*/ 3951730 w 3951730"/>
              <a:gd name="connsiteY6-270" fmla="*/ 2539197 h 3385291"/>
              <a:gd name="connsiteX7-271" fmla="*/ 3145728 w 3951730"/>
              <a:gd name="connsiteY7-272" fmla="*/ 3385291 h 3385291"/>
              <a:gd name="connsiteX8-273" fmla="*/ 2259542 w 3951730"/>
              <a:gd name="connsiteY8-274" fmla="*/ 2539197 h 3385291"/>
              <a:gd name="connsiteX9-275" fmla="*/ 2516417 w 3951730"/>
              <a:gd name="connsiteY9-276" fmla="*/ 2539197 h 3385291"/>
              <a:gd name="connsiteX10-277" fmla="*/ 1293946 w 3951730"/>
              <a:gd name="connsiteY10-278" fmla="*/ 915 h 3385291"/>
              <a:gd name="connsiteX0-279" fmla="*/ 3145728 w 3951730"/>
              <a:gd name="connsiteY0-280" fmla="*/ 3385291 h 3385291"/>
              <a:gd name="connsiteX1-281" fmla="*/ 2259542 w 3951730"/>
              <a:gd name="connsiteY1-282" fmla="*/ 2539197 h 3385291"/>
              <a:gd name="connsiteX2-283" fmla="*/ 2516417 w 3951730"/>
              <a:gd name="connsiteY2-284" fmla="*/ 2539197 h 3385291"/>
              <a:gd name="connsiteX3-285" fmla="*/ 1293946 w 3951730"/>
              <a:gd name="connsiteY3-286" fmla="*/ 915 h 3385291"/>
              <a:gd name="connsiteX4-287" fmla="*/ 2472385 w 3951730"/>
              <a:gd name="connsiteY4-288" fmla="*/ 915 h 3385291"/>
              <a:gd name="connsiteX5-289" fmla="*/ 3694856 w 3951730"/>
              <a:gd name="connsiteY5-290" fmla="*/ 2539197 h 3385291"/>
              <a:gd name="connsiteX6-291" fmla="*/ 3951730 w 3951730"/>
              <a:gd name="connsiteY6-292" fmla="*/ 2539197 h 3385291"/>
              <a:gd name="connsiteX7-293" fmla="*/ 3145728 w 3951730"/>
              <a:gd name="connsiteY7-294" fmla="*/ 3385291 h 3385291"/>
              <a:gd name="connsiteX0-295" fmla="*/ 1883165 w 3951730"/>
              <a:gd name="connsiteY0-296" fmla="*/ 392070 h 3385291"/>
              <a:gd name="connsiteX1-297" fmla="*/ 0 w 3951730"/>
              <a:gd name="connsiteY1-298" fmla="*/ 3343088 h 3385291"/>
              <a:gd name="connsiteX2-299" fmla="*/ 31382 w 3951730"/>
              <a:gd name="connsiteY2-300" fmla="*/ 3385291 h 3385291"/>
              <a:gd name="connsiteX3-301" fmla="*/ 144163 w 3951730"/>
              <a:gd name="connsiteY3-302" fmla="*/ 1987108 h 3385291"/>
              <a:gd name="connsiteX4-303" fmla="*/ 1883164 w 3951730"/>
              <a:gd name="connsiteY4-304" fmla="*/ 392070 h 3385291"/>
              <a:gd name="connsiteX5-305" fmla="*/ 1883165 w 3951730"/>
              <a:gd name="connsiteY5-306" fmla="*/ 392070 h 3385291"/>
              <a:gd name="connsiteX0-307" fmla="*/ 1883165 w 3951730"/>
              <a:gd name="connsiteY0-308" fmla="*/ 392070 h 3385291"/>
              <a:gd name="connsiteX1-309" fmla="*/ 14068 w 3951730"/>
              <a:gd name="connsiteY1-310" fmla="*/ 3385291 h 3385291"/>
              <a:gd name="connsiteX2-311" fmla="*/ 45450 w 3951730"/>
              <a:gd name="connsiteY2-312" fmla="*/ 2794448 h 3385291"/>
              <a:gd name="connsiteX3-313" fmla="*/ 1293945 w 3951730"/>
              <a:gd name="connsiteY3-314" fmla="*/ 915 h 3385291"/>
              <a:gd name="connsiteX4-315" fmla="*/ 2472385 w 3951730"/>
              <a:gd name="connsiteY4-316" fmla="*/ 915 h 3385291"/>
              <a:gd name="connsiteX5-317" fmla="*/ 3694856 w 3951730"/>
              <a:gd name="connsiteY5-318" fmla="*/ 2539197 h 3385291"/>
              <a:gd name="connsiteX6-319" fmla="*/ 3951730 w 3951730"/>
              <a:gd name="connsiteY6-320" fmla="*/ 2539197 h 3385291"/>
              <a:gd name="connsiteX7-321" fmla="*/ 3145728 w 3951730"/>
              <a:gd name="connsiteY7-322" fmla="*/ 3385291 h 3385291"/>
              <a:gd name="connsiteX8-323" fmla="*/ 2259542 w 3951730"/>
              <a:gd name="connsiteY8-324" fmla="*/ 2539197 h 3385291"/>
              <a:gd name="connsiteX9-325" fmla="*/ 2516417 w 3951730"/>
              <a:gd name="connsiteY9-326" fmla="*/ 2539197 h 3385291"/>
              <a:gd name="connsiteX10-327" fmla="*/ 1293946 w 3951730"/>
              <a:gd name="connsiteY10-328" fmla="*/ 915 h 3385291"/>
              <a:gd name="connsiteX0-329" fmla="*/ 3145728 w 3951730"/>
              <a:gd name="connsiteY0-330" fmla="*/ 3385291 h 3385291"/>
              <a:gd name="connsiteX1-331" fmla="*/ 2259542 w 3951730"/>
              <a:gd name="connsiteY1-332" fmla="*/ 2539197 h 3385291"/>
              <a:gd name="connsiteX2-333" fmla="*/ 2516417 w 3951730"/>
              <a:gd name="connsiteY2-334" fmla="*/ 2539197 h 3385291"/>
              <a:gd name="connsiteX3-335" fmla="*/ 1293946 w 3951730"/>
              <a:gd name="connsiteY3-336" fmla="*/ 915 h 3385291"/>
              <a:gd name="connsiteX4-337" fmla="*/ 2472385 w 3951730"/>
              <a:gd name="connsiteY4-338" fmla="*/ 915 h 3385291"/>
              <a:gd name="connsiteX5-339" fmla="*/ 3694856 w 3951730"/>
              <a:gd name="connsiteY5-340" fmla="*/ 2539197 h 3385291"/>
              <a:gd name="connsiteX6-341" fmla="*/ 3951730 w 3951730"/>
              <a:gd name="connsiteY6-342" fmla="*/ 2539197 h 3385291"/>
              <a:gd name="connsiteX7-343" fmla="*/ 3145728 w 3951730"/>
              <a:gd name="connsiteY7-344" fmla="*/ 3385291 h 3385291"/>
              <a:gd name="connsiteX0-345" fmla="*/ 1883165 w 3951730"/>
              <a:gd name="connsiteY0-346" fmla="*/ 392070 h 3385291"/>
              <a:gd name="connsiteX1-347" fmla="*/ 0 w 3951730"/>
              <a:gd name="connsiteY1-348" fmla="*/ 3343088 h 3385291"/>
              <a:gd name="connsiteX2-349" fmla="*/ 31382 w 3951730"/>
              <a:gd name="connsiteY2-350" fmla="*/ 3385291 h 3385291"/>
              <a:gd name="connsiteX3-351" fmla="*/ 144163 w 3951730"/>
              <a:gd name="connsiteY3-352" fmla="*/ 1987108 h 3385291"/>
              <a:gd name="connsiteX4-353" fmla="*/ 1883164 w 3951730"/>
              <a:gd name="connsiteY4-354" fmla="*/ 392070 h 3385291"/>
              <a:gd name="connsiteX5-355" fmla="*/ 1883165 w 3951730"/>
              <a:gd name="connsiteY5-356" fmla="*/ 392070 h 3385291"/>
              <a:gd name="connsiteX0-357" fmla="*/ 1883165 w 3951730"/>
              <a:gd name="connsiteY0-358" fmla="*/ 392070 h 3385291"/>
              <a:gd name="connsiteX1-359" fmla="*/ 14068 w 3951730"/>
              <a:gd name="connsiteY1-360" fmla="*/ 3385291 h 3385291"/>
              <a:gd name="connsiteX2-361" fmla="*/ 45450 w 3951730"/>
              <a:gd name="connsiteY2-362" fmla="*/ 2794448 h 3385291"/>
              <a:gd name="connsiteX3-363" fmla="*/ 1293945 w 3951730"/>
              <a:gd name="connsiteY3-364" fmla="*/ 915 h 3385291"/>
              <a:gd name="connsiteX4-365" fmla="*/ 2472385 w 3951730"/>
              <a:gd name="connsiteY4-366" fmla="*/ 915 h 3385291"/>
              <a:gd name="connsiteX5-367" fmla="*/ 3694856 w 3951730"/>
              <a:gd name="connsiteY5-368" fmla="*/ 2539197 h 3385291"/>
              <a:gd name="connsiteX6-369" fmla="*/ 3951730 w 3951730"/>
              <a:gd name="connsiteY6-370" fmla="*/ 2539197 h 3385291"/>
              <a:gd name="connsiteX7-371" fmla="*/ 3145728 w 3951730"/>
              <a:gd name="connsiteY7-372" fmla="*/ 3385291 h 3385291"/>
              <a:gd name="connsiteX8-373" fmla="*/ 2259542 w 3951730"/>
              <a:gd name="connsiteY8-374" fmla="*/ 2539197 h 3385291"/>
              <a:gd name="connsiteX9-375" fmla="*/ 2516417 w 3951730"/>
              <a:gd name="connsiteY9-376" fmla="*/ 2539197 h 3385291"/>
              <a:gd name="connsiteX10-377" fmla="*/ 1293946 w 3951730"/>
              <a:gd name="connsiteY10-378" fmla="*/ 915 h 3385291"/>
              <a:gd name="connsiteX0-379" fmla="*/ 3145728 w 3951730"/>
              <a:gd name="connsiteY0-380" fmla="*/ 3385291 h 3693794"/>
              <a:gd name="connsiteX1-381" fmla="*/ 2259542 w 3951730"/>
              <a:gd name="connsiteY1-382" fmla="*/ 2539197 h 3693794"/>
              <a:gd name="connsiteX2-383" fmla="*/ 2516417 w 3951730"/>
              <a:gd name="connsiteY2-384" fmla="*/ 2539197 h 3693794"/>
              <a:gd name="connsiteX3-385" fmla="*/ 1293946 w 3951730"/>
              <a:gd name="connsiteY3-386" fmla="*/ 915 h 3693794"/>
              <a:gd name="connsiteX4-387" fmla="*/ 2472385 w 3951730"/>
              <a:gd name="connsiteY4-388" fmla="*/ 915 h 3693794"/>
              <a:gd name="connsiteX5-389" fmla="*/ 3694856 w 3951730"/>
              <a:gd name="connsiteY5-390" fmla="*/ 2539197 h 3693794"/>
              <a:gd name="connsiteX6-391" fmla="*/ 3951730 w 3951730"/>
              <a:gd name="connsiteY6-392" fmla="*/ 2539197 h 3693794"/>
              <a:gd name="connsiteX7-393" fmla="*/ 3145728 w 3951730"/>
              <a:gd name="connsiteY7-394" fmla="*/ 3385291 h 3693794"/>
              <a:gd name="connsiteX0-395" fmla="*/ 1883165 w 3951730"/>
              <a:gd name="connsiteY0-396" fmla="*/ 392070 h 3693794"/>
              <a:gd name="connsiteX1-397" fmla="*/ 0 w 3951730"/>
              <a:gd name="connsiteY1-398" fmla="*/ 3343088 h 3693794"/>
              <a:gd name="connsiteX2-399" fmla="*/ 31382 w 3951730"/>
              <a:gd name="connsiteY2-400" fmla="*/ 3385291 h 3693794"/>
              <a:gd name="connsiteX3-401" fmla="*/ 144163 w 3951730"/>
              <a:gd name="connsiteY3-402" fmla="*/ 1987108 h 3693794"/>
              <a:gd name="connsiteX4-403" fmla="*/ 1883164 w 3951730"/>
              <a:gd name="connsiteY4-404" fmla="*/ 392070 h 3693794"/>
              <a:gd name="connsiteX5-405" fmla="*/ 1883165 w 3951730"/>
              <a:gd name="connsiteY5-406" fmla="*/ 392070 h 3693794"/>
              <a:gd name="connsiteX0-407" fmla="*/ 1883165 w 3951730"/>
              <a:gd name="connsiteY0-408" fmla="*/ 392070 h 3693794"/>
              <a:gd name="connsiteX1-409" fmla="*/ 14068 w 3951730"/>
              <a:gd name="connsiteY1-410" fmla="*/ 3385291 h 3693794"/>
              <a:gd name="connsiteX2-411" fmla="*/ 45450 w 3951730"/>
              <a:gd name="connsiteY2-412" fmla="*/ 2794448 h 3693794"/>
              <a:gd name="connsiteX3-413" fmla="*/ 1293945 w 3951730"/>
              <a:gd name="connsiteY3-414" fmla="*/ 915 h 3693794"/>
              <a:gd name="connsiteX4-415" fmla="*/ 2472385 w 3951730"/>
              <a:gd name="connsiteY4-416" fmla="*/ 915 h 3693794"/>
              <a:gd name="connsiteX5-417" fmla="*/ 3694856 w 3951730"/>
              <a:gd name="connsiteY5-418" fmla="*/ 2539197 h 3693794"/>
              <a:gd name="connsiteX6-419" fmla="*/ 3951730 w 3951730"/>
              <a:gd name="connsiteY6-420" fmla="*/ 2539197 h 3693794"/>
              <a:gd name="connsiteX7-421" fmla="*/ 3101657 w 3951730"/>
              <a:gd name="connsiteY7-422" fmla="*/ 3693794 h 3693794"/>
              <a:gd name="connsiteX8-423" fmla="*/ 2259542 w 3951730"/>
              <a:gd name="connsiteY8-424" fmla="*/ 2539197 h 3693794"/>
              <a:gd name="connsiteX9-425" fmla="*/ 2516417 w 3951730"/>
              <a:gd name="connsiteY9-426" fmla="*/ 2539197 h 3693794"/>
              <a:gd name="connsiteX10-427" fmla="*/ 1293946 w 3951730"/>
              <a:gd name="connsiteY10-428" fmla="*/ 915 h 3693794"/>
              <a:gd name="connsiteX0-429" fmla="*/ 3101657 w 3951730"/>
              <a:gd name="connsiteY0-430" fmla="*/ 3715832 h 3715832"/>
              <a:gd name="connsiteX1-431" fmla="*/ 2259542 w 3951730"/>
              <a:gd name="connsiteY1-432" fmla="*/ 2539197 h 3715832"/>
              <a:gd name="connsiteX2-433" fmla="*/ 2516417 w 3951730"/>
              <a:gd name="connsiteY2-434" fmla="*/ 2539197 h 3715832"/>
              <a:gd name="connsiteX3-435" fmla="*/ 1293946 w 3951730"/>
              <a:gd name="connsiteY3-436" fmla="*/ 915 h 3715832"/>
              <a:gd name="connsiteX4-437" fmla="*/ 2472385 w 3951730"/>
              <a:gd name="connsiteY4-438" fmla="*/ 915 h 3715832"/>
              <a:gd name="connsiteX5-439" fmla="*/ 3694856 w 3951730"/>
              <a:gd name="connsiteY5-440" fmla="*/ 2539197 h 3715832"/>
              <a:gd name="connsiteX6-441" fmla="*/ 3951730 w 3951730"/>
              <a:gd name="connsiteY6-442" fmla="*/ 2539197 h 3715832"/>
              <a:gd name="connsiteX7-443" fmla="*/ 3101657 w 3951730"/>
              <a:gd name="connsiteY7-444" fmla="*/ 3715832 h 3715832"/>
              <a:gd name="connsiteX0-445" fmla="*/ 1883165 w 3951730"/>
              <a:gd name="connsiteY0-446" fmla="*/ 392070 h 3715832"/>
              <a:gd name="connsiteX1-447" fmla="*/ 0 w 3951730"/>
              <a:gd name="connsiteY1-448" fmla="*/ 3343088 h 3715832"/>
              <a:gd name="connsiteX2-449" fmla="*/ 31382 w 3951730"/>
              <a:gd name="connsiteY2-450" fmla="*/ 3385291 h 3715832"/>
              <a:gd name="connsiteX3-451" fmla="*/ 144163 w 3951730"/>
              <a:gd name="connsiteY3-452" fmla="*/ 1987108 h 3715832"/>
              <a:gd name="connsiteX4-453" fmla="*/ 1883164 w 3951730"/>
              <a:gd name="connsiteY4-454" fmla="*/ 392070 h 3715832"/>
              <a:gd name="connsiteX5-455" fmla="*/ 1883165 w 3951730"/>
              <a:gd name="connsiteY5-456" fmla="*/ 392070 h 3715832"/>
              <a:gd name="connsiteX0-457" fmla="*/ 1883165 w 3951730"/>
              <a:gd name="connsiteY0-458" fmla="*/ 392070 h 3715832"/>
              <a:gd name="connsiteX1-459" fmla="*/ 14068 w 3951730"/>
              <a:gd name="connsiteY1-460" fmla="*/ 3385291 h 3715832"/>
              <a:gd name="connsiteX2-461" fmla="*/ 45450 w 3951730"/>
              <a:gd name="connsiteY2-462" fmla="*/ 2794448 h 3715832"/>
              <a:gd name="connsiteX3-463" fmla="*/ 1293945 w 3951730"/>
              <a:gd name="connsiteY3-464" fmla="*/ 915 h 3715832"/>
              <a:gd name="connsiteX4-465" fmla="*/ 2472385 w 3951730"/>
              <a:gd name="connsiteY4-466" fmla="*/ 915 h 3715832"/>
              <a:gd name="connsiteX5-467" fmla="*/ 3694856 w 3951730"/>
              <a:gd name="connsiteY5-468" fmla="*/ 2539197 h 3715832"/>
              <a:gd name="connsiteX6-469" fmla="*/ 3951730 w 3951730"/>
              <a:gd name="connsiteY6-470" fmla="*/ 2539197 h 3715832"/>
              <a:gd name="connsiteX7-471" fmla="*/ 3101657 w 3951730"/>
              <a:gd name="connsiteY7-472" fmla="*/ 3693794 h 3715832"/>
              <a:gd name="connsiteX8-473" fmla="*/ 2259542 w 3951730"/>
              <a:gd name="connsiteY8-474" fmla="*/ 2539197 h 3715832"/>
              <a:gd name="connsiteX9-475" fmla="*/ 2516417 w 3951730"/>
              <a:gd name="connsiteY9-476" fmla="*/ 2539197 h 3715832"/>
              <a:gd name="connsiteX10-477" fmla="*/ 1293946 w 3951730"/>
              <a:gd name="connsiteY10-478" fmla="*/ 915 h 3715832"/>
              <a:gd name="connsiteX0-479" fmla="*/ 3101657 w 3951730"/>
              <a:gd name="connsiteY0-480" fmla="*/ 3715832 h 3715832"/>
              <a:gd name="connsiteX1-481" fmla="*/ 2259542 w 3951730"/>
              <a:gd name="connsiteY1-482" fmla="*/ 2539197 h 3715832"/>
              <a:gd name="connsiteX2-483" fmla="*/ 2516417 w 3951730"/>
              <a:gd name="connsiteY2-484" fmla="*/ 2539197 h 3715832"/>
              <a:gd name="connsiteX3-485" fmla="*/ 1293946 w 3951730"/>
              <a:gd name="connsiteY3-486" fmla="*/ 915 h 3715832"/>
              <a:gd name="connsiteX4-487" fmla="*/ 2472385 w 3951730"/>
              <a:gd name="connsiteY4-488" fmla="*/ 915 h 3715832"/>
              <a:gd name="connsiteX5-489" fmla="*/ 3694856 w 3951730"/>
              <a:gd name="connsiteY5-490" fmla="*/ 2539197 h 3715832"/>
              <a:gd name="connsiteX6-491" fmla="*/ 3951730 w 3951730"/>
              <a:gd name="connsiteY6-492" fmla="*/ 2539197 h 3715832"/>
              <a:gd name="connsiteX7-493" fmla="*/ 3101657 w 3951730"/>
              <a:gd name="connsiteY7-494" fmla="*/ 3715832 h 3715832"/>
              <a:gd name="connsiteX0-495" fmla="*/ 1883165 w 3951730"/>
              <a:gd name="connsiteY0-496" fmla="*/ 392070 h 3715832"/>
              <a:gd name="connsiteX1-497" fmla="*/ 0 w 3951730"/>
              <a:gd name="connsiteY1-498" fmla="*/ 3343088 h 3715832"/>
              <a:gd name="connsiteX2-499" fmla="*/ 31382 w 3951730"/>
              <a:gd name="connsiteY2-500" fmla="*/ 3385291 h 3715832"/>
              <a:gd name="connsiteX3-501" fmla="*/ 144163 w 3951730"/>
              <a:gd name="connsiteY3-502" fmla="*/ 1987108 h 3715832"/>
              <a:gd name="connsiteX4-503" fmla="*/ 1883164 w 3951730"/>
              <a:gd name="connsiteY4-504" fmla="*/ 392070 h 3715832"/>
              <a:gd name="connsiteX5-505" fmla="*/ 1883165 w 3951730"/>
              <a:gd name="connsiteY5-506" fmla="*/ 392070 h 3715832"/>
              <a:gd name="connsiteX0-507" fmla="*/ 1883165 w 3951730"/>
              <a:gd name="connsiteY0-508" fmla="*/ 392070 h 3715832"/>
              <a:gd name="connsiteX1-509" fmla="*/ 14068 w 3951730"/>
              <a:gd name="connsiteY1-510" fmla="*/ 3385291 h 3715832"/>
              <a:gd name="connsiteX2-511" fmla="*/ 45450 w 3951730"/>
              <a:gd name="connsiteY2-512" fmla="*/ 2794448 h 3715832"/>
              <a:gd name="connsiteX3-513" fmla="*/ 1293945 w 3951730"/>
              <a:gd name="connsiteY3-514" fmla="*/ 915 h 3715832"/>
              <a:gd name="connsiteX4-515" fmla="*/ 2472385 w 3951730"/>
              <a:gd name="connsiteY4-516" fmla="*/ 915 h 3715832"/>
              <a:gd name="connsiteX5-517" fmla="*/ 3694856 w 3951730"/>
              <a:gd name="connsiteY5-518" fmla="*/ 2539197 h 3715832"/>
              <a:gd name="connsiteX6-519" fmla="*/ 3951730 w 3951730"/>
              <a:gd name="connsiteY6-520" fmla="*/ 2539197 h 3715832"/>
              <a:gd name="connsiteX7-521" fmla="*/ 3101657 w 3951730"/>
              <a:gd name="connsiteY7-522" fmla="*/ 3693794 h 3715832"/>
              <a:gd name="connsiteX8-523" fmla="*/ 2259542 w 3951730"/>
              <a:gd name="connsiteY8-524" fmla="*/ 2539197 h 3715832"/>
              <a:gd name="connsiteX9-525" fmla="*/ 2516417 w 3951730"/>
              <a:gd name="connsiteY9-526" fmla="*/ 2539197 h 3715832"/>
              <a:gd name="connsiteX10-527" fmla="*/ 1293946 w 3951730"/>
              <a:gd name="connsiteY10-528" fmla="*/ 915 h 3715832"/>
              <a:gd name="connsiteX0-529" fmla="*/ 3101657 w 3951730"/>
              <a:gd name="connsiteY0-530" fmla="*/ 3715832 h 3715832"/>
              <a:gd name="connsiteX1-531" fmla="*/ 2259542 w 3951730"/>
              <a:gd name="connsiteY1-532" fmla="*/ 2539197 h 3715832"/>
              <a:gd name="connsiteX2-533" fmla="*/ 2516417 w 3951730"/>
              <a:gd name="connsiteY2-534" fmla="*/ 2539197 h 3715832"/>
              <a:gd name="connsiteX3-535" fmla="*/ 1293946 w 3951730"/>
              <a:gd name="connsiteY3-536" fmla="*/ 915 h 3715832"/>
              <a:gd name="connsiteX4-537" fmla="*/ 2472385 w 3951730"/>
              <a:gd name="connsiteY4-538" fmla="*/ 915 h 3715832"/>
              <a:gd name="connsiteX5-539" fmla="*/ 3694856 w 3951730"/>
              <a:gd name="connsiteY5-540" fmla="*/ 2539197 h 3715832"/>
              <a:gd name="connsiteX6-541" fmla="*/ 3951730 w 3951730"/>
              <a:gd name="connsiteY6-542" fmla="*/ 2539197 h 3715832"/>
              <a:gd name="connsiteX7-543" fmla="*/ 3101657 w 3951730"/>
              <a:gd name="connsiteY7-544" fmla="*/ 3715832 h 3715832"/>
              <a:gd name="connsiteX0-545" fmla="*/ 1883165 w 3951730"/>
              <a:gd name="connsiteY0-546" fmla="*/ 392070 h 3715832"/>
              <a:gd name="connsiteX1-547" fmla="*/ 0 w 3951730"/>
              <a:gd name="connsiteY1-548" fmla="*/ 3343088 h 3715832"/>
              <a:gd name="connsiteX2-549" fmla="*/ 31382 w 3951730"/>
              <a:gd name="connsiteY2-550" fmla="*/ 3385291 h 3715832"/>
              <a:gd name="connsiteX3-551" fmla="*/ 144163 w 3951730"/>
              <a:gd name="connsiteY3-552" fmla="*/ 1987108 h 3715832"/>
              <a:gd name="connsiteX4-553" fmla="*/ 1883164 w 3951730"/>
              <a:gd name="connsiteY4-554" fmla="*/ 392070 h 3715832"/>
              <a:gd name="connsiteX5-555" fmla="*/ 1883165 w 3951730"/>
              <a:gd name="connsiteY5-556" fmla="*/ 392070 h 3715832"/>
              <a:gd name="connsiteX0-557" fmla="*/ 14068 w 3951730"/>
              <a:gd name="connsiteY0-558" fmla="*/ 3385291 h 3715832"/>
              <a:gd name="connsiteX1-559" fmla="*/ 45450 w 3951730"/>
              <a:gd name="connsiteY1-560" fmla="*/ 2794448 h 3715832"/>
              <a:gd name="connsiteX2-561" fmla="*/ 1293945 w 3951730"/>
              <a:gd name="connsiteY2-562" fmla="*/ 915 h 3715832"/>
              <a:gd name="connsiteX3-563" fmla="*/ 2472385 w 3951730"/>
              <a:gd name="connsiteY3-564" fmla="*/ 915 h 3715832"/>
              <a:gd name="connsiteX4-565" fmla="*/ 3694856 w 3951730"/>
              <a:gd name="connsiteY4-566" fmla="*/ 2539197 h 3715832"/>
              <a:gd name="connsiteX5-567" fmla="*/ 3951730 w 3951730"/>
              <a:gd name="connsiteY5-568" fmla="*/ 2539197 h 3715832"/>
              <a:gd name="connsiteX6-569" fmla="*/ 3101657 w 3951730"/>
              <a:gd name="connsiteY6-570" fmla="*/ 3693794 h 3715832"/>
              <a:gd name="connsiteX7-571" fmla="*/ 2259542 w 3951730"/>
              <a:gd name="connsiteY7-572" fmla="*/ 2539197 h 3715832"/>
              <a:gd name="connsiteX8-573" fmla="*/ 2516417 w 3951730"/>
              <a:gd name="connsiteY8-574" fmla="*/ 2539197 h 3715832"/>
              <a:gd name="connsiteX9-575" fmla="*/ 1293946 w 3951730"/>
              <a:gd name="connsiteY9-576" fmla="*/ 915 h 371583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 ang="0">
                <a:pos x="connsiteX7-27" y="connsiteY7-28"/>
              </a:cxn>
              <a:cxn ang="0">
                <a:pos x="connsiteX8-73" y="connsiteY8-74"/>
              </a:cxn>
              <a:cxn ang="0">
                <a:pos x="connsiteX9-75" y="connsiteY9-76"/>
              </a:cxn>
            </a:cxnLst>
            <a:rect l="l" t="t" r="r" b="b"/>
            <a:pathLst>
              <a:path w="3951730" h="3715832" stroke="0" extrusionOk="0">
                <a:moveTo>
                  <a:pt x="3101657" y="3715832"/>
                </a:moveTo>
                <a:lnTo>
                  <a:pt x="2259542" y="2539197"/>
                </a:lnTo>
                <a:lnTo>
                  <a:pt x="2516417" y="2539197"/>
                </a:lnTo>
                <a:cubicBezTo>
                  <a:pt x="2372485" y="1044932"/>
                  <a:pt x="1869672" y="915"/>
                  <a:pt x="1293946" y="915"/>
                </a:cubicBezTo>
                <a:lnTo>
                  <a:pt x="2472385" y="915"/>
                </a:lnTo>
                <a:cubicBezTo>
                  <a:pt x="3048112" y="915"/>
                  <a:pt x="3550925" y="1044933"/>
                  <a:pt x="3694856" y="2539197"/>
                </a:cubicBezTo>
                <a:lnTo>
                  <a:pt x="3951730" y="2539197"/>
                </a:lnTo>
                <a:lnTo>
                  <a:pt x="3101657" y="3715832"/>
                </a:lnTo>
                <a:close/>
              </a:path>
              <a:path w="3951730" h="3715832" fill="darkenLess" stroke="0" extrusionOk="0">
                <a:moveTo>
                  <a:pt x="1883165" y="392070"/>
                </a:moveTo>
                <a:cubicBezTo>
                  <a:pt x="848992" y="390133"/>
                  <a:pt x="0" y="2087830"/>
                  <a:pt x="0" y="3343088"/>
                </a:cubicBezTo>
                <a:lnTo>
                  <a:pt x="31382" y="3385291"/>
                </a:lnTo>
                <a:cubicBezTo>
                  <a:pt x="31382" y="2903013"/>
                  <a:pt x="69835" y="2426305"/>
                  <a:pt x="144163" y="1987108"/>
                </a:cubicBezTo>
                <a:cubicBezTo>
                  <a:pt x="444463" y="212684"/>
                  <a:pt x="1240285" y="-517256"/>
                  <a:pt x="1883164" y="392070"/>
                </a:cubicBezTo>
                <a:lnTo>
                  <a:pt x="1883165" y="392070"/>
                </a:lnTo>
                <a:close/>
              </a:path>
              <a:path w="3951730" h="3715832" fill="none" extrusionOk="0">
                <a:moveTo>
                  <a:pt x="14068" y="3385291"/>
                </a:moveTo>
                <a:lnTo>
                  <a:pt x="45450" y="2794448"/>
                </a:lnTo>
                <a:cubicBezTo>
                  <a:pt x="45450" y="1938183"/>
                  <a:pt x="596651" y="915"/>
                  <a:pt x="1293945" y="915"/>
                </a:cubicBezTo>
                <a:lnTo>
                  <a:pt x="2472385" y="915"/>
                </a:lnTo>
                <a:cubicBezTo>
                  <a:pt x="3048112" y="915"/>
                  <a:pt x="3550925" y="1044933"/>
                  <a:pt x="3694856" y="2539197"/>
                </a:cubicBezTo>
                <a:lnTo>
                  <a:pt x="3951730" y="2539197"/>
                </a:lnTo>
                <a:lnTo>
                  <a:pt x="3101657" y="3693794"/>
                </a:lnTo>
                <a:lnTo>
                  <a:pt x="2259542" y="2539197"/>
                </a:lnTo>
                <a:lnTo>
                  <a:pt x="2516417" y="2539197"/>
                </a:lnTo>
                <a:cubicBezTo>
                  <a:pt x="2372485" y="1044932"/>
                  <a:pt x="1869672" y="915"/>
                  <a:pt x="1293946" y="915"/>
                </a:cubicBezTo>
              </a:path>
            </a:pathLst>
          </a:cu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chemeClr val="tx1"/>
              </a:solidFill>
            </a:endParaRPr>
          </a:p>
        </p:txBody>
      </p:sp>
      <p:sp>
        <p:nvSpPr>
          <p:cNvPr id="39" name="椭圆 38" descr="#clear#"/>
          <p:cNvSpPr/>
          <p:nvPr/>
        </p:nvSpPr>
        <p:spPr>
          <a:xfrm>
            <a:off x="6369802" y="3433950"/>
            <a:ext cx="1574151" cy="1574151"/>
          </a:xfrm>
          <a:prstGeom prst="ellipse">
            <a:avLst/>
          </a:prstGeom>
          <a:ln w="57150">
            <a:solidFill>
              <a:srgbClr val="FFFFFE"/>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dirty="0">
                <a:solidFill>
                  <a:srgbClr val="FFFFFE"/>
                </a:solidFill>
              </a:rPr>
              <a:t>43%</a:t>
            </a:r>
            <a:endParaRPr lang="zh-CN" altLang="en-US" sz="4000" dirty="0">
              <a:solidFill>
                <a:srgbClr val="FFFFFE"/>
              </a:solidFill>
            </a:endParaRPr>
          </a:p>
        </p:txBody>
      </p:sp>
      <p:sp>
        <p:nvSpPr>
          <p:cNvPr id="40" name="文本框 39" descr="#clear#"/>
          <p:cNvSpPr txBox="1"/>
          <p:nvPr/>
        </p:nvSpPr>
        <p:spPr>
          <a:xfrm>
            <a:off x="4372456" y="2581397"/>
            <a:ext cx="1817063" cy="1754326"/>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41" name="MH_Other_2"/>
          <p:cNvSpPr/>
          <p:nvPr>
            <p:custDataLst>
              <p:tags r:id="rId3"/>
            </p:custDataLst>
          </p:nvPr>
        </p:nvSpPr>
        <p:spPr>
          <a:xfrm rot="1771769" flipV="1">
            <a:off x="8732857" y="4670887"/>
            <a:ext cx="1682140" cy="1222126"/>
          </a:xfrm>
          <a:custGeom>
            <a:avLst/>
            <a:gdLst>
              <a:gd name="connsiteX0" fmla="*/ 3114346 w 3960440"/>
              <a:gd name="connsiteY0" fmla="*/ 3384376 h 3384376"/>
              <a:gd name="connsiteX1" fmla="*/ 2228160 w 3960440"/>
              <a:gd name="connsiteY1" fmla="*/ 2538282 h 3384376"/>
              <a:gd name="connsiteX2" fmla="*/ 2485035 w 3960440"/>
              <a:gd name="connsiteY2" fmla="*/ 2538282 h 3384376"/>
              <a:gd name="connsiteX3" fmla="*/ 1262564 w 3960440"/>
              <a:gd name="connsiteY3" fmla="*/ 0 h 3384376"/>
              <a:gd name="connsiteX4" fmla="*/ 2441003 w 3960440"/>
              <a:gd name="connsiteY4" fmla="*/ 0 h 3384376"/>
              <a:gd name="connsiteX5" fmla="*/ 3663474 w 3960440"/>
              <a:gd name="connsiteY5" fmla="*/ 2538282 h 3384376"/>
              <a:gd name="connsiteX6" fmla="*/ 3920348 w 3960440"/>
              <a:gd name="connsiteY6" fmla="*/ 2538282 h 3384376"/>
              <a:gd name="connsiteX7" fmla="*/ 3114346 w 3960440"/>
              <a:gd name="connsiteY7" fmla="*/ 3384376 h 3384376"/>
              <a:gd name="connsiteX0-1" fmla="*/ 1851783 w 3960440"/>
              <a:gd name="connsiteY0-2" fmla="*/ 391155 h 3384376"/>
              <a:gd name="connsiteX1-3" fmla="*/ 1178440 w 3960440"/>
              <a:gd name="connsiteY1-4" fmla="*/ 3384376 h 3384376"/>
              <a:gd name="connsiteX2-5" fmla="*/ 0 w 3960440"/>
              <a:gd name="connsiteY2-6" fmla="*/ 3384376 h 3384376"/>
              <a:gd name="connsiteX3-7" fmla="*/ 112781 w 3960440"/>
              <a:gd name="connsiteY3-8" fmla="*/ 1986193 h 3384376"/>
              <a:gd name="connsiteX4-9" fmla="*/ 1851782 w 3960440"/>
              <a:gd name="connsiteY4-10" fmla="*/ 391155 h 3384376"/>
              <a:gd name="connsiteX5-11" fmla="*/ 1851783 w 3960440"/>
              <a:gd name="connsiteY5-12" fmla="*/ 391155 h 3384376"/>
              <a:gd name="connsiteX0-13" fmla="*/ 1851783 w 3960440"/>
              <a:gd name="connsiteY0-14" fmla="*/ 391155 h 3384376"/>
              <a:gd name="connsiteX1-15" fmla="*/ 1178440 w 3960440"/>
              <a:gd name="connsiteY1-16" fmla="*/ 3384376 h 3384376"/>
              <a:gd name="connsiteX2-17" fmla="*/ 0 w 3960440"/>
              <a:gd name="connsiteY2-18" fmla="*/ 3384376 h 3384376"/>
              <a:gd name="connsiteX3-19" fmla="*/ 1262563 w 3960440"/>
              <a:gd name="connsiteY3-20" fmla="*/ 0 h 3384376"/>
              <a:gd name="connsiteX4-21" fmla="*/ 2441003 w 3960440"/>
              <a:gd name="connsiteY4-22" fmla="*/ 0 h 3384376"/>
              <a:gd name="connsiteX5-23" fmla="*/ 3663474 w 3960440"/>
              <a:gd name="connsiteY5-24" fmla="*/ 2538282 h 3384376"/>
              <a:gd name="connsiteX6-25" fmla="*/ 3920348 w 3960440"/>
              <a:gd name="connsiteY6-26" fmla="*/ 2538282 h 3384376"/>
              <a:gd name="connsiteX7-27" fmla="*/ 3114346 w 3960440"/>
              <a:gd name="connsiteY7-28" fmla="*/ 3384376 h 3384376"/>
              <a:gd name="connsiteX8" fmla="*/ 2228160 w 3960440"/>
              <a:gd name="connsiteY8" fmla="*/ 2538282 h 3384376"/>
              <a:gd name="connsiteX9" fmla="*/ 2485035 w 3960440"/>
              <a:gd name="connsiteY9" fmla="*/ 2538282 h 3384376"/>
              <a:gd name="connsiteX10" fmla="*/ 1262564 w 3960440"/>
              <a:gd name="connsiteY10" fmla="*/ 0 h 3384376"/>
              <a:gd name="connsiteX0-29" fmla="*/ 3131660 w 3937662"/>
              <a:gd name="connsiteY0-30" fmla="*/ 3385291 h 3385291"/>
              <a:gd name="connsiteX1-31" fmla="*/ 2245474 w 3937662"/>
              <a:gd name="connsiteY1-32" fmla="*/ 2539197 h 3385291"/>
              <a:gd name="connsiteX2-33" fmla="*/ 2502349 w 3937662"/>
              <a:gd name="connsiteY2-34" fmla="*/ 2539197 h 3385291"/>
              <a:gd name="connsiteX3-35" fmla="*/ 1279878 w 3937662"/>
              <a:gd name="connsiteY3-36" fmla="*/ 915 h 3385291"/>
              <a:gd name="connsiteX4-37" fmla="*/ 2458317 w 3937662"/>
              <a:gd name="connsiteY4-38" fmla="*/ 915 h 3385291"/>
              <a:gd name="connsiteX5-39" fmla="*/ 3680788 w 3937662"/>
              <a:gd name="connsiteY5-40" fmla="*/ 2539197 h 3385291"/>
              <a:gd name="connsiteX6-41" fmla="*/ 3937662 w 3937662"/>
              <a:gd name="connsiteY6-42" fmla="*/ 2539197 h 3385291"/>
              <a:gd name="connsiteX7-43" fmla="*/ 3131660 w 3937662"/>
              <a:gd name="connsiteY7-44" fmla="*/ 3385291 h 3385291"/>
              <a:gd name="connsiteX0-45" fmla="*/ 1869097 w 3937662"/>
              <a:gd name="connsiteY0-46" fmla="*/ 392070 h 3385291"/>
              <a:gd name="connsiteX1-47" fmla="*/ 1195754 w 3937662"/>
              <a:gd name="connsiteY1-48" fmla="*/ 3385291 h 3385291"/>
              <a:gd name="connsiteX2-49" fmla="*/ 17314 w 3937662"/>
              <a:gd name="connsiteY2-50" fmla="*/ 3385291 h 3385291"/>
              <a:gd name="connsiteX3-51" fmla="*/ 130095 w 3937662"/>
              <a:gd name="connsiteY3-52" fmla="*/ 1987108 h 3385291"/>
              <a:gd name="connsiteX4-53" fmla="*/ 1869096 w 3937662"/>
              <a:gd name="connsiteY4-54" fmla="*/ 392070 h 3385291"/>
              <a:gd name="connsiteX5-55" fmla="*/ 1869097 w 3937662"/>
              <a:gd name="connsiteY5-56" fmla="*/ 392070 h 3385291"/>
              <a:gd name="connsiteX0-57" fmla="*/ 1869097 w 3937662"/>
              <a:gd name="connsiteY0-58" fmla="*/ 392070 h 3385291"/>
              <a:gd name="connsiteX1-59" fmla="*/ 0 w 3937662"/>
              <a:gd name="connsiteY1-60" fmla="*/ 3385291 h 3385291"/>
              <a:gd name="connsiteX2-61" fmla="*/ 17314 w 3937662"/>
              <a:gd name="connsiteY2-62" fmla="*/ 3385291 h 3385291"/>
              <a:gd name="connsiteX3-63" fmla="*/ 1279877 w 3937662"/>
              <a:gd name="connsiteY3-64" fmla="*/ 915 h 3385291"/>
              <a:gd name="connsiteX4-65" fmla="*/ 2458317 w 3937662"/>
              <a:gd name="connsiteY4-66" fmla="*/ 915 h 3385291"/>
              <a:gd name="connsiteX5-67" fmla="*/ 3680788 w 3937662"/>
              <a:gd name="connsiteY5-68" fmla="*/ 2539197 h 3385291"/>
              <a:gd name="connsiteX6-69" fmla="*/ 3937662 w 3937662"/>
              <a:gd name="connsiteY6-70" fmla="*/ 2539197 h 3385291"/>
              <a:gd name="connsiteX7-71" fmla="*/ 3131660 w 3937662"/>
              <a:gd name="connsiteY7-72" fmla="*/ 3385291 h 3385291"/>
              <a:gd name="connsiteX8-73" fmla="*/ 2245474 w 3937662"/>
              <a:gd name="connsiteY8-74" fmla="*/ 2539197 h 3385291"/>
              <a:gd name="connsiteX9-75" fmla="*/ 2502349 w 3937662"/>
              <a:gd name="connsiteY9-76" fmla="*/ 2539197 h 3385291"/>
              <a:gd name="connsiteX10-77" fmla="*/ 1279878 w 3937662"/>
              <a:gd name="connsiteY10-78" fmla="*/ 915 h 3385291"/>
              <a:gd name="connsiteX0-79" fmla="*/ 3145728 w 3951730"/>
              <a:gd name="connsiteY0-80" fmla="*/ 3385291 h 3385291"/>
              <a:gd name="connsiteX1-81" fmla="*/ 2259542 w 3951730"/>
              <a:gd name="connsiteY1-82" fmla="*/ 2539197 h 3385291"/>
              <a:gd name="connsiteX2-83" fmla="*/ 2516417 w 3951730"/>
              <a:gd name="connsiteY2-84" fmla="*/ 2539197 h 3385291"/>
              <a:gd name="connsiteX3-85" fmla="*/ 1293946 w 3951730"/>
              <a:gd name="connsiteY3-86" fmla="*/ 915 h 3385291"/>
              <a:gd name="connsiteX4-87" fmla="*/ 2472385 w 3951730"/>
              <a:gd name="connsiteY4-88" fmla="*/ 915 h 3385291"/>
              <a:gd name="connsiteX5-89" fmla="*/ 3694856 w 3951730"/>
              <a:gd name="connsiteY5-90" fmla="*/ 2539197 h 3385291"/>
              <a:gd name="connsiteX6-91" fmla="*/ 3951730 w 3951730"/>
              <a:gd name="connsiteY6-92" fmla="*/ 2539197 h 3385291"/>
              <a:gd name="connsiteX7-93" fmla="*/ 3145728 w 3951730"/>
              <a:gd name="connsiteY7-94" fmla="*/ 3385291 h 3385291"/>
              <a:gd name="connsiteX0-95" fmla="*/ 1883165 w 3951730"/>
              <a:gd name="connsiteY0-96" fmla="*/ 392070 h 3385291"/>
              <a:gd name="connsiteX1-97" fmla="*/ 0 w 3951730"/>
              <a:gd name="connsiteY1-98" fmla="*/ 3343088 h 3385291"/>
              <a:gd name="connsiteX2-99" fmla="*/ 31382 w 3951730"/>
              <a:gd name="connsiteY2-100" fmla="*/ 3385291 h 3385291"/>
              <a:gd name="connsiteX3-101" fmla="*/ 144163 w 3951730"/>
              <a:gd name="connsiteY3-102" fmla="*/ 1987108 h 3385291"/>
              <a:gd name="connsiteX4-103" fmla="*/ 1883164 w 3951730"/>
              <a:gd name="connsiteY4-104" fmla="*/ 392070 h 3385291"/>
              <a:gd name="connsiteX5-105" fmla="*/ 1883165 w 3951730"/>
              <a:gd name="connsiteY5-106" fmla="*/ 392070 h 3385291"/>
              <a:gd name="connsiteX0-107" fmla="*/ 1883165 w 3951730"/>
              <a:gd name="connsiteY0-108" fmla="*/ 392070 h 3385291"/>
              <a:gd name="connsiteX1-109" fmla="*/ 14068 w 3951730"/>
              <a:gd name="connsiteY1-110" fmla="*/ 3385291 h 3385291"/>
              <a:gd name="connsiteX2-111" fmla="*/ 31382 w 3951730"/>
              <a:gd name="connsiteY2-112" fmla="*/ 3385291 h 3385291"/>
              <a:gd name="connsiteX3-113" fmla="*/ 1293945 w 3951730"/>
              <a:gd name="connsiteY3-114" fmla="*/ 915 h 3385291"/>
              <a:gd name="connsiteX4-115" fmla="*/ 2472385 w 3951730"/>
              <a:gd name="connsiteY4-116" fmla="*/ 915 h 3385291"/>
              <a:gd name="connsiteX5-117" fmla="*/ 3694856 w 3951730"/>
              <a:gd name="connsiteY5-118" fmla="*/ 2539197 h 3385291"/>
              <a:gd name="connsiteX6-119" fmla="*/ 3951730 w 3951730"/>
              <a:gd name="connsiteY6-120" fmla="*/ 2539197 h 3385291"/>
              <a:gd name="connsiteX7-121" fmla="*/ 3145728 w 3951730"/>
              <a:gd name="connsiteY7-122" fmla="*/ 3385291 h 3385291"/>
              <a:gd name="connsiteX8-123" fmla="*/ 2259542 w 3951730"/>
              <a:gd name="connsiteY8-124" fmla="*/ 2539197 h 3385291"/>
              <a:gd name="connsiteX9-125" fmla="*/ 2516417 w 3951730"/>
              <a:gd name="connsiteY9-126" fmla="*/ 2539197 h 3385291"/>
              <a:gd name="connsiteX10-127" fmla="*/ 1293946 w 3951730"/>
              <a:gd name="connsiteY10-128" fmla="*/ 915 h 3385291"/>
              <a:gd name="connsiteX0-129" fmla="*/ 3145728 w 3951730"/>
              <a:gd name="connsiteY0-130" fmla="*/ 3385291 h 3385291"/>
              <a:gd name="connsiteX1-131" fmla="*/ 2259542 w 3951730"/>
              <a:gd name="connsiteY1-132" fmla="*/ 2539197 h 3385291"/>
              <a:gd name="connsiteX2-133" fmla="*/ 2516417 w 3951730"/>
              <a:gd name="connsiteY2-134" fmla="*/ 2539197 h 3385291"/>
              <a:gd name="connsiteX3-135" fmla="*/ 1293946 w 3951730"/>
              <a:gd name="connsiteY3-136" fmla="*/ 915 h 3385291"/>
              <a:gd name="connsiteX4-137" fmla="*/ 2472385 w 3951730"/>
              <a:gd name="connsiteY4-138" fmla="*/ 915 h 3385291"/>
              <a:gd name="connsiteX5-139" fmla="*/ 3694856 w 3951730"/>
              <a:gd name="connsiteY5-140" fmla="*/ 2539197 h 3385291"/>
              <a:gd name="connsiteX6-141" fmla="*/ 3951730 w 3951730"/>
              <a:gd name="connsiteY6-142" fmla="*/ 2539197 h 3385291"/>
              <a:gd name="connsiteX7-143" fmla="*/ 3145728 w 3951730"/>
              <a:gd name="connsiteY7-144" fmla="*/ 3385291 h 3385291"/>
              <a:gd name="connsiteX0-145" fmla="*/ 1883165 w 3951730"/>
              <a:gd name="connsiteY0-146" fmla="*/ 392070 h 3385291"/>
              <a:gd name="connsiteX1-147" fmla="*/ 0 w 3951730"/>
              <a:gd name="connsiteY1-148" fmla="*/ 3343088 h 3385291"/>
              <a:gd name="connsiteX2-149" fmla="*/ 31382 w 3951730"/>
              <a:gd name="connsiteY2-150" fmla="*/ 3385291 h 3385291"/>
              <a:gd name="connsiteX3-151" fmla="*/ 144163 w 3951730"/>
              <a:gd name="connsiteY3-152" fmla="*/ 1987108 h 3385291"/>
              <a:gd name="connsiteX4-153" fmla="*/ 1883164 w 3951730"/>
              <a:gd name="connsiteY4-154" fmla="*/ 392070 h 3385291"/>
              <a:gd name="connsiteX5-155" fmla="*/ 1883165 w 3951730"/>
              <a:gd name="connsiteY5-156" fmla="*/ 392070 h 3385291"/>
              <a:gd name="connsiteX0-157" fmla="*/ 1883165 w 3951730"/>
              <a:gd name="connsiteY0-158" fmla="*/ 392070 h 3385291"/>
              <a:gd name="connsiteX1-159" fmla="*/ 14068 w 3951730"/>
              <a:gd name="connsiteY1-160" fmla="*/ 3385291 h 3385291"/>
              <a:gd name="connsiteX2-161" fmla="*/ 31382 w 3951730"/>
              <a:gd name="connsiteY2-162" fmla="*/ 3385291 h 3385291"/>
              <a:gd name="connsiteX3-163" fmla="*/ 1293945 w 3951730"/>
              <a:gd name="connsiteY3-164" fmla="*/ 915 h 3385291"/>
              <a:gd name="connsiteX4-165" fmla="*/ 2472385 w 3951730"/>
              <a:gd name="connsiteY4-166" fmla="*/ 915 h 3385291"/>
              <a:gd name="connsiteX5-167" fmla="*/ 3694856 w 3951730"/>
              <a:gd name="connsiteY5-168" fmla="*/ 2539197 h 3385291"/>
              <a:gd name="connsiteX6-169" fmla="*/ 3951730 w 3951730"/>
              <a:gd name="connsiteY6-170" fmla="*/ 2539197 h 3385291"/>
              <a:gd name="connsiteX7-171" fmla="*/ 3145728 w 3951730"/>
              <a:gd name="connsiteY7-172" fmla="*/ 3385291 h 3385291"/>
              <a:gd name="connsiteX8-173" fmla="*/ 2259542 w 3951730"/>
              <a:gd name="connsiteY8-174" fmla="*/ 2539197 h 3385291"/>
              <a:gd name="connsiteX9-175" fmla="*/ 2516417 w 3951730"/>
              <a:gd name="connsiteY9-176" fmla="*/ 2539197 h 3385291"/>
              <a:gd name="connsiteX10-177" fmla="*/ 1293946 w 3951730"/>
              <a:gd name="connsiteY10-178" fmla="*/ 915 h 3385291"/>
              <a:gd name="connsiteX0-179" fmla="*/ 3145728 w 3951730"/>
              <a:gd name="connsiteY0-180" fmla="*/ 3385291 h 3385291"/>
              <a:gd name="connsiteX1-181" fmla="*/ 2259542 w 3951730"/>
              <a:gd name="connsiteY1-182" fmla="*/ 2539197 h 3385291"/>
              <a:gd name="connsiteX2-183" fmla="*/ 2516417 w 3951730"/>
              <a:gd name="connsiteY2-184" fmla="*/ 2539197 h 3385291"/>
              <a:gd name="connsiteX3-185" fmla="*/ 1293946 w 3951730"/>
              <a:gd name="connsiteY3-186" fmla="*/ 915 h 3385291"/>
              <a:gd name="connsiteX4-187" fmla="*/ 2472385 w 3951730"/>
              <a:gd name="connsiteY4-188" fmla="*/ 915 h 3385291"/>
              <a:gd name="connsiteX5-189" fmla="*/ 3694856 w 3951730"/>
              <a:gd name="connsiteY5-190" fmla="*/ 2539197 h 3385291"/>
              <a:gd name="connsiteX6-191" fmla="*/ 3951730 w 3951730"/>
              <a:gd name="connsiteY6-192" fmla="*/ 2539197 h 3385291"/>
              <a:gd name="connsiteX7-193" fmla="*/ 3145728 w 3951730"/>
              <a:gd name="connsiteY7-194" fmla="*/ 3385291 h 3385291"/>
              <a:gd name="connsiteX0-195" fmla="*/ 1883165 w 3951730"/>
              <a:gd name="connsiteY0-196" fmla="*/ 392070 h 3385291"/>
              <a:gd name="connsiteX1-197" fmla="*/ 0 w 3951730"/>
              <a:gd name="connsiteY1-198" fmla="*/ 3343088 h 3385291"/>
              <a:gd name="connsiteX2-199" fmla="*/ 31382 w 3951730"/>
              <a:gd name="connsiteY2-200" fmla="*/ 3385291 h 3385291"/>
              <a:gd name="connsiteX3-201" fmla="*/ 144163 w 3951730"/>
              <a:gd name="connsiteY3-202" fmla="*/ 1987108 h 3385291"/>
              <a:gd name="connsiteX4-203" fmla="*/ 1883164 w 3951730"/>
              <a:gd name="connsiteY4-204" fmla="*/ 392070 h 3385291"/>
              <a:gd name="connsiteX5-205" fmla="*/ 1883165 w 3951730"/>
              <a:gd name="connsiteY5-206" fmla="*/ 392070 h 3385291"/>
              <a:gd name="connsiteX0-207" fmla="*/ 1883165 w 3951730"/>
              <a:gd name="connsiteY0-208" fmla="*/ 392070 h 3385291"/>
              <a:gd name="connsiteX1-209" fmla="*/ 14068 w 3951730"/>
              <a:gd name="connsiteY1-210" fmla="*/ 3385291 h 3385291"/>
              <a:gd name="connsiteX2-211" fmla="*/ 31382 w 3951730"/>
              <a:gd name="connsiteY2-212" fmla="*/ 3385291 h 3385291"/>
              <a:gd name="connsiteX3-213" fmla="*/ 1293945 w 3951730"/>
              <a:gd name="connsiteY3-214" fmla="*/ 915 h 3385291"/>
              <a:gd name="connsiteX4-215" fmla="*/ 2472385 w 3951730"/>
              <a:gd name="connsiteY4-216" fmla="*/ 915 h 3385291"/>
              <a:gd name="connsiteX5-217" fmla="*/ 3694856 w 3951730"/>
              <a:gd name="connsiteY5-218" fmla="*/ 2539197 h 3385291"/>
              <a:gd name="connsiteX6-219" fmla="*/ 3951730 w 3951730"/>
              <a:gd name="connsiteY6-220" fmla="*/ 2539197 h 3385291"/>
              <a:gd name="connsiteX7-221" fmla="*/ 3145728 w 3951730"/>
              <a:gd name="connsiteY7-222" fmla="*/ 3385291 h 3385291"/>
              <a:gd name="connsiteX8-223" fmla="*/ 2259542 w 3951730"/>
              <a:gd name="connsiteY8-224" fmla="*/ 2539197 h 3385291"/>
              <a:gd name="connsiteX9-225" fmla="*/ 2516417 w 3951730"/>
              <a:gd name="connsiteY9-226" fmla="*/ 2539197 h 3385291"/>
              <a:gd name="connsiteX10-227" fmla="*/ 1293946 w 3951730"/>
              <a:gd name="connsiteY10-228" fmla="*/ 915 h 3385291"/>
              <a:gd name="connsiteX0-229" fmla="*/ 3145728 w 3951730"/>
              <a:gd name="connsiteY0-230" fmla="*/ 3385291 h 3385291"/>
              <a:gd name="connsiteX1-231" fmla="*/ 2259542 w 3951730"/>
              <a:gd name="connsiteY1-232" fmla="*/ 2539197 h 3385291"/>
              <a:gd name="connsiteX2-233" fmla="*/ 2516417 w 3951730"/>
              <a:gd name="connsiteY2-234" fmla="*/ 2539197 h 3385291"/>
              <a:gd name="connsiteX3-235" fmla="*/ 1293946 w 3951730"/>
              <a:gd name="connsiteY3-236" fmla="*/ 915 h 3385291"/>
              <a:gd name="connsiteX4-237" fmla="*/ 2472385 w 3951730"/>
              <a:gd name="connsiteY4-238" fmla="*/ 915 h 3385291"/>
              <a:gd name="connsiteX5-239" fmla="*/ 3694856 w 3951730"/>
              <a:gd name="connsiteY5-240" fmla="*/ 2539197 h 3385291"/>
              <a:gd name="connsiteX6-241" fmla="*/ 3951730 w 3951730"/>
              <a:gd name="connsiteY6-242" fmla="*/ 2539197 h 3385291"/>
              <a:gd name="connsiteX7-243" fmla="*/ 3145728 w 3951730"/>
              <a:gd name="connsiteY7-244" fmla="*/ 3385291 h 3385291"/>
              <a:gd name="connsiteX0-245" fmla="*/ 1883165 w 3951730"/>
              <a:gd name="connsiteY0-246" fmla="*/ 392070 h 3385291"/>
              <a:gd name="connsiteX1-247" fmla="*/ 0 w 3951730"/>
              <a:gd name="connsiteY1-248" fmla="*/ 3343088 h 3385291"/>
              <a:gd name="connsiteX2-249" fmla="*/ 31382 w 3951730"/>
              <a:gd name="connsiteY2-250" fmla="*/ 3385291 h 3385291"/>
              <a:gd name="connsiteX3-251" fmla="*/ 144163 w 3951730"/>
              <a:gd name="connsiteY3-252" fmla="*/ 1987108 h 3385291"/>
              <a:gd name="connsiteX4-253" fmla="*/ 1883164 w 3951730"/>
              <a:gd name="connsiteY4-254" fmla="*/ 392070 h 3385291"/>
              <a:gd name="connsiteX5-255" fmla="*/ 1883165 w 3951730"/>
              <a:gd name="connsiteY5-256" fmla="*/ 392070 h 3385291"/>
              <a:gd name="connsiteX0-257" fmla="*/ 1883165 w 3951730"/>
              <a:gd name="connsiteY0-258" fmla="*/ 392070 h 3385291"/>
              <a:gd name="connsiteX1-259" fmla="*/ 14068 w 3951730"/>
              <a:gd name="connsiteY1-260" fmla="*/ 3385291 h 3385291"/>
              <a:gd name="connsiteX2-261" fmla="*/ 31382 w 3951730"/>
              <a:gd name="connsiteY2-262" fmla="*/ 3385291 h 3385291"/>
              <a:gd name="connsiteX3-263" fmla="*/ 1293945 w 3951730"/>
              <a:gd name="connsiteY3-264" fmla="*/ 915 h 3385291"/>
              <a:gd name="connsiteX4-265" fmla="*/ 2472385 w 3951730"/>
              <a:gd name="connsiteY4-266" fmla="*/ 915 h 3385291"/>
              <a:gd name="connsiteX5-267" fmla="*/ 3694856 w 3951730"/>
              <a:gd name="connsiteY5-268" fmla="*/ 2539197 h 3385291"/>
              <a:gd name="connsiteX6-269" fmla="*/ 3951730 w 3951730"/>
              <a:gd name="connsiteY6-270" fmla="*/ 2539197 h 3385291"/>
              <a:gd name="connsiteX7-271" fmla="*/ 3145728 w 3951730"/>
              <a:gd name="connsiteY7-272" fmla="*/ 3385291 h 3385291"/>
              <a:gd name="connsiteX8-273" fmla="*/ 2259542 w 3951730"/>
              <a:gd name="connsiteY8-274" fmla="*/ 2539197 h 3385291"/>
              <a:gd name="connsiteX9-275" fmla="*/ 2516417 w 3951730"/>
              <a:gd name="connsiteY9-276" fmla="*/ 2539197 h 3385291"/>
              <a:gd name="connsiteX10-277" fmla="*/ 1293946 w 3951730"/>
              <a:gd name="connsiteY10-278" fmla="*/ 915 h 3385291"/>
              <a:gd name="connsiteX0-279" fmla="*/ 3145728 w 3951730"/>
              <a:gd name="connsiteY0-280" fmla="*/ 3385291 h 3385291"/>
              <a:gd name="connsiteX1-281" fmla="*/ 2259542 w 3951730"/>
              <a:gd name="connsiteY1-282" fmla="*/ 2539197 h 3385291"/>
              <a:gd name="connsiteX2-283" fmla="*/ 2516417 w 3951730"/>
              <a:gd name="connsiteY2-284" fmla="*/ 2539197 h 3385291"/>
              <a:gd name="connsiteX3-285" fmla="*/ 1293946 w 3951730"/>
              <a:gd name="connsiteY3-286" fmla="*/ 915 h 3385291"/>
              <a:gd name="connsiteX4-287" fmla="*/ 2472385 w 3951730"/>
              <a:gd name="connsiteY4-288" fmla="*/ 915 h 3385291"/>
              <a:gd name="connsiteX5-289" fmla="*/ 3694856 w 3951730"/>
              <a:gd name="connsiteY5-290" fmla="*/ 2539197 h 3385291"/>
              <a:gd name="connsiteX6-291" fmla="*/ 3951730 w 3951730"/>
              <a:gd name="connsiteY6-292" fmla="*/ 2539197 h 3385291"/>
              <a:gd name="connsiteX7-293" fmla="*/ 3145728 w 3951730"/>
              <a:gd name="connsiteY7-294" fmla="*/ 3385291 h 3385291"/>
              <a:gd name="connsiteX0-295" fmla="*/ 1883165 w 3951730"/>
              <a:gd name="connsiteY0-296" fmla="*/ 392070 h 3385291"/>
              <a:gd name="connsiteX1-297" fmla="*/ 0 w 3951730"/>
              <a:gd name="connsiteY1-298" fmla="*/ 3343088 h 3385291"/>
              <a:gd name="connsiteX2-299" fmla="*/ 31382 w 3951730"/>
              <a:gd name="connsiteY2-300" fmla="*/ 3385291 h 3385291"/>
              <a:gd name="connsiteX3-301" fmla="*/ 144163 w 3951730"/>
              <a:gd name="connsiteY3-302" fmla="*/ 1987108 h 3385291"/>
              <a:gd name="connsiteX4-303" fmla="*/ 1883164 w 3951730"/>
              <a:gd name="connsiteY4-304" fmla="*/ 392070 h 3385291"/>
              <a:gd name="connsiteX5-305" fmla="*/ 1883165 w 3951730"/>
              <a:gd name="connsiteY5-306" fmla="*/ 392070 h 3385291"/>
              <a:gd name="connsiteX0-307" fmla="*/ 1883165 w 3951730"/>
              <a:gd name="connsiteY0-308" fmla="*/ 392070 h 3385291"/>
              <a:gd name="connsiteX1-309" fmla="*/ 14068 w 3951730"/>
              <a:gd name="connsiteY1-310" fmla="*/ 3385291 h 3385291"/>
              <a:gd name="connsiteX2-311" fmla="*/ 45450 w 3951730"/>
              <a:gd name="connsiteY2-312" fmla="*/ 2794448 h 3385291"/>
              <a:gd name="connsiteX3-313" fmla="*/ 1293945 w 3951730"/>
              <a:gd name="connsiteY3-314" fmla="*/ 915 h 3385291"/>
              <a:gd name="connsiteX4-315" fmla="*/ 2472385 w 3951730"/>
              <a:gd name="connsiteY4-316" fmla="*/ 915 h 3385291"/>
              <a:gd name="connsiteX5-317" fmla="*/ 3694856 w 3951730"/>
              <a:gd name="connsiteY5-318" fmla="*/ 2539197 h 3385291"/>
              <a:gd name="connsiteX6-319" fmla="*/ 3951730 w 3951730"/>
              <a:gd name="connsiteY6-320" fmla="*/ 2539197 h 3385291"/>
              <a:gd name="connsiteX7-321" fmla="*/ 3145728 w 3951730"/>
              <a:gd name="connsiteY7-322" fmla="*/ 3385291 h 3385291"/>
              <a:gd name="connsiteX8-323" fmla="*/ 2259542 w 3951730"/>
              <a:gd name="connsiteY8-324" fmla="*/ 2539197 h 3385291"/>
              <a:gd name="connsiteX9-325" fmla="*/ 2516417 w 3951730"/>
              <a:gd name="connsiteY9-326" fmla="*/ 2539197 h 3385291"/>
              <a:gd name="connsiteX10-327" fmla="*/ 1293946 w 3951730"/>
              <a:gd name="connsiteY10-328" fmla="*/ 915 h 3385291"/>
              <a:gd name="connsiteX0-329" fmla="*/ 3145728 w 3951730"/>
              <a:gd name="connsiteY0-330" fmla="*/ 3385291 h 3385291"/>
              <a:gd name="connsiteX1-331" fmla="*/ 2259542 w 3951730"/>
              <a:gd name="connsiteY1-332" fmla="*/ 2539197 h 3385291"/>
              <a:gd name="connsiteX2-333" fmla="*/ 2516417 w 3951730"/>
              <a:gd name="connsiteY2-334" fmla="*/ 2539197 h 3385291"/>
              <a:gd name="connsiteX3-335" fmla="*/ 1293946 w 3951730"/>
              <a:gd name="connsiteY3-336" fmla="*/ 915 h 3385291"/>
              <a:gd name="connsiteX4-337" fmla="*/ 2472385 w 3951730"/>
              <a:gd name="connsiteY4-338" fmla="*/ 915 h 3385291"/>
              <a:gd name="connsiteX5-339" fmla="*/ 3694856 w 3951730"/>
              <a:gd name="connsiteY5-340" fmla="*/ 2539197 h 3385291"/>
              <a:gd name="connsiteX6-341" fmla="*/ 3951730 w 3951730"/>
              <a:gd name="connsiteY6-342" fmla="*/ 2539197 h 3385291"/>
              <a:gd name="connsiteX7-343" fmla="*/ 3145728 w 3951730"/>
              <a:gd name="connsiteY7-344" fmla="*/ 3385291 h 3385291"/>
              <a:gd name="connsiteX0-345" fmla="*/ 1883165 w 3951730"/>
              <a:gd name="connsiteY0-346" fmla="*/ 392070 h 3385291"/>
              <a:gd name="connsiteX1-347" fmla="*/ 0 w 3951730"/>
              <a:gd name="connsiteY1-348" fmla="*/ 3343088 h 3385291"/>
              <a:gd name="connsiteX2-349" fmla="*/ 31382 w 3951730"/>
              <a:gd name="connsiteY2-350" fmla="*/ 3385291 h 3385291"/>
              <a:gd name="connsiteX3-351" fmla="*/ 144163 w 3951730"/>
              <a:gd name="connsiteY3-352" fmla="*/ 1987108 h 3385291"/>
              <a:gd name="connsiteX4-353" fmla="*/ 1883164 w 3951730"/>
              <a:gd name="connsiteY4-354" fmla="*/ 392070 h 3385291"/>
              <a:gd name="connsiteX5-355" fmla="*/ 1883165 w 3951730"/>
              <a:gd name="connsiteY5-356" fmla="*/ 392070 h 3385291"/>
              <a:gd name="connsiteX0-357" fmla="*/ 1883165 w 3951730"/>
              <a:gd name="connsiteY0-358" fmla="*/ 392070 h 3385291"/>
              <a:gd name="connsiteX1-359" fmla="*/ 14068 w 3951730"/>
              <a:gd name="connsiteY1-360" fmla="*/ 3385291 h 3385291"/>
              <a:gd name="connsiteX2-361" fmla="*/ 45450 w 3951730"/>
              <a:gd name="connsiteY2-362" fmla="*/ 2794448 h 3385291"/>
              <a:gd name="connsiteX3-363" fmla="*/ 1293945 w 3951730"/>
              <a:gd name="connsiteY3-364" fmla="*/ 915 h 3385291"/>
              <a:gd name="connsiteX4-365" fmla="*/ 2472385 w 3951730"/>
              <a:gd name="connsiteY4-366" fmla="*/ 915 h 3385291"/>
              <a:gd name="connsiteX5-367" fmla="*/ 3694856 w 3951730"/>
              <a:gd name="connsiteY5-368" fmla="*/ 2539197 h 3385291"/>
              <a:gd name="connsiteX6-369" fmla="*/ 3951730 w 3951730"/>
              <a:gd name="connsiteY6-370" fmla="*/ 2539197 h 3385291"/>
              <a:gd name="connsiteX7-371" fmla="*/ 3145728 w 3951730"/>
              <a:gd name="connsiteY7-372" fmla="*/ 3385291 h 3385291"/>
              <a:gd name="connsiteX8-373" fmla="*/ 2259542 w 3951730"/>
              <a:gd name="connsiteY8-374" fmla="*/ 2539197 h 3385291"/>
              <a:gd name="connsiteX9-375" fmla="*/ 2516417 w 3951730"/>
              <a:gd name="connsiteY9-376" fmla="*/ 2539197 h 3385291"/>
              <a:gd name="connsiteX10-377" fmla="*/ 1293946 w 3951730"/>
              <a:gd name="connsiteY10-378" fmla="*/ 915 h 3385291"/>
              <a:gd name="connsiteX0-379" fmla="*/ 3145728 w 3951730"/>
              <a:gd name="connsiteY0-380" fmla="*/ 3385291 h 3693794"/>
              <a:gd name="connsiteX1-381" fmla="*/ 2259542 w 3951730"/>
              <a:gd name="connsiteY1-382" fmla="*/ 2539197 h 3693794"/>
              <a:gd name="connsiteX2-383" fmla="*/ 2516417 w 3951730"/>
              <a:gd name="connsiteY2-384" fmla="*/ 2539197 h 3693794"/>
              <a:gd name="connsiteX3-385" fmla="*/ 1293946 w 3951730"/>
              <a:gd name="connsiteY3-386" fmla="*/ 915 h 3693794"/>
              <a:gd name="connsiteX4-387" fmla="*/ 2472385 w 3951730"/>
              <a:gd name="connsiteY4-388" fmla="*/ 915 h 3693794"/>
              <a:gd name="connsiteX5-389" fmla="*/ 3694856 w 3951730"/>
              <a:gd name="connsiteY5-390" fmla="*/ 2539197 h 3693794"/>
              <a:gd name="connsiteX6-391" fmla="*/ 3951730 w 3951730"/>
              <a:gd name="connsiteY6-392" fmla="*/ 2539197 h 3693794"/>
              <a:gd name="connsiteX7-393" fmla="*/ 3145728 w 3951730"/>
              <a:gd name="connsiteY7-394" fmla="*/ 3385291 h 3693794"/>
              <a:gd name="connsiteX0-395" fmla="*/ 1883165 w 3951730"/>
              <a:gd name="connsiteY0-396" fmla="*/ 392070 h 3693794"/>
              <a:gd name="connsiteX1-397" fmla="*/ 0 w 3951730"/>
              <a:gd name="connsiteY1-398" fmla="*/ 3343088 h 3693794"/>
              <a:gd name="connsiteX2-399" fmla="*/ 31382 w 3951730"/>
              <a:gd name="connsiteY2-400" fmla="*/ 3385291 h 3693794"/>
              <a:gd name="connsiteX3-401" fmla="*/ 144163 w 3951730"/>
              <a:gd name="connsiteY3-402" fmla="*/ 1987108 h 3693794"/>
              <a:gd name="connsiteX4-403" fmla="*/ 1883164 w 3951730"/>
              <a:gd name="connsiteY4-404" fmla="*/ 392070 h 3693794"/>
              <a:gd name="connsiteX5-405" fmla="*/ 1883165 w 3951730"/>
              <a:gd name="connsiteY5-406" fmla="*/ 392070 h 3693794"/>
              <a:gd name="connsiteX0-407" fmla="*/ 1883165 w 3951730"/>
              <a:gd name="connsiteY0-408" fmla="*/ 392070 h 3693794"/>
              <a:gd name="connsiteX1-409" fmla="*/ 14068 w 3951730"/>
              <a:gd name="connsiteY1-410" fmla="*/ 3385291 h 3693794"/>
              <a:gd name="connsiteX2-411" fmla="*/ 45450 w 3951730"/>
              <a:gd name="connsiteY2-412" fmla="*/ 2794448 h 3693794"/>
              <a:gd name="connsiteX3-413" fmla="*/ 1293945 w 3951730"/>
              <a:gd name="connsiteY3-414" fmla="*/ 915 h 3693794"/>
              <a:gd name="connsiteX4-415" fmla="*/ 2472385 w 3951730"/>
              <a:gd name="connsiteY4-416" fmla="*/ 915 h 3693794"/>
              <a:gd name="connsiteX5-417" fmla="*/ 3694856 w 3951730"/>
              <a:gd name="connsiteY5-418" fmla="*/ 2539197 h 3693794"/>
              <a:gd name="connsiteX6-419" fmla="*/ 3951730 w 3951730"/>
              <a:gd name="connsiteY6-420" fmla="*/ 2539197 h 3693794"/>
              <a:gd name="connsiteX7-421" fmla="*/ 3101657 w 3951730"/>
              <a:gd name="connsiteY7-422" fmla="*/ 3693794 h 3693794"/>
              <a:gd name="connsiteX8-423" fmla="*/ 2259542 w 3951730"/>
              <a:gd name="connsiteY8-424" fmla="*/ 2539197 h 3693794"/>
              <a:gd name="connsiteX9-425" fmla="*/ 2516417 w 3951730"/>
              <a:gd name="connsiteY9-426" fmla="*/ 2539197 h 3693794"/>
              <a:gd name="connsiteX10-427" fmla="*/ 1293946 w 3951730"/>
              <a:gd name="connsiteY10-428" fmla="*/ 915 h 3693794"/>
              <a:gd name="connsiteX0-429" fmla="*/ 3101657 w 3951730"/>
              <a:gd name="connsiteY0-430" fmla="*/ 3715832 h 3715832"/>
              <a:gd name="connsiteX1-431" fmla="*/ 2259542 w 3951730"/>
              <a:gd name="connsiteY1-432" fmla="*/ 2539197 h 3715832"/>
              <a:gd name="connsiteX2-433" fmla="*/ 2516417 w 3951730"/>
              <a:gd name="connsiteY2-434" fmla="*/ 2539197 h 3715832"/>
              <a:gd name="connsiteX3-435" fmla="*/ 1293946 w 3951730"/>
              <a:gd name="connsiteY3-436" fmla="*/ 915 h 3715832"/>
              <a:gd name="connsiteX4-437" fmla="*/ 2472385 w 3951730"/>
              <a:gd name="connsiteY4-438" fmla="*/ 915 h 3715832"/>
              <a:gd name="connsiteX5-439" fmla="*/ 3694856 w 3951730"/>
              <a:gd name="connsiteY5-440" fmla="*/ 2539197 h 3715832"/>
              <a:gd name="connsiteX6-441" fmla="*/ 3951730 w 3951730"/>
              <a:gd name="connsiteY6-442" fmla="*/ 2539197 h 3715832"/>
              <a:gd name="connsiteX7-443" fmla="*/ 3101657 w 3951730"/>
              <a:gd name="connsiteY7-444" fmla="*/ 3715832 h 3715832"/>
              <a:gd name="connsiteX0-445" fmla="*/ 1883165 w 3951730"/>
              <a:gd name="connsiteY0-446" fmla="*/ 392070 h 3715832"/>
              <a:gd name="connsiteX1-447" fmla="*/ 0 w 3951730"/>
              <a:gd name="connsiteY1-448" fmla="*/ 3343088 h 3715832"/>
              <a:gd name="connsiteX2-449" fmla="*/ 31382 w 3951730"/>
              <a:gd name="connsiteY2-450" fmla="*/ 3385291 h 3715832"/>
              <a:gd name="connsiteX3-451" fmla="*/ 144163 w 3951730"/>
              <a:gd name="connsiteY3-452" fmla="*/ 1987108 h 3715832"/>
              <a:gd name="connsiteX4-453" fmla="*/ 1883164 w 3951730"/>
              <a:gd name="connsiteY4-454" fmla="*/ 392070 h 3715832"/>
              <a:gd name="connsiteX5-455" fmla="*/ 1883165 w 3951730"/>
              <a:gd name="connsiteY5-456" fmla="*/ 392070 h 3715832"/>
              <a:gd name="connsiteX0-457" fmla="*/ 1883165 w 3951730"/>
              <a:gd name="connsiteY0-458" fmla="*/ 392070 h 3715832"/>
              <a:gd name="connsiteX1-459" fmla="*/ 14068 w 3951730"/>
              <a:gd name="connsiteY1-460" fmla="*/ 3385291 h 3715832"/>
              <a:gd name="connsiteX2-461" fmla="*/ 45450 w 3951730"/>
              <a:gd name="connsiteY2-462" fmla="*/ 2794448 h 3715832"/>
              <a:gd name="connsiteX3-463" fmla="*/ 1293945 w 3951730"/>
              <a:gd name="connsiteY3-464" fmla="*/ 915 h 3715832"/>
              <a:gd name="connsiteX4-465" fmla="*/ 2472385 w 3951730"/>
              <a:gd name="connsiteY4-466" fmla="*/ 915 h 3715832"/>
              <a:gd name="connsiteX5-467" fmla="*/ 3694856 w 3951730"/>
              <a:gd name="connsiteY5-468" fmla="*/ 2539197 h 3715832"/>
              <a:gd name="connsiteX6-469" fmla="*/ 3951730 w 3951730"/>
              <a:gd name="connsiteY6-470" fmla="*/ 2539197 h 3715832"/>
              <a:gd name="connsiteX7-471" fmla="*/ 3101657 w 3951730"/>
              <a:gd name="connsiteY7-472" fmla="*/ 3693794 h 3715832"/>
              <a:gd name="connsiteX8-473" fmla="*/ 2259542 w 3951730"/>
              <a:gd name="connsiteY8-474" fmla="*/ 2539197 h 3715832"/>
              <a:gd name="connsiteX9-475" fmla="*/ 2516417 w 3951730"/>
              <a:gd name="connsiteY9-476" fmla="*/ 2539197 h 3715832"/>
              <a:gd name="connsiteX10-477" fmla="*/ 1293946 w 3951730"/>
              <a:gd name="connsiteY10-478" fmla="*/ 915 h 3715832"/>
              <a:gd name="connsiteX0-479" fmla="*/ 3101657 w 3951730"/>
              <a:gd name="connsiteY0-480" fmla="*/ 3715832 h 3715832"/>
              <a:gd name="connsiteX1-481" fmla="*/ 2259542 w 3951730"/>
              <a:gd name="connsiteY1-482" fmla="*/ 2539197 h 3715832"/>
              <a:gd name="connsiteX2-483" fmla="*/ 2516417 w 3951730"/>
              <a:gd name="connsiteY2-484" fmla="*/ 2539197 h 3715832"/>
              <a:gd name="connsiteX3-485" fmla="*/ 1293946 w 3951730"/>
              <a:gd name="connsiteY3-486" fmla="*/ 915 h 3715832"/>
              <a:gd name="connsiteX4-487" fmla="*/ 2472385 w 3951730"/>
              <a:gd name="connsiteY4-488" fmla="*/ 915 h 3715832"/>
              <a:gd name="connsiteX5-489" fmla="*/ 3694856 w 3951730"/>
              <a:gd name="connsiteY5-490" fmla="*/ 2539197 h 3715832"/>
              <a:gd name="connsiteX6-491" fmla="*/ 3951730 w 3951730"/>
              <a:gd name="connsiteY6-492" fmla="*/ 2539197 h 3715832"/>
              <a:gd name="connsiteX7-493" fmla="*/ 3101657 w 3951730"/>
              <a:gd name="connsiteY7-494" fmla="*/ 3715832 h 3715832"/>
              <a:gd name="connsiteX0-495" fmla="*/ 1883165 w 3951730"/>
              <a:gd name="connsiteY0-496" fmla="*/ 392070 h 3715832"/>
              <a:gd name="connsiteX1-497" fmla="*/ 0 w 3951730"/>
              <a:gd name="connsiteY1-498" fmla="*/ 3343088 h 3715832"/>
              <a:gd name="connsiteX2-499" fmla="*/ 31382 w 3951730"/>
              <a:gd name="connsiteY2-500" fmla="*/ 3385291 h 3715832"/>
              <a:gd name="connsiteX3-501" fmla="*/ 144163 w 3951730"/>
              <a:gd name="connsiteY3-502" fmla="*/ 1987108 h 3715832"/>
              <a:gd name="connsiteX4-503" fmla="*/ 1883164 w 3951730"/>
              <a:gd name="connsiteY4-504" fmla="*/ 392070 h 3715832"/>
              <a:gd name="connsiteX5-505" fmla="*/ 1883165 w 3951730"/>
              <a:gd name="connsiteY5-506" fmla="*/ 392070 h 3715832"/>
              <a:gd name="connsiteX0-507" fmla="*/ 1883165 w 3951730"/>
              <a:gd name="connsiteY0-508" fmla="*/ 392070 h 3715832"/>
              <a:gd name="connsiteX1-509" fmla="*/ 14068 w 3951730"/>
              <a:gd name="connsiteY1-510" fmla="*/ 3385291 h 3715832"/>
              <a:gd name="connsiteX2-511" fmla="*/ 45450 w 3951730"/>
              <a:gd name="connsiteY2-512" fmla="*/ 2794448 h 3715832"/>
              <a:gd name="connsiteX3-513" fmla="*/ 1293945 w 3951730"/>
              <a:gd name="connsiteY3-514" fmla="*/ 915 h 3715832"/>
              <a:gd name="connsiteX4-515" fmla="*/ 2472385 w 3951730"/>
              <a:gd name="connsiteY4-516" fmla="*/ 915 h 3715832"/>
              <a:gd name="connsiteX5-517" fmla="*/ 3694856 w 3951730"/>
              <a:gd name="connsiteY5-518" fmla="*/ 2539197 h 3715832"/>
              <a:gd name="connsiteX6-519" fmla="*/ 3951730 w 3951730"/>
              <a:gd name="connsiteY6-520" fmla="*/ 2539197 h 3715832"/>
              <a:gd name="connsiteX7-521" fmla="*/ 3101657 w 3951730"/>
              <a:gd name="connsiteY7-522" fmla="*/ 3693794 h 3715832"/>
              <a:gd name="connsiteX8-523" fmla="*/ 2259542 w 3951730"/>
              <a:gd name="connsiteY8-524" fmla="*/ 2539197 h 3715832"/>
              <a:gd name="connsiteX9-525" fmla="*/ 2516417 w 3951730"/>
              <a:gd name="connsiteY9-526" fmla="*/ 2539197 h 3715832"/>
              <a:gd name="connsiteX10-527" fmla="*/ 1293946 w 3951730"/>
              <a:gd name="connsiteY10-528" fmla="*/ 915 h 3715832"/>
              <a:gd name="connsiteX0-529" fmla="*/ 3101657 w 3951730"/>
              <a:gd name="connsiteY0-530" fmla="*/ 3715832 h 3715832"/>
              <a:gd name="connsiteX1-531" fmla="*/ 2259542 w 3951730"/>
              <a:gd name="connsiteY1-532" fmla="*/ 2539197 h 3715832"/>
              <a:gd name="connsiteX2-533" fmla="*/ 2516417 w 3951730"/>
              <a:gd name="connsiteY2-534" fmla="*/ 2539197 h 3715832"/>
              <a:gd name="connsiteX3-535" fmla="*/ 1293946 w 3951730"/>
              <a:gd name="connsiteY3-536" fmla="*/ 915 h 3715832"/>
              <a:gd name="connsiteX4-537" fmla="*/ 2472385 w 3951730"/>
              <a:gd name="connsiteY4-538" fmla="*/ 915 h 3715832"/>
              <a:gd name="connsiteX5-539" fmla="*/ 3694856 w 3951730"/>
              <a:gd name="connsiteY5-540" fmla="*/ 2539197 h 3715832"/>
              <a:gd name="connsiteX6-541" fmla="*/ 3951730 w 3951730"/>
              <a:gd name="connsiteY6-542" fmla="*/ 2539197 h 3715832"/>
              <a:gd name="connsiteX7-543" fmla="*/ 3101657 w 3951730"/>
              <a:gd name="connsiteY7-544" fmla="*/ 3715832 h 3715832"/>
              <a:gd name="connsiteX0-545" fmla="*/ 1883165 w 3951730"/>
              <a:gd name="connsiteY0-546" fmla="*/ 392070 h 3715832"/>
              <a:gd name="connsiteX1-547" fmla="*/ 0 w 3951730"/>
              <a:gd name="connsiteY1-548" fmla="*/ 3343088 h 3715832"/>
              <a:gd name="connsiteX2-549" fmla="*/ 31382 w 3951730"/>
              <a:gd name="connsiteY2-550" fmla="*/ 3385291 h 3715832"/>
              <a:gd name="connsiteX3-551" fmla="*/ 144163 w 3951730"/>
              <a:gd name="connsiteY3-552" fmla="*/ 1987108 h 3715832"/>
              <a:gd name="connsiteX4-553" fmla="*/ 1883164 w 3951730"/>
              <a:gd name="connsiteY4-554" fmla="*/ 392070 h 3715832"/>
              <a:gd name="connsiteX5-555" fmla="*/ 1883165 w 3951730"/>
              <a:gd name="connsiteY5-556" fmla="*/ 392070 h 3715832"/>
              <a:gd name="connsiteX0-557" fmla="*/ 14068 w 3951730"/>
              <a:gd name="connsiteY0-558" fmla="*/ 3385291 h 3715832"/>
              <a:gd name="connsiteX1-559" fmla="*/ 45450 w 3951730"/>
              <a:gd name="connsiteY1-560" fmla="*/ 2794448 h 3715832"/>
              <a:gd name="connsiteX2-561" fmla="*/ 1293945 w 3951730"/>
              <a:gd name="connsiteY2-562" fmla="*/ 915 h 3715832"/>
              <a:gd name="connsiteX3-563" fmla="*/ 2472385 w 3951730"/>
              <a:gd name="connsiteY3-564" fmla="*/ 915 h 3715832"/>
              <a:gd name="connsiteX4-565" fmla="*/ 3694856 w 3951730"/>
              <a:gd name="connsiteY4-566" fmla="*/ 2539197 h 3715832"/>
              <a:gd name="connsiteX5-567" fmla="*/ 3951730 w 3951730"/>
              <a:gd name="connsiteY5-568" fmla="*/ 2539197 h 3715832"/>
              <a:gd name="connsiteX6-569" fmla="*/ 3101657 w 3951730"/>
              <a:gd name="connsiteY6-570" fmla="*/ 3693794 h 3715832"/>
              <a:gd name="connsiteX7-571" fmla="*/ 2259542 w 3951730"/>
              <a:gd name="connsiteY7-572" fmla="*/ 2539197 h 3715832"/>
              <a:gd name="connsiteX8-573" fmla="*/ 2516417 w 3951730"/>
              <a:gd name="connsiteY8-574" fmla="*/ 2539197 h 3715832"/>
              <a:gd name="connsiteX9-575" fmla="*/ 1293946 w 3951730"/>
              <a:gd name="connsiteY9-576" fmla="*/ 915 h 371583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 ang="0">
                <a:pos x="connsiteX7-27" y="connsiteY7-28"/>
              </a:cxn>
              <a:cxn ang="0">
                <a:pos x="connsiteX8-73" y="connsiteY8-74"/>
              </a:cxn>
              <a:cxn ang="0">
                <a:pos x="connsiteX9-75" y="connsiteY9-76"/>
              </a:cxn>
            </a:cxnLst>
            <a:rect l="l" t="t" r="r" b="b"/>
            <a:pathLst>
              <a:path w="3951730" h="3715832" stroke="0" extrusionOk="0">
                <a:moveTo>
                  <a:pt x="3101657" y="3715832"/>
                </a:moveTo>
                <a:lnTo>
                  <a:pt x="2259542" y="2539197"/>
                </a:lnTo>
                <a:lnTo>
                  <a:pt x="2516417" y="2539197"/>
                </a:lnTo>
                <a:cubicBezTo>
                  <a:pt x="2372485" y="1044932"/>
                  <a:pt x="1869672" y="915"/>
                  <a:pt x="1293946" y="915"/>
                </a:cubicBezTo>
                <a:lnTo>
                  <a:pt x="2472385" y="915"/>
                </a:lnTo>
                <a:cubicBezTo>
                  <a:pt x="3048112" y="915"/>
                  <a:pt x="3550925" y="1044933"/>
                  <a:pt x="3694856" y="2539197"/>
                </a:cubicBezTo>
                <a:lnTo>
                  <a:pt x="3951730" y="2539197"/>
                </a:lnTo>
                <a:lnTo>
                  <a:pt x="3101657" y="3715832"/>
                </a:lnTo>
                <a:close/>
              </a:path>
              <a:path w="3951730" h="3715832" fill="darkenLess" stroke="0" extrusionOk="0">
                <a:moveTo>
                  <a:pt x="1883165" y="392070"/>
                </a:moveTo>
                <a:cubicBezTo>
                  <a:pt x="848992" y="390133"/>
                  <a:pt x="0" y="2087830"/>
                  <a:pt x="0" y="3343088"/>
                </a:cubicBezTo>
                <a:lnTo>
                  <a:pt x="31382" y="3385291"/>
                </a:lnTo>
                <a:cubicBezTo>
                  <a:pt x="31382" y="2903013"/>
                  <a:pt x="69835" y="2426305"/>
                  <a:pt x="144163" y="1987108"/>
                </a:cubicBezTo>
                <a:cubicBezTo>
                  <a:pt x="444463" y="212684"/>
                  <a:pt x="1240285" y="-517256"/>
                  <a:pt x="1883164" y="392070"/>
                </a:cubicBezTo>
                <a:lnTo>
                  <a:pt x="1883165" y="392070"/>
                </a:lnTo>
                <a:close/>
              </a:path>
              <a:path w="3951730" h="3715832" fill="none" extrusionOk="0">
                <a:moveTo>
                  <a:pt x="14068" y="3385291"/>
                </a:moveTo>
                <a:lnTo>
                  <a:pt x="45450" y="2794448"/>
                </a:lnTo>
                <a:cubicBezTo>
                  <a:pt x="45450" y="1938183"/>
                  <a:pt x="596651" y="915"/>
                  <a:pt x="1293945" y="915"/>
                </a:cubicBezTo>
                <a:lnTo>
                  <a:pt x="2472385" y="915"/>
                </a:lnTo>
                <a:cubicBezTo>
                  <a:pt x="3048112" y="915"/>
                  <a:pt x="3550925" y="1044933"/>
                  <a:pt x="3694856" y="2539197"/>
                </a:cubicBezTo>
                <a:lnTo>
                  <a:pt x="3951730" y="2539197"/>
                </a:lnTo>
                <a:lnTo>
                  <a:pt x="3101657" y="3693794"/>
                </a:lnTo>
                <a:lnTo>
                  <a:pt x="2259542" y="2539197"/>
                </a:lnTo>
                <a:lnTo>
                  <a:pt x="2516417" y="2539197"/>
                </a:lnTo>
                <a:cubicBezTo>
                  <a:pt x="2372485" y="1044932"/>
                  <a:pt x="1869672" y="915"/>
                  <a:pt x="1293946" y="915"/>
                </a:cubicBezTo>
              </a:path>
            </a:pathLst>
          </a:cu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chemeClr val="tx1"/>
              </a:solidFill>
            </a:endParaRPr>
          </a:p>
        </p:txBody>
      </p:sp>
      <p:sp>
        <p:nvSpPr>
          <p:cNvPr id="42" name="椭圆 41" descr="#clear#"/>
          <p:cNvSpPr/>
          <p:nvPr/>
        </p:nvSpPr>
        <p:spPr>
          <a:xfrm>
            <a:off x="10121583" y="3433950"/>
            <a:ext cx="1574151" cy="1574151"/>
          </a:xfrm>
          <a:prstGeom prst="ellipse">
            <a:avLst/>
          </a:prstGeom>
          <a:ln w="57150">
            <a:solidFill>
              <a:srgbClr val="FFFFFE"/>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dirty="0">
                <a:solidFill>
                  <a:srgbClr val="FFFFFE"/>
                </a:solidFill>
              </a:rPr>
              <a:t>95%</a:t>
            </a:r>
            <a:endParaRPr lang="zh-CN" altLang="en-US" sz="4000" dirty="0">
              <a:solidFill>
                <a:srgbClr val="FFFFFE"/>
              </a:solidFill>
            </a:endParaRPr>
          </a:p>
        </p:txBody>
      </p:sp>
      <p:sp>
        <p:nvSpPr>
          <p:cNvPr id="43" name="文本框 42" descr="#clear#"/>
          <p:cNvSpPr txBox="1"/>
          <p:nvPr/>
        </p:nvSpPr>
        <p:spPr>
          <a:xfrm>
            <a:off x="8124237" y="2581397"/>
            <a:ext cx="1817063" cy="1754326"/>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14" name="Freeform 5"/>
          <p:cNvSpPr/>
          <p:nvPr/>
        </p:nvSpPr>
        <p:spPr bwMode="auto">
          <a:xfrm>
            <a:off x="4530496" y="2200644"/>
            <a:ext cx="1536722" cy="1534221"/>
          </a:xfrm>
          <a:custGeom>
            <a:avLst/>
            <a:gdLst>
              <a:gd name="T0" fmla="*/ 282 w 565"/>
              <a:gd name="T1" fmla="*/ 0 h 565"/>
              <a:gd name="T2" fmla="*/ 0 w 565"/>
              <a:gd name="T3" fmla="*/ 0 h 565"/>
              <a:gd name="T4" fmla="*/ 0 w 565"/>
              <a:gd name="T5" fmla="*/ 283 h 565"/>
              <a:gd name="T6" fmla="*/ 282 w 565"/>
              <a:gd name="T7" fmla="*/ 565 h 565"/>
              <a:gd name="T8" fmla="*/ 565 w 565"/>
              <a:gd name="T9" fmla="*/ 565 h 565"/>
              <a:gd name="T10" fmla="*/ 565 w 565"/>
              <a:gd name="T11" fmla="*/ 283 h 565"/>
              <a:gd name="T12" fmla="*/ 282 w 565"/>
              <a:gd name="T13" fmla="*/ 0 h 565"/>
            </a:gdLst>
            <a:ahLst/>
            <a:cxnLst>
              <a:cxn ang="0">
                <a:pos x="T0" y="T1"/>
              </a:cxn>
              <a:cxn ang="0">
                <a:pos x="T2" y="T3"/>
              </a:cxn>
              <a:cxn ang="0">
                <a:pos x="T4" y="T5"/>
              </a:cxn>
              <a:cxn ang="0">
                <a:pos x="T6" y="T7"/>
              </a:cxn>
              <a:cxn ang="0">
                <a:pos x="T8" y="T9"/>
              </a:cxn>
              <a:cxn ang="0">
                <a:pos x="T10" y="T11"/>
              </a:cxn>
              <a:cxn ang="0">
                <a:pos x="T12" y="T13"/>
              </a:cxn>
            </a:cxnLst>
            <a:rect l="0" t="0" r="r" b="b"/>
            <a:pathLst>
              <a:path w="565" h="565">
                <a:moveTo>
                  <a:pt x="282" y="0"/>
                </a:moveTo>
                <a:cubicBezTo>
                  <a:pt x="0" y="0"/>
                  <a:pt x="0" y="0"/>
                  <a:pt x="0" y="0"/>
                </a:cubicBezTo>
                <a:cubicBezTo>
                  <a:pt x="0" y="283"/>
                  <a:pt x="0" y="283"/>
                  <a:pt x="0" y="283"/>
                </a:cubicBezTo>
                <a:cubicBezTo>
                  <a:pt x="0" y="439"/>
                  <a:pt x="126" y="565"/>
                  <a:pt x="282" y="565"/>
                </a:cubicBezTo>
                <a:cubicBezTo>
                  <a:pt x="565" y="565"/>
                  <a:pt x="565" y="565"/>
                  <a:pt x="565" y="565"/>
                </a:cubicBezTo>
                <a:cubicBezTo>
                  <a:pt x="565" y="283"/>
                  <a:pt x="565" y="283"/>
                  <a:pt x="565" y="283"/>
                </a:cubicBezTo>
                <a:cubicBezTo>
                  <a:pt x="565" y="127"/>
                  <a:pt x="438" y="0"/>
                  <a:pt x="282" y="0"/>
                </a:cubicBezTo>
                <a:close/>
              </a:path>
            </a:pathLst>
          </a:custGeom>
          <a:solidFill>
            <a:schemeClr val="accent1"/>
          </a:solidFill>
          <a:ln>
            <a:noFill/>
          </a:ln>
        </p:spPr>
        <p:txBody>
          <a:bodyPr/>
          <a:lstStyle/>
          <a:p>
            <a:endParaRPr lang="zh-CN" altLang="en-US" sz="1800"/>
          </a:p>
        </p:txBody>
      </p:sp>
      <p:sp>
        <p:nvSpPr>
          <p:cNvPr id="15" name="Freeform 6"/>
          <p:cNvSpPr/>
          <p:nvPr/>
        </p:nvSpPr>
        <p:spPr bwMode="auto">
          <a:xfrm>
            <a:off x="6127285" y="2200644"/>
            <a:ext cx="1534219" cy="1534221"/>
          </a:xfrm>
          <a:custGeom>
            <a:avLst/>
            <a:gdLst>
              <a:gd name="T0" fmla="*/ 283 w 565"/>
              <a:gd name="T1" fmla="*/ 0 h 565"/>
              <a:gd name="T2" fmla="*/ 565 w 565"/>
              <a:gd name="T3" fmla="*/ 0 h 565"/>
              <a:gd name="T4" fmla="*/ 565 w 565"/>
              <a:gd name="T5" fmla="*/ 283 h 565"/>
              <a:gd name="T6" fmla="*/ 283 w 565"/>
              <a:gd name="T7" fmla="*/ 565 h 565"/>
              <a:gd name="T8" fmla="*/ 0 w 565"/>
              <a:gd name="T9" fmla="*/ 565 h 565"/>
              <a:gd name="T10" fmla="*/ 0 w 565"/>
              <a:gd name="T11" fmla="*/ 283 h 565"/>
              <a:gd name="T12" fmla="*/ 283 w 565"/>
              <a:gd name="T13" fmla="*/ 0 h 565"/>
            </a:gdLst>
            <a:ahLst/>
            <a:cxnLst>
              <a:cxn ang="0">
                <a:pos x="T0" y="T1"/>
              </a:cxn>
              <a:cxn ang="0">
                <a:pos x="T2" y="T3"/>
              </a:cxn>
              <a:cxn ang="0">
                <a:pos x="T4" y="T5"/>
              </a:cxn>
              <a:cxn ang="0">
                <a:pos x="T6" y="T7"/>
              </a:cxn>
              <a:cxn ang="0">
                <a:pos x="T8" y="T9"/>
              </a:cxn>
              <a:cxn ang="0">
                <a:pos x="T10" y="T11"/>
              </a:cxn>
              <a:cxn ang="0">
                <a:pos x="T12" y="T13"/>
              </a:cxn>
            </a:cxnLst>
            <a:rect l="0" t="0" r="r" b="b"/>
            <a:pathLst>
              <a:path w="565" h="565">
                <a:moveTo>
                  <a:pt x="283" y="0"/>
                </a:moveTo>
                <a:cubicBezTo>
                  <a:pt x="565" y="0"/>
                  <a:pt x="565" y="0"/>
                  <a:pt x="565" y="0"/>
                </a:cubicBezTo>
                <a:cubicBezTo>
                  <a:pt x="565" y="283"/>
                  <a:pt x="565" y="283"/>
                  <a:pt x="565" y="283"/>
                </a:cubicBezTo>
                <a:cubicBezTo>
                  <a:pt x="565" y="439"/>
                  <a:pt x="439" y="565"/>
                  <a:pt x="283" y="565"/>
                </a:cubicBezTo>
                <a:cubicBezTo>
                  <a:pt x="0" y="565"/>
                  <a:pt x="0" y="565"/>
                  <a:pt x="0" y="565"/>
                </a:cubicBezTo>
                <a:cubicBezTo>
                  <a:pt x="0" y="283"/>
                  <a:pt x="0" y="283"/>
                  <a:pt x="0" y="283"/>
                </a:cubicBezTo>
                <a:cubicBezTo>
                  <a:pt x="0" y="127"/>
                  <a:pt x="127" y="0"/>
                  <a:pt x="283" y="0"/>
                </a:cubicBezTo>
                <a:close/>
              </a:path>
            </a:pathLst>
          </a:custGeom>
          <a:solidFill>
            <a:schemeClr val="accent1"/>
          </a:solidFill>
          <a:ln>
            <a:noFill/>
          </a:ln>
        </p:spPr>
        <p:txBody>
          <a:bodyPr/>
          <a:lstStyle/>
          <a:p>
            <a:endParaRPr lang="zh-CN" altLang="en-US" sz="1800"/>
          </a:p>
        </p:txBody>
      </p:sp>
      <p:sp>
        <p:nvSpPr>
          <p:cNvPr id="16" name="Freeform 7"/>
          <p:cNvSpPr/>
          <p:nvPr/>
        </p:nvSpPr>
        <p:spPr bwMode="auto">
          <a:xfrm>
            <a:off x="4530496" y="3797433"/>
            <a:ext cx="1536722" cy="1534221"/>
          </a:xfrm>
          <a:custGeom>
            <a:avLst/>
            <a:gdLst>
              <a:gd name="T0" fmla="*/ 282 w 565"/>
              <a:gd name="T1" fmla="*/ 565 h 565"/>
              <a:gd name="T2" fmla="*/ 0 w 565"/>
              <a:gd name="T3" fmla="*/ 565 h 565"/>
              <a:gd name="T4" fmla="*/ 0 w 565"/>
              <a:gd name="T5" fmla="*/ 283 h 565"/>
              <a:gd name="T6" fmla="*/ 282 w 565"/>
              <a:gd name="T7" fmla="*/ 0 h 565"/>
              <a:gd name="T8" fmla="*/ 565 w 565"/>
              <a:gd name="T9" fmla="*/ 0 h 565"/>
              <a:gd name="T10" fmla="*/ 565 w 565"/>
              <a:gd name="T11" fmla="*/ 283 h 565"/>
              <a:gd name="T12" fmla="*/ 282 w 565"/>
              <a:gd name="T13" fmla="*/ 565 h 565"/>
            </a:gdLst>
            <a:ahLst/>
            <a:cxnLst>
              <a:cxn ang="0">
                <a:pos x="T0" y="T1"/>
              </a:cxn>
              <a:cxn ang="0">
                <a:pos x="T2" y="T3"/>
              </a:cxn>
              <a:cxn ang="0">
                <a:pos x="T4" y="T5"/>
              </a:cxn>
              <a:cxn ang="0">
                <a:pos x="T6" y="T7"/>
              </a:cxn>
              <a:cxn ang="0">
                <a:pos x="T8" y="T9"/>
              </a:cxn>
              <a:cxn ang="0">
                <a:pos x="T10" y="T11"/>
              </a:cxn>
              <a:cxn ang="0">
                <a:pos x="T12" y="T13"/>
              </a:cxn>
            </a:cxnLst>
            <a:rect l="0" t="0" r="r" b="b"/>
            <a:pathLst>
              <a:path w="565" h="565">
                <a:moveTo>
                  <a:pt x="282" y="565"/>
                </a:moveTo>
                <a:cubicBezTo>
                  <a:pt x="0" y="565"/>
                  <a:pt x="0" y="565"/>
                  <a:pt x="0" y="565"/>
                </a:cubicBezTo>
                <a:cubicBezTo>
                  <a:pt x="0" y="283"/>
                  <a:pt x="0" y="283"/>
                  <a:pt x="0" y="283"/>
                </a:cubicBezTo>
                <a:cubicBezTo>
                  <a:pt x="0" y="127"/>
                  <a:pt x="126" y="0"/>
                  <a:pt x="282" y="0"/>
                </a:cubicBezTo>
                <a:cubicBezTo>
                  <a:pt x="565" y="0"/>
                  <a:pt x="565" y="0"/>
                  <a:pt x="565" y="0"/>
                </a:cubicBezTo>
                <a:cubicBezTo>
                  <a:pt x="565" y="283"/>
                  <a:pt x="565" y="283"/>
                  <a:pt x="565" y="283"/>
                </a:cubicBezTo>
                <a:cubicBezTo>
                  <a:pt x="565" y="439"/>
                  <a:pt x="438" y="565"/>
                  <a:pt x="282" y="565"/>
                </a:cubicBezTo>
                <a:close/>
              </a:path>
            </a:pathLst>
          </a:custGeom>
          <a:solidFill>
            <a:schemeClr val="accent1"/>
          </a:solidFill>
          <a:ln>
            <a:noFill/>
          </a:ln>
        </p:spPr>
        <p:txBody>
          <a:bodyPr/>
          <a:lstStyle/>
          <a:p>
            <a:endParaRPr lang="zh-CN" altLang="en-US" sz="1800"/>
          </a:p>
        </p:txBody>
      </p:sp>
      <p:sp>
        <p:nvSpPr>
          <p:cNvPr id="17" name="Freeform 8"/>
          <p:cNvSpPr/>
          <p:nvPr/>
        </p:nvSpPr>
        <p:spPr bwMode="auto">
          <a:xfrm>
            <a:off x="6127285" y="3797433"/>
            <a:ext cx="1534219" cy="1534221"/>
          </a:xfrm>
          <a:custGeom>
            <a:avLst/>
            <a:gdLst>
              <a:gd name="T0" fmla="*/ 283 w 565"/>
              <a:gd name="T1" fmla="*/ 565 h 565"/>
              <a:gd name="T2" fmla="*/ 565 w 565"/>
              <a:gd name="T3" fmla="*/ 565 h 565"/>
              <a:gd name="T4" fmla="*/ 565 w 565"/>
              <a:gd name="T5" fmla="*/ 283 h 565"/>
              <a:gd name="T6" fmla="*/ 283 w 565"/>
              <a:gd name="T7" fmla="*/ 0 h 565"/>
              <a:gd name="T8" fmla="*/ 0 w 565"/>
              <a:gd name="T9" fmla="*/ 0 h 565"/>
              <a:gd name="T10" fmla="*/ 0 w 565"/>
              <a:gd name="T11" fmla="*/ 283 h 565"/>
              <a:gd name="T12" fmla="*/ 283 w 565"/>
              <a:gd name="T13" fmla="*/ 565 h 565"/>
            </a:gdLst>
            <a:ahLst/>
            <a:cxnLst>
              <a:cxn ang="0">
                <a:pos x="T0" y="T1"/>
              </a:cxn>
              <a:cxn ang="0">
                <a:pos x="T2" y="T3"/>
              </a:cxn>
              <a:cxn ang="0">
                <a:pos x="T4" y="T5"/>
              </a:cxn>
              <a:cxn ang="0">
                <a:pos x="T6" y="T7"/>
              </a:cxn>
              <a:cxn ang="0">
                <a:pos x="T8" y="T9"/>
              </a:cxn>
              <a:cxn ang="0">
                <a:pos x="T10" y="T11"/>
              </a:cxn>
              <a:cxn ang="0">
                <a:pos x="T12" y="T13"/>
              </a:cxn>
            </a:cxnLst>
            <a:rect l="0" t="0" r="r" b="b"/>
            <a:pathLst>
              <a:path w="565" h="565">
                <a:moveTo>
                  <a:pt x="283" y="565"/>
                </a:moveTo>
                <a:cubicBezTo>
                  <a:pt x="565" y="565"/>
                  <a:pt x="565" y="565"/>
                  <a:pt x="565" y="565"/>
                </a:cubicBezTo>
                <a:cubicBezTo>
                  <a:pt x="565" y="283"/>
                  <a:pt x="565" y="283"/>
                  <a:pt x="565" y="283"/>
                </a:cubicBezTo>
                <a:cubicBezTo>
                  <a:pt x="565" y="127"/>
                  <a:pt x="439" y="0"/>
                  <a:pt x="283" y="0"/>
                </a:cubicBezTo>
                <a:cubicBezTo>
                  <a:pt x="0" y="0"/>
                  <a:pt x="0" y="0"/>
                  <a:pt x="0" y="0"/>
                </a:cubicBezTo>
                <a:cubicBezTo>
                  <a:pt x="0" y="283"/>
                  <a:pt x="0" y="283"/>
                  <a:pt x="0" y="283"/>
                </a:cubicBezTo>
                <a:cubicBezTo>
                  <a:pt x="0" y="439"/>
                  <a:pt x="127" y="565"/>
                  <a:pt x="283" y="565"/>
                </a:cubicBezTo>
                <a:close/>
              </a:path>
            </a:pathLst>
          </a:custGeom>
          <a:solidFill>
            <a:schemeClr val="accent1"/>
          </a:solidFill>
          <a:ln>
            <a:noFill/>
          </a:ln>
        </p:spPr>
        <p:txBody>
          <a:bodyPr/>
          <a:lstStyle/>
          <a:p>
            <a:endParaRPr lang="zh-CN" altLang="en-US" sz="1800">
              <a:solidFill>
                <a:srgbClr val="FFFFFE"/>
              </a:solidFill>
            </a:endParaRPr>
          </a:p>
        </p:txBody>
      </p:sp>
      <p:sp>
        <p:nvSpPr>
          <p:cNvPr id="18" name="Rectangle 9" descr="#clear#"/>
          <p:cNvSpPr>
            <a:spLocks noChangeArrowheads="1"/>
          </p:cNvSpPr>
          <p:nvPr/>
        </p:nvSpPr>
        <p:spPr bwMode="auto">
          <a:xfrm>
            <a:off x="5252183" y="2676957"/>
            <a:ext cx="30777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zh-CN" altLang="zh-CN" sz="4400" b="1">
                <a:solidFill>
                  <a:srgbClr val="FFFFFE"/>
                </a:solidFill>
              </a:rPr>
              <a:t>S</a:t>
            </a:r>
            <a:endParaRPr lang="zh-CN" altLang="zh-CN" sz="4400">
              <a:solidFill>
                <a:srgbClr val="FFFFFE"/>
              </a:solidFill>
            </a:endParaRPr>
          </a:p>
        </p:txBody>
      </p:sp>
      <p:sp>
        <p:nvSpPr>
          <p:cNvPr id="19" name="Rectangle 10" descr="#clear#"/>
          <p:cNvSpPr>
            <a:spLocks noChangeArrowheads="1"/>
          </p:cNvSpPr>
          <p:nvPr/>
        </p:nvSpPr>
        <p:spPr bwMode="auto">
          <a:xfrm>
            <a:off x="6540138" y="2676955"/>
            <a:ext cx="54502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zh-CN" altLang="zh-CN" sz="4400" b="1">
                <a:solidFill>
                  <a:srgbClr val="FFFFFE"/>
                </a:solidFill>
              </a:rPr>
              <a:t>W</a:t>
            </a:r>
            <a:endParaRPr lang="zh-CN" altLang="zh-CN" sz="4400">
              <a:solidFill>
                <a:srgbClr val="FFFFFE"/>
              </a:solidFill>
            </a:endParaRPr>
          </a:p>
        </p:txBody>
      </p:sp>
      <p:sp>
        <p:nvSpPr>
          <p:cNvPr id="20" name="Rectangle 11" descr="#clear#"/>
          <p:cNvSpPr>
            <a:spLocks noChangeArrowheads="1"/>
          </p:cNvSpPr>
          <p:nvPr/>
        </p:nvSpPr>
        <p:spPr bwMode="auto">
          <a:xfrm>
            <a:off x="5187868" y="3967624"/>
            <a:ext cx="426399"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zh-CN" altLang="zh-CN" sz="4400" b="1">
                <a:solidFill>
                  <a:srgbClr val="FFFFFE"/>
                </a:solidFill>
              </a:rPr>
              <a:t>O</a:t>
            </a:r>
            <a:endParaRPr lang="zh-CN" altLang="zh-CN" sz="4400">
              <a:solidFill>
                <a:srgbClr val="FFFFFE"/>
              </a:solidFill>
            </a:endParaRPr>
          </a:p>
        </p:txBody>
      </p:sp>
      <p:sp>
        <p:nvSpPr>
          <p:cNvPr id="21" name="Rectangle 12" descr="#clear#"/>
          <p:cNvSpPr>
            <a:spLocks noChangeArrowheads="1"/>
          </p:cNvSpPr>
          <p:nvPr/>
        </p:nvSpPr>
        <p:spPr bwMode="auto">
          <a:xfrm>
            <a:off x="6625393" y="3967624"/>
            <a:ext cx="31098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zh-CN" altLang="zh-CN" sz="4400" b="1">
                <a:solidFill>
                  <a:srgbClr val="FFFFFE"/>
                </a:solidFill>
              </a:rPr>
              <a:t>T</a:t>
            </a:r>
            <a:endParaRPr lang="zh-CN" altLang="zh-CN" sz="4400">
              <a:solidFill>
                <a:srgbClr val="FFFFFE"/>
              </a:solidFill>
            </a:endParaRPr>
          </a:p>
        </p:txBody>
      </p:sp>
      <p:sp>
        <p:nvSpPr>
          <p:cNvPr id="22" name="文本框 21" descr="#clear#"/>
          <p:cNvSpPr txBox="1"/>
          <p:nvPr/>
        </p:nvSpPr>
        <p:spPr>
          <a:xfrm>
            <a:off x="7721571" y="2215290"/>
            <a:ext cx="3434862"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3" name="文本框 22" descr="#clear#"/>
          <p:cNvSpPr txBox="1"/>
          <p:nvPr/>
        </p:nvSpPr>
        <p:spPr>
          <a:xfrm>
            <a:off x="1035567" y="2215290"/>
            <a:ext cx="3434862"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4" name="文本框 23" descr="#clear#"/>
          <p:cNvSpPr txBox="1"/>
          <p:nvPr/>
        </p:nvSpPr>
        <p:spPr>
          <a:xfrm>
            <a:off x="7721571" y="4409875"/>
            <a:ext cx="3434862"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5" name="文本框 24" descr="#clear#"/>
          <p:cNvSpPr txBox="1"/>
          <p:nvPr/>
        </p:nvSpPr>
        <p:spPr>
          <a:xfrm>
            <a:off x="1035567" y="4409875"/>
            <a:ext cx="3434862"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9" name="Freeform 10"/>
          <p:cNvSpPr/>
          <p:nvPr/>
        </p:nvSpPr>
        <p:spPr bwMode="auto">
          <a:xfrm>
            <a:off x="2669511" y="2084250"/>
            <a:ext cx="2493331" cy="616748"/>
          </a:xfrm>
          <a:custGeom>
            <a:avLst/>
            <a:gdLst>
              <a:gd name="T0" fmla="*/ 0 w 1172"/>
              <a:gd name="T1" fmla="*/ 0 h 296"/>
              <a:gd name="T2" fmla="*/ 1860550 w 1172"/>
              <a:gd name="T3" fmla="*/ 0 h 296"/>
              <a:gd name="T4" fmla="*/ 1617663 w 1172"/>
              <a:gd name="T5" fmla="*/ 233363 h 296"/>
              <a:gd name="T6" fmla="*/ 1860550 w 1172"/>
              <a:gd name="T7" fmla="*/ 469900 h 296"/>
              <a:gd name="T8" fmla="*/ 0 w 1172"/>
              <a:gd name="T9" fmla="*/ 469900 h 296"/>
              <a:gd name="T10" fmla="*/ 0 w 1172"/>
              <a:gd name="T11" fmla="*/ 0 h 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72" h="296">
                <a:moveTo>
                  <a:pt x="0" y="0"/>
                </a:moveTo>
                <a:lnTo>
                  <a:pt x="1172" y="0"/>
                </a:lnTo>
                <a:lnTo>
                  <a:pt x="1019" y="147"/>
                </a:lnTo>
                <a:lnTo>
                  <a:pt x="1172" y="296"/>
                </a:lnTo>
                <a:lnTo>
                  <a:pt x="0" y="296"/>
                </a:lnTo>
                <a:lnTo>
                  <a:pt x="0" y="0"/>
                </a:lnTo>
                <a:close/>
              </a:path>
            </a:pathLst>
          </a:custGeom>
          <a:solidFill>
            <a:schemeClr val="accent1">
              <a:lumMod val="20000"/>
              <a:lumOff val="80000"/>
            </a:schemeClr>
          </a:solidFill>
          <a:ln>
            <a:noFill/>
          </a:ln>
          <a:effectLst>
            <a:outerShdw blurRad="50800" dist="38100" algn="l" rotWithShape="0">
              <a:prstClr val="black">
                <a:alpha val="40000"/>
              </a:prstClr>
            </a:outerShdw>
          </a:effectLst>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a:solidFill>
                <a:srgbClr val="F2F2F2"/>
              </a:solidFill>
            </a:endParaRPr>
          </a:p>
        </p:txBody>
      </p:sp>
      <p:sp>
        <p:nvSpPr>
          <p:cNvPr id="11" name="Freeform 10" descr="#clear#"/>
          <p:cNvSpPr/>
          <p:nvPr/>
        </p:nvSpPr>
        <p:spPr bwMode="auto">
          <a:xfrm>
            <a:off x="1575580" y="2085365"/>
            <a:ext cx="3210520" cy="616748"/>
          </a:xfrm>
          <a:custGeom>
            <a:avLst/>
            <a:gdLst>
              <a:gd name="T0" fmla="*/ 0 w 1172"/>
              <a:gd name="T1" fmla="*/ 0 h 296"/>
              <a:gd name="T2" fmla="*/ 1860550 w 1172"/>
              <a:gd name="T3" fmla="*/ 0 h 296"/>
              <a:gd name="T4" fmla="*/ 1617663 w 1172"/>
              <a:gd name="T5" fmla="*/ 233363 h 296"/>
              <a:gd name="T6" fmla="*/ 1860550 w 1172"/>
              <a:gd name="T7" fmla="*/ 469900 h 296"/>
              <a:gd name="T8" fmla="*/ 0 w 1172"/>
              <a:gd name="T9" fmla="*/ 469900 h 296"/>
              <a:gd name="T10" fmla="*/ 0 w 1172"/>
              <a:gd name="T11" fmla="*/ 0 h 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72" h="296">
                <a:moveTo>
                  <a:pt x="0" y="0"/>
                </a:moveTo>
                <a:lnTo>
                  <a:pt x="1172" y="0"/>
                </a:lnTo>
                <a:lnTo>
                  <a:pt x="1019" y="147"/>
                </a:lnTo>
                <a:lnTo>
                  <a:pt x="1172" y="296"/>
                </a:lnTo>
                <a:lnTo>
                  <a:pt x="0" y="296"/>
                </a:lnTo>
                <a:lnTo>
                  <a:pt x="0" y="0"/>
                </a:ln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olidFill>
                  <a:srgbClr val="F2F2F2"/>
                </a:solidFill>
              </a:rPr>
              <a:t>请在此添加标题</a:t>
            </a:r>
            <a:endParaRPr lang="zh-CN" altLang="en-US" dirty="0">
              <a:solidFill>
                <a:srgbClr val="F2F2F2"/>
              </a:solidFill>
            </a:endParaRPr>
          </a:p>
        </p:txBody>
      </p:sp>
      <p:sp>
        <p:nvSpPr>
          <p:cNvPr id="12" name="圆: 空心 11" descr="#clear#"/>
          <p:cNvSpPr/>
          <p:nvPr/>
        </p:nvSpPr>
        <p:spPr>
          <a:xfrm>
            <a:off x="717454" y="2084250"/>
            <a:ext cx="618978" cy="618978"/>
          </a:xfrm>
          <a:prstGeom prst="donut">
            <a:avLst>
              <a:gd name="adj" fmla="val 1129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1</a:t>
            </a:r>
            <a:endParaRPr lang="zh-CN" altLang="en-US" dirty="0">
              <a:solidFill>
                <a:schemeClr val="tx1"/>
              </a:solidFill>
            </a:endParaRPr>
          </a:p>
        </p:txBody>
      </p:sp>
      <p:sp>
        <p:nvSpPr>
          <p:cNvPr id="18" name="文本框 17" descr="#clear#"/>
          <p:cNvSpPr txBox="1"/>
          <p:nvPr/>
        </p:nvSpPr>
        <p:spPr>
          <a:xfrm>
            <a:off x="1575580" y="2899545"/>
            <a:ext cx="3434862" cy="874407"/>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19" name="Freeform 10"/>
          <p:cNvSpPr/>
          <p:nvPr/>
        </p:nvSpPr>
        <p:spPr bwMode="auto">
          <a:xfrm>
            <a:off x="2669511" y="4278810"/>
            <a:ext cx="2493331" cy="616748"/>
          </a:xfrm>
          <a:custGeom>
            <a:avLst/>
            <a:gdLst>
              <a:gd name="T0" fmla="*/ 0 w 1172"/>
              <a:gd name="T1" fmla="*/ 0 h 296"/>
              <a:gd name="T2" fmla="*/ 1860550 w 1172"/>
              <a:gd name="T3" fmla="*/ 0 h 296"/>
              <a:gd name="T4" fmla="*/ 1617663 w 1172"/>
              <a:gd name="T5" fmla="*/ 233363 h 296"/>
              <a:gd name="T6" fmla="*/ 1860550 w 1172"/>
              <a:gd name="T7" fmla="*/ 469900 h 296"/>
              <a:gd name="T8" fmla="*/ 0 w 1172"/>
              <a:gd name="T9" fmla="*/ 469900 h 296"/>
              <a:gd name="T10" fmla="*/ 0 w 1172"/>
              <a:gd name="T11" fmla="*/ 0 h 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72" h="296">
                <a:moveTo>
                  <a:pt x="0" y="0"/>
                </a:moveTo>
                <a:lnTo>
                  <a:pt x="1172" y="0"/>
                </a:lnTo>
                <a:lnTo>
                  <a:pt x="1019" y="147"/>
                </a:lnTo>
                <a:lnTo>
                  <a:pt x="1172" y="296"/>
                </a:lnTo>
                <a:lnTo>
                  <a:pt x="0" y="296"/>
                </a:lnTo>
                <a:lnTo>
                  <a:pt x="0" y="0"/>
                </a:lnTo>
                <a:close/>
              </a:path>
            </a:pathLst>
          </a:custGeom>
          <a:solidFill>
            <a:schemeClr val="accent1">
              <a:lumMod val="20000"/>
              <a:lumOff val="80000"/>
            </a:schemeClr>
          </a:solidFill>
          <a:ln>
            <a:noFill/>
          </a:ln>
          <a:effectLst>
            <a:outerShdw blurRad="50800" dist="38100" algn="l" rotWithShape="0">
              <a:prstClr val="black">
                <a:alpha val="40000"/>
              </a:prstClr>
            </a:outerShdw>
          </a:effectLst>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a:solidFill>
                <a:srgbClr val="F2F2F2"/>
              </a:solidFill>
            </a:endParaRPr>
          </a:p>
        </p:txBody>
      </p:sp>
      <p:sp>
        <p:nvSpPr>
          <p:cNvPr id="20" name="Freeform 10" descr="#clear#"/>
          <p:cNvSpPr/>
          <p:nvPr/>
        </p:nvSpPr>
        <p:spPr bwMode="auto">
          <a:xfrm>
            <a:off x="1575580" y="4279925"/>
            <a:ext cx="3210520" cy="616748"/>
          </a:xfrm>
          <a:custGeom>
            <a:avLst/>
            <a:gdLst>
              <a:gd name="T0" fmla="*/ 0 w 1172"/>
              <a:gd name="T1" fmla="*/ 0 h 296"/>
              <a:gd name="T2" fmla="*/ 1860550 w 1172"/>
              <a:gd name="T3" fmla="*/ 0 h 296"/>
              <a:gd name="T4" fmla="*/ 1617663 w 1172"/>
              <a:gd name="T5" fmla="*/ 233363 h 296"/>
              <a:gd name="T6" fmla="*/ 1860550 w 1172"/>
              <a:gd name="T7" fmla="*/ 469900 h 296"/>
              <a:gd name="T8" fmla="*/ 0 w 1172"/>
              <a:gd name="T9" fmla="*/ 469900 h 296"/>
              <a:gd name="T10" fmla="*/ 0 w 1172"/>
              <a:gd name="T11" fmla="*/ 0 h 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72" h="296">
                <a:moveTo>
                  <a:pt x="0" y="0"/>
                </a:moveTo>
                <a:lnTo>
                  <a:pt x="1172" y="0"/>
                </a:lnTo>
                <a:lnTo>
                  <a:pt x="1019" y="147"/>
                </a:lnTo>
                <a:lnTo>
                  <a:pt x="1172" y="296"/>
                </a:lnTo>
                <a:lnTo>
                  <a:pt x="0" y="296"/>
                </a:lnTo>
                <a:lnTo>
                  <a:pt x="0" y="0"/>
                </a:ln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olidFill>
                  <a:srgbClr val="F2F2F2"/>
                </a:solidFill>
              </a:rPr>
              <a:t>请在此添加标题</a:t>
            </a:r>
            <a:endParaRPr lang="zh-CN" altLang="en-US" dirty="0">
              <a:solidFill>
                <a:srgbClr val="F2F2F2"/>
              </a:solidFill>
            </a:endParaRPr>
          </a:p>
        </p:txBody>
      </p:sp>
      <p:sp>
        <p:nvSpPr>
          <p:cNvPr id="21" name="圆: 空心 20" descr="#clear#"/>
          <p:cNvSpPr/>
          <p:nvPr/>
        </p:nvSpPr>
        <p:spPr>
          <a:xfrm>
            <a:off x="717454" y="4278810"/>
            <a:ext cx="618978" cy="618978"/>
          </a:xfrm>
          <a:prstGeom prst="donut">
            <a:avLst>
              <a:gd name="adj" fmla="val 1129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2</a:t>
            </a:r>
            <a:endParaRPr lang="zh-CN" altLang="en-US" dirty="0">
              <a:solidFill>
                <a:schemeClr val="tx1"/>
              </a:solidFill>
            </a:endParaRPr>
          </a:p>
        </p:txBody>
      </p:sp>
      <p:sp>
        <p:nvSpPr>
          <p:cNvPr id="22" name="文本框 21" descr="#clear#"/>
          <p:cNvSpPr txBox="1"/>
          <p:nvPr/>
        </p:nvSpPr>
        <p:spPr>
          <a:xfrm>
            <a:off x="1575580" y="5094105"/>
            <a:ext cx="3434862" cy="874407"/>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cxnSp>
        <p:nvCxnSpPr>
          <p:cNvPr id="23" name="直接连接符 22"/>
          <p:cNvCxnSpPr/>
          <p:nvPr/>
        </p:nvCxnSpPr>
        <p:spPr>
          <a:xfrm>
            <a:off x="6096000" y="1859167"/>
            <a:ext cx="0" cy="418994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4" name="任意多边形: 形状 23"/>
          <p:cNvSpPr/>
          <p:nvPr/>
        </p:nvSpPr>
        <p:spPr bwMode="auto">
          <a:xfrm>
            <a:off x="8074908" y="2285856"/>
            <a:ext cx="2941520" cy="2301328"/>
          </a:xfrm>
          <a:custGeom>
            <a:avLst/>
            <a:gdLst>
              <a:gd name="connsiteX0" fmla="*/ 291820 w 2031806"/>
              <a:gd name="connsiteY0" fmla="*/ 131118 h 1589604"/>
              <a:gd name="connsiteX1" fmla="*/ 1137502 w 2031806"/>
              <a:gd name="connsiteY1" fmla="*/ 131118 h 1589604"/>
              <a:gd name="connsiteX2" fmla="*/ 1429322 w 2031806"/>
              <a:gd name="connsiteY2" fmla="*/ 422745 h 1589604"/>
              <a:gd name="connsiteX3" fmla="*/ 1429322 w 2031806"/>
              <a:gd name="connsiteY3" fmla="*/ 898870 h 1589604"/>
              <a:gd name="connsiteX4" fmla="*/ 1137502 w 2031806"/>
              <a:gd name="connsiteY4" fmla="*/ 1190496 h 1589604"/>
              <a:gd name="connsiteX5" fmla="*/ 720616 w 2031806"/>
              <a:gd name="connsiteY5" fmla="*/ 1190496 h 1589604"/>
              <a:gd name="connsiteX6" fmla="*/ 190576 w 2031806"/>
              <a:gd name="connsiteY6" fmla="*/ 1589251 h 1589604"/>
              <a:gd name="connsiteX7" fmla="*/ 339464 w 2031806"/>
              <a:gd name="connsiteY7" fmla="*/ 1190496 h 1589604"/>
              <a:gd name="connsiteX8" fmla="*/ 291820 w 2031806"/>
              <a:gd name="connsiteY8" fmla="*/ 1190496 h 1589604"/>
              <a:gd name="connsiteX9" fmla="*/ 0 w 2031806"/>
              <a:gd name="connsiteY9" fmla="*/ 898870 h 1589604"/>
              <a:gd name="connsiteX10" fmla="*/ 0 w 2031806"/>
              <a:gd name="connsiteY10" fmla="*/ 422745 h 1589604"/>
              <a:gd name="connsiteX11" fmla="*/ 291820 w 2031806"/>
              <a:gd name="connsiteY11" fmla="*/ 131118 h 1589604"/>
              <a:gd name="connsiteX12" fmla="*/ 1108053 w 2031806"/>
              <a:gd name="connsiteY12" fmla="*/ 0 h 1589604"/>
              <a:gd name="connsiteX13" fmla="*/ 1793418 w 2031806"/>
              <a:gd name="connsiteY13" fmla="*/ 0 h 1589604"/>
              <a:gd name="connsiteX14" fmla="*/ 2031806 w 2031806"/>
              <a:gd name="connsiteY14" fmla="*/ 244124 h 1589604"/>
              <a:gd name="connsiteX15" fmla="*/ 2031806 w 2031806"/>
              <a:gd name="connsiteY15" fmla="*/ 625196 h 1589604"/>
              <a:gd name="connsiteX16" fmla="*/ 1793418 w 2031806"/>
              <a:gd name="connsiteY16" fmla="*/ 863365 h 1589604"/>
              <a:gd name="connsiteX17" fmla="*/ 1757660 w 2031806"/>
              <a:gd name="connsiteY17" fmla="*/ 863365 h 1589604"/>
              <a:gd name="connsiteX18" fmla="*/ 1882814 w 2031806"/>
              <a:gd name="connsiteY18" fmla="*/ 1196803 h 1589604"/>
              <a:gd name="connsiteX19" fmla="*/ 1531191 w 2031806"/>
              <a:gd name="connsiteY19" fmla="*/ 928862 h 1589604"/>
              <a:gd name="connsiteX20" fmla="*/ 1531191 w 2031806"/>
              <a:gd name="connsiteY20" fmla="*/ 899091 h 1589604"/>
              <a:gd name="connsiteX21" fmla="*/ 1531191 w 2031806"/>
              <a:gd name="connsiteY21" fmla="*/ 363209 h 1589604"/>
              <a:gd name="connsiteX22" fmla="*/ 1197448 w 2031806"/>
              <a:gd name="connsiteY22" fmla="*/ 29771 h 1589604"/>
              <a:gd name="connsiteX23" fmla="*/ 1000778 w 2031806"/>
              <a:gd name="connsiteY23" fmla="*/ 29771 h 1589604"/>
              <a:gd name="connsiteX24" fmla="*/ 1108053 w 2031806"/>
              <a:gd name="connsiteY24" fmla="*/ 0 h 1589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31806" h="1589604">
                <a:moveTo>
                  <a:pt x="291820" y="131118"/>
                </a:moveTo>
                <a:cubicBezTo>
                  <a:pt x="291820" y="131118"/>
                  <a:pt x="291820" y="131118"/>
                  <a:pt x="1137502" y="131118"/>
                </a:cubicBezTo>
                <a:cubicBezTo>
                  <a:pt x="1298301" y="131118"/>
                  <a:pt x="1429322" y="262053"/>
                  <a:pt x="1429322" y="422745"/>
                </a:cubicBezTo>
                <a:cubicBezTo>
                  <a:pt x="1429322" y="422745"/>
                  <a:pt x="1429322" y="422745"/>
                  <a:pt x="1429322" y="898870"/>
                </a:cubicBezTo>
                <a:cubicBezTo>
                  <a:pt x="1429322" y="1059562"/>
                  <a:pt x="1298301" y="1190496"/>
                  <a:pt x="1137502" y="1190496"/>
                </a:cubicBezTo>
                <a:cubicBezTo>
                  <a:pt x="1137502" y="1190496"/>
                  <a:pt x="1137502" y="1190496"/>
                  <a:pt x="720616" y="1190496"/>
                </a:cubicBezTo>
                <a:cubicBezTo>
                  <a:pt x="577684" y="1297624"/>
                  <a:pt x="190576" y="1583299"/>
                  <a:pt x="190576" y="1589251"/>
                </a:cubicBezTo>
                <a:cubicBezTo>
                  <a:pt x="184621" y="1601154"/>
                  <a:pt x="291820" y="1309528"/>
                  <a:pt x="339464" y="1190496"/>
                </a:cubicBezTo>
                <a:cubicBezTo>
                  <a:pt x="339464" y="1190496"/>
                  <a:pt x="339464" y="1190496"/>
                  <a:pt x="291820" y="1190496"/>
                </a:cubicBezTo>
                <a:cubicBezTo>
                  <a:pt x="131021" y="1190496"/>
                  <a:pt x="0" y="1059562"/>
                  <a:pt x="0" y="898870"/>
                </a:cubicBezTo>
                <a:cubicBezTo>
                  <a:pt x="0" y="898870"/>
                  <a:pt x="0" y="898870"/>
                  <a:pt x="0" y="422745"/>
                </a:cubicBezTo>
                <a:cubicBezTo>
                  <a:pt x="0" y="262053"/>
                  <a:pt x="131021" y="131118"/>
                  <a:pt x="291820" y="131118"/>
                </a:cubicBezTo>
                <a:close/>
                <a:moveTo>
                  <a:pt x="1108053" y="0"/>
                </a:moveTo>
                <a:cubicBezTo>
                  <a:pt x="1108053" y="0"/>
                  <a:pt x="1108053" y="0"/>
                  <a:pt x="1793418" y="0"/>
                </a:cubicBezTo>
                <a:cubicBezTo>
                  <a:pt x="1924531" y="0"/>
                  <a:pt x="2031806" y="107176"/>
                  <a:pt x="2031806" y="244124"/>
                </a:cubicBezTo>
                <a:cubicBezTo>
                  <a:pt x="2031806" y="244124"/>
                  <a:pt x="2031806" y="244124"/>
                  <a:pt x="2031806" y="625196"/>
                </a:cubicBezTo>
                <a:cubicBezTo>
                  <a:pt x="2031806" y="756189"/>
                  <a:pt x="1924531" y="863365"/>
                  <a:pt x="1793418" y="863365"/>
                </a:cubicBezTo>
                <a:cubicBezTo>
                  <a:pt x="1793418" y="863365"/>
                  <a:pt x="1793418" y="863365"/>
                  <a:pt x="1757660" y="863365"/>
                </a:cubicBezTo>
                <a:cubicBezTo>
                  <a:pt x="1793418" y="964587"/>
                  <a:pt x="1882814" y="1202757"/>
                  <a:pt x="1882814" y="1196803"/>
                </a:cubicBezTo>
                <a:cubicBezTo>
                  <a:pt x="1882814" y="1190849"/>
                  <a:pt x="1674224" y="1036038"/>
                  <a:pt x="1531191" y="928862"/>
                </a:cubicBezTo>
                <a:cubicBezTo>
                  <a:pt x="1531191" y="916954"/>
                  <a:pt x="1531191" y="910999"/>
                  <a:pt x="1531191" y="899091"/>
                </a:cubicBezTo>
                <a:cubicBezTo>
                  <a:pt x="1531191" y="899091"/>
                  <a:pt x="1531191" y="899091"/>
                  <a:pt x="1531191" y="363209"/>
                </a:cubicBezTo>
                <a:cubicBezTo>
                  <a:pt x="1531191" y="178627"/>
                  <a:pt x="1382199" y="29771"/>
                  <a:pt x="1197448" y="29771"/>
                </a:cubicBezTo>
                <a:cubicBezTo>
                  <a:pt x="1197448" y="29771"/>
                  <a:pt x="1197448" y="29771"/>
                  <a:pt x="1000778" y="29771"/>
                </a:cubicBezTo>
                <a:cubicBezTo>
                  <a:pt x="1030576" y="11908"/>
                  <a:pt x="1066335" y="0"/>
                  <a:pt x="1108053" y="0"/>
                </a:cubicBezTo>
                <a:close/>
              </a:path>
            </a:pathLst>
          </a:custGeom>
          <a:solidFill>
            <a:schemeClr val="accent1"/>
          </a:solidFill>
          <a:ln>
            <a:noFill/>
          </a:ln>
        </p:spPr>
        <p:txBody>
          <a:bodyPr wrap="square" lIns="121920" tIns="60960" rIns="121920" bIns="6096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fontAlgn="auto" hangingPunct="1">
              <a:spcBef>
                <a:spcPts val="0"/>
              </a:spcBef>
              <a:spcAft>
                <a:spcPts val="0"/>
              </a:spcAft>
              <a:defRPr/>
            </a:pPr>
            <a:endParaRPr lang="en-US" sz="3200" dirty="0">
              <a:latin typeface="+mn-ea"/>
              <a:ea typeface="+mn-ea"/>
            </a:endParaRPr>
          </a:p>
        </p:txBody>
      </p:sp>
      <p:sp>
        <p:nvSpPr>
          <p:cNvPr id="25" name="文本框 24" descr="#clear#"/>
          <p:cNvSpPr txBox="1"/>
          <p:nvPr/>
        </p:nvSpPr>
        <p:spPr>
          <a:xfrm>
            <a:off x="7029159" y="4754881"/>
            <a:ext cx="2516509" cy="1107996"/>
          </a:xfrm>
          <a:prstGeom prst="rect">
            <a:avLst/>
          </a:prstGeom>
          <a:noFill/>
        </p:spPr>
        <p:txBody>
          <a:bodyPr wrap="square" rtlCol="0">
            <a:spAutoFit/>
          </a:bodyPr>
          <a:lstStyle/>
          <a:p>
            <a:pPr algn="ctr"/>
            <a:r>
              <a:rPr lang="en-US" altLang="zh-CN" sz="6600" b="1" dirty="0">
                <a:solidFill>
                  <a:schemeClr val="accent1"/>
                </a:solidFill>
                <a:latin typeface="微软雅黑" panose="020B0503020204020204" pitchFamily="34" charset="-122"/>
                <a:ea typeface="微软雅黑" panose="020B0503020204020204" pitchFamily="34" charset="-122"/>
              </a:rPr>
              <a:t>76%</a:t>
            </a:r>
            <a:endParaRPr lang="zh-CN" altLang="en-US" sz="6600" b="1" dirty="0">
              <a:solidFill>
                <a:schemeClr val="accent1"/>
              </a:solidFill>
              <a:latin typeface="微软雅黑" panose="020B0503020204020204" pitchFamily="34" charset="-122"/>
              <a:ea typeface="微软雅黑" panose="020B0503020204020204" pitchFamily="34" charset="-122"/>
            </a:endParaRPr>
          </a:p>
        </p:txBody>
      </p:sp>
      <p:sp>
        <p:nvSpPr>
          <p:cNvPr id="26" name="文本框 25" descr="#clear#"/>
          <p:cNvSpPr txBox="1"/>
          <p:nvPr/>
        </p:nvSpPr>
        <p:spPr>
          <a:xfrm>
            <a:off x="8074908" y="2899545"/>
            <a:ext cx="2039763" cy="584775"/>
          </a:xfrm>
          <a:prstGeom prst="rect">
            <a:avLst/>
          </a:prstGeom>
          <a:noFill/>
        </p:spPr>
        <p:txBody>
          <a:bodyPr wrap="square" rtlCol="0">
            <a:spAutoFit/>
          </a:bodyPr>
          <a:lstStyle/>
          <a:p>
            <a:pPr algn="ctr"/>
            <a:r>
              <a:rPr lang="zh-CN" altLang="en-US" sz="3200" b="1" dirty="0">
                <a:solidFill>
                  <a:srgbClr val="FFFFFE"/>
                </a:solidFill>
                <a:latin typeface="微软雅黑" panose="020B0503020204020204" pitchFamily="34" charset="-122"/>
                <a:ea typeface="微软雅黑" panose="020B0503020204020204" pitchFamily="34" charset="-122"/>
              </a:rPr>
              <a:t>文本</a:t>
            </a:r>
            <a:endParaRPr lang="zh-CN" altLang="en-US" sz="3200" b="1" dirty="0">
              <a:solidFill>
                <a:srgbClr val="FFFFFE"/>
              </a:solidFill>
              <a:latin typeface="微软雅黑" panose="020B0503020204020204" pitchFamily="34" charset="-122"/>
              <a:ea typeface="微软雅黑" panose="020B0503020204020204" pitchFamily="34"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dirty="0"/>
              <a:t>请在此添加第三节标题</a:t>
            </a:r>
            <a:endParaRPr lang="zh-CN" altLang="en-US" dirty="0"/>
          </a:p>
        </p:txBody>
      </p:sp>
      <p:sp>
        <p:nvSpPr>
          <p:cNvPr id="9219" name="文本占位符 2" descr="#clear#"/>
          <p:cNvSpPr>
            <a:spLocks noGrp="1"/>
          </p:cNvSpPr>
          <p:nvPr>
            <p:ph type="body" idx="1"/>
          </p:nvPr>
        </p:nvSpPr>
        <p:spPr/>
        <p:txBody>
          <a:bodyPr/>
          <a:lstStyle/>
          <a:p>
            <a:r>
              <a:rPr lang="zh-CN" altLang="en-US" dirty="0"/>
              <a:t>请输入第三节的小标题</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16" name="Shape 2587"/>
          <p:cNvSpPr/>
          <p:nvPr/>
        </p:nvSpPr>
        <p:spPr>
          <a:xfrm>
            <a:off x="927256" y="4006177"/>
            <a:ext cx="630780" cy="630780"/>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17" name="Shape 2587"/>
          <p:cNvSpPr/>
          <p:nvPr/>
        </p:nvSpPr>
        <p:spPr>
          <a:xfrm>
            <a:off x="296476" y="5303292"/>
            <a:ext cx="1261560" cy="1261560"/>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18" name="Shape 2587"/>
          <p:cNvSpPr/>
          <p:nvPr/>
        </p:nvSpPr>
        <p:spPr>
          <a:xfrm>
            <a:off x="2223750" y="3896523"/>
            <a:ext cx="1869948" cy="1869948"/>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19" name="Oval 22"/>
          <p:cNvSpPr>
            <a:spLocks noChangeArrowheads="1"/>
          </p:cNvSpPr>
          <p:nvPr/>
        </p:nvSpPr>
        <p:spPr bwMode="auto">
          <a:xfrm>
            <a:off x="5625100" y="1932246"/>
            <a:ext cx="717454" cy="717454"/>
          </a:xfrm>
          <a:prstGeom prst="ellipse">
            <a:avLst/>
          </a:prstGeom>
          <a:solidFill>
            <a:schemeClr val="accent1"/>
          </a:solidFill>
          <a:ln>
            <a:noFill/>
          </a:ln>
        </p:spPr>
        <p:txBody>
          <a:bodyPr anchor="ctr"/>
          <a:lstStyle>
            <a:lvl1pPr defTabSz="912495">
              <a:defRPr>
                <a:solidFill>
                  <a:schemeClr val="tx1"/>
                </a:solidFill>
                <a:latin typeface="Calibri" panose="020F0502020204030204" pitchFamily="34" charset="0"/>
                <a:ea typeface="宋体" panose="02010600030101010101" pitchFamily="2" charset="-122"/>
              </a:defRPr>
            </a:lvl1pPr>
            <a:lvl2pPr marL="742950" indent="-285750" defTabSz="912495">
              <a:defRPr>
                <a:solidFill>
                  <a:schemeClr val="tx1"/>
                </a:solidFill>
                <a:latin typeface="Calibri" panose="020F0502020204030204" pitchFamily="34" charset="0"/>
                <a:ea typeface="宋体" panose="02010600030101010101" pitchFamily="2" charset="-122"/>
              </a:defRPr>
            </a:lvl2pPr>
            <a:lvl3pPr marL="1143000" indent="-228600" defTabSz="912495">
              <a:defRPr>
                <a:solidFill>
                  <a:schemeClr val="tx1"/>
                </a:solidFill>
                <a:latin typeface="Calibri" panose="020F0502020204030204" pitchFamily="34" charset="0"/>
                <a:ea typeface="宋体" panose="02010600030101010101" pitchFamily="2" charset="-122"/>
              </a:defRPr>
            </a:lvl3pPr>
            <a:lvl4pPr marL="1600200" indent="-228600" defTabSz="912495">
              <a:defRPr>
                <a:solidFill>
                  <a:schemeClr val="tx1"/>
                </a:solidFill>
                <a:latin typeface="Calibri" panose="020F0502020204030204" pitchFamily="34" charset="0"/>
                <a:ea typeface="宋体" panose="02010600030101010101" pitchFamily="2" charset="-122"/>
              </a:defRPr>
            </a:lvl4pPr>
            <a:lvl5pPr marL="2057400" indent="-228600" defTabSz="912495">
              <a:defRPr>
                <a:solidFill>
                  <a:schemeClr val="tx1"/>
                </a:solidFill>
                <a:latin typeface="Calibri" panose="020F0502020204030204" pitchFamily="34" charset="0"/>
                <a:ea typeface="宋体" panose="02010600030101010101" pitchFamily="2" charset="-122"/>
              </a:defRPr>
            </a:lvl5pPr>
            <a:lvl6pPr marL="25146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249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600" b="0" i="0" u="none" strike="noStrike" kern="1200" cap="none" spc="0" normalizeH="0" baseline="0" noProof="0">
              <a:ln>
                <a:noFill/>
              </a:ln>
              <a:solidFill>
                <a:srgbClr val="FFFFFF"/>
              </a:solidFill>
              <a:effectLst/>
              <a:uLnTx/>
              <a:uFillTx/>
              <a:latin typeface="FontAwesome"/>
              <a:ea typeface="宋体" panose="02010600030101010101" pitchFamily="2" charset="-122"/>
              <a:cs typeface="+mn-cs"/>
            </a:endParaRPr>
          </a:p>
        </p:txBody>
      </p:sp>
      <p:sp>
        <p:nvSpPr>
          <p:cNvPr id="20" name="文本框 19" descr="#clear#"/>
          <p:cNvSpPr txBox="1"/>
          <p:nvPr/>
        </p:nvSpPr>
        <p:spPr>
          <a:xfrm>
            <a:off x="6604345" y="1829307"/>
            <a:ext cx="3434862"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1" name="Freeform 88"/>
          <p:cNvSpPr>
            <a:spLocks noEditPoints="1"/>
          </p:cNvSpPr>
          <p:nvPr/>
        </p:nvSpPr>
        <p:spPr bwMode="auto">
          <a:xfrm>
            <a:off x="5803410" y="2077000"/>
            <a:ext cx="360834" cy="427947"/>
          </a:xfrm>
          <a:custGeom>
            <a:avLst/>
            <a:gdLst>
              <a:gd name="T0" fmla="*/ 2147483646 w 235"/>
              <a:gd name="T1" fmla="*/ 2147483646 h 283"/>
              <a:gd name="T2" fmla="*/ 2147483646 w 235"/>
              <a:gd name="T3" fmla="*/ 0 h 283"/>
              <a:gd name="T4" fmla="*/ 2147483646 w 235"/>
              <a:gd name="T5" fmla="*/ 2147483646 h 283"/>
              <a:gd name="T6" fmla="*/ 2147483646 w 235"/>
              <a:gd name="T7" fmla="*/ 2147483646 h 283"/>
              <a:gd name="T8" fmla="*/ 2147483646 w 235"/>
              <a:gd name="T9" fmla="*/ 2147483646 h 283"/>
              <a:gd name="T10" fmla="*/ 2147483646 w 235"/>
              <a:gd name="T11" fmla="*/ 2147483646 h 283"/>
              <a:gd name="T12" fmla="*/ 2147483646 w 235"/>
              <a:gd name="T13" fmla="*/ 2147483646 h 283"/>
              <a:gd name="T14" fmla="*/ 2147483646 w 235"/>
              <a:gd name="T15" fmla="*/ 2147483646 h 283"/>
              <a:gd name="T16" fmla="*/ 2147483646 w 235"/>
              <a:gd name="T17" fmla="*/ 2147483646 h 283"/>
              <a:gd name="T18" fmla="*/ 2147483646 w 235"/>
              <a:gd name="T19" fmla="*/ 2147483646 h 283"/>
              <a:gd name="T20" fmla="*/ 2147483646 w 235"/>
              <a:gd name="T21" fmla="*/ 2147483646 h 283"/>
              <a:gd name="T22" fmla="*/ 2147483646 w 235"/>
              <a:gd name="T23" fmla="*/ 2147483646 h 283"/>
              <a:gd name="T24" fmla="*/ 2147483646 w 235"/>
              <a:gd name="T25" fmla="*/ 2147483646 h 283"/>
              <a:gd name="T26" fmla="*/ 2147483646 w 235"/>
              <a:gd name="T27" fmla="*/ 2147483646 h 283"/>
              <a:gd name="T28" fmla="*/ 2147483646 w 235"/>
              <a:gd name="T29" fmla="*/ 2147483646 h 283"/>
              <a:gd name="T30" fmla="*/ 2147483646 w 235"/>
              <a:gd name="T31" fmla="*/ 2147483646 h 283"/>
              <a:gd name="T32" fmla="*/ 2147483646 w 235"/>
              <a:gd name="T33" fmla="*/ 2147483646 h 283"/>
              <a:gd name="T34" fmla="*/ 2147483646 w 235"/>
              <a:gd name="T35" fmla="*/ 2147483646 h 283"/>
              <a:gd name="T36" fmla="*/ 2147483646 w 235"/>
              <a:gd name="T37" fmla="*/ 2147483646 h 283"/>
              <a:gd name="T38" fmla="*/ 2147483646 w 235"/>
              <a:gd name="T39" fmla="*/ 2147483646 h 283"/>
              <a:gd name="T40" fmla="*/ 2147483646 w 235"/>
              <a:gd name="T41" fmla="*/ 2147483646 h 283"/>
              <a:gd name="T42" fmla="*/ 2147483646 w 235"/>
              <a:gd name="T43" fmla="*/ 2147483646 h 283"/>
              <a:gd name="T44" fmla="*/ 2147483646 w 235"/>
              <a:gd name="T45" fmla="*/ 2147483646 h 283"/>
              <a:gd name="T46" fmla="*/ 2147483646 w 235"/>
              <a:gd name="T47" fmla="*/ 2147483646 h 283"/>
              <a:gd name="T48" fmla="*/ 2147483646 w 235"/>
              <a:gd name="T49" fmla="*/ 2147483646 h 283"/>
              <a:gd name="T50" fmla="*/ 2147483646 w 235"/>
              <a:gd name="T51" fmla="*/ 2147483646 h 283"/>
              <a:gd name="T52" fmla="*/ 2147483646 w 235"/>
              <a:gd name="T53" fmla="*/ 2147483646 h 283"/>
              <a:gd name="T54" fmla="*/ 2147483646 w 235"/>
              <a:gd name="T55" fmla="*/ 2147483646 h 283"/>
              <a:gd name="T56" fmla="*/ 2147483646 w 235"/>
              <a:gd name="T57" fmla="*/ 2147483646 h 283"/>
              <a:gd name="T58" fmla="*/ 2147483646 w 235"/>
              <a:gd name="T59" fmla="*/ 2147483646 h 283"/>
              <a:gd name="T60" fmla="*/ 2147483646 w 235"/>
              <a:gd name="T61" fmla="*/ 2147483646 h 283"/>
              <a:gd name="T62" fmla="*/ 2147483646 w 235"/>
              <a:gd name="T63" fmla="*/ 2147483646 h 283"/>
              <a:gd name="T64" fmla="*/ 2147483646 w 235"/>
              <a:gd name="T65" fmla="*/ 2147483646 h 283"/>
              <a:gd name="T66" fmla="*/ 2147483646 w 235"/>
              <a:gd name="T67" fmla="*/ 2147483646 h 283"/>
              <a:gd name="T68" fmla="*/ 2147483646 w 235"/>
              <a:gd name="T69" fmla="*/ 2147483646 h 283"/>
              <a:gd name="T70" fmla="*/ 2147483646 w 235"/>
              <a:gd name="T71" fmla="*/ 2147483646 h 283"/>
              <a:gd name="T72" fmla="*/ 2147483646 w 235"/>
              <a:gd name="T73" fmla="*/ 2147483646 h 283"/>
              <a:gd name="T74" fmla="*/ 2147483646 w 235"/>
              <a:gd name="T75" fmla="*/ 2147483646 h 283"/>
              <a:gd name="T76" fmla="*/ 2147483646 w 235"/>
              <a:gd name="T77" fmla="*/ 2147483646 h 283"/>
              <a:gd name="T78" fmla="*/ 2147483646 w 235"/>
              <a:gd name="T79" fmla="*/ 2147483646 h 283"/>
              <a:gd name="T80" fmla="*/ 2147483646 w 235"/>
              <a:gd name="T81" fmla="*/ 2147483646 h 283"/>
              <a:gd name="T82" fmla="*/ 2147483646 w 235"/>
              <a:gd name="T83" fmla="*/ 2147483646 h 283"/>
              <a:gd name="T84" fmla="*/ 2147483646 w 235"/>
              <a:gd name="T85" fmla="*/ 2147483646 h 283"/>
              <a:gd name="T86" fmla="*/ 2147483646 w 235"/>
              <a:gd name="T87" fmla="*/ 2147483646 h 283"/>
              <a:gd name="T88" fmla="*/ 2147483646 w 235"/>
              <a:gd name="T89" fmla="*/ 2147483646 h 283"/>
              <a:gd name="T90" fmla="*/ 2147483646 w 235"/>
              <a:gd name="T91" fmla="*/ 2147483646 h 283"/>
              <a:gd name="T92" fmla="*/ 2147483646 w 235"/>
              <a:gd name="T93" fmla="*/ 2147483646 h 283"/>
              <a:gd name="T94" fmla="*/ 2147483646 w 235"/>
              <a:gd name="T95" fmla="*/ 2147483646 h 283"/>
              <a:gd name="T96" fmla="*/ 2147483646 w 235"/>
              <a:gd name="T97" fmla="*/ 2147483646 h 283"/>
              <a:gd name="T98" fmla="*/ 2147483646 w 235"/>
              <a:gd name="T99" fmla="*/ 2147483646 h 283"/>
              <a:gd name="T100" fmla="*/ 2147483646 w 235"/>
              <a:gd name="T101" fmla="*/ 2147483646 h 283"/>
              <a:gd name="T102" fmla="*/ 2147483646 w 235"/>
              <a:gd name="T103" fmla="*/ 2147483646 h 28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35" h="283">
                <a:moveTo>
                  <a:pt x="148" y="30"/>
                </a:moveTo>
                <a:cubicBezTo>
                  <a:pt x="148" y="0"/>
                  <a:pt x="148" y="0"/>
                  <a:pt x="148" y="0"/>
                </a:cubicBezTo>
                <a:cubicBezTo>
                  <a:pt x="171" y="0"/>
                  <a:pt x="171" y="0"/>
                  <a:pt x="171" y="0"/>
                </a:cubicBezTo>
                <a:cubicBezTo>
                  <a:pt x="171" y="39"/>
                  <a:pt x="171" y="39"/>
                  <a:pt x="171" y="39"/>
                </a:cubicBezTo>
                <a:cubicBezTo>
                  <a:pt x="167" y="37"/>
                  <a:pt x="162" y="35"/>
                  <a:pt x="157" y="33"/>
                </a:cubicBezTo>
                <a:cubicBezTo>
                  <a:pt x="154" y="32"/>
                  <a:pt x="151" y="31"/>
                  <a:pt x="148" y="30"/>
                </a:cubicBezTo>
                <a:close/>
                <a:moveTo>
                  <a:pt x="86" y="30"/>
                </a:moveTo>
                <a:cubicBezTo>
                  <a:pt x="86" y="0"/>
                  <a:pt x="86" y="0"/>
                  <a:pt x="86" y="0"/>
                </a:cubicBezTo>
                <a:cubicBezTo>
                  <a:pt x="64" y="0"/>
                  <a:pt x="64" y="0"/>
                  <a:pt x="64" y="0"/>
                </a:cubicBezTo>
                <a:cubicBezTo>
                  <a:pt x="64" y="39"/>
                  <a:pt x="64" y="39"/>
                  <a:pt x="64" y="39"/>
                </a:cubicBezTo>
                <a:cubicBezTo>
                  <a:pt x="71" y="35"/>
                  <a:pt x="79" y="32"/>
                  <a:pt x="86" y="30"/>
                </a:cubicBezTo>
                <a:close/>
                <a:moveTo>
                  <a:pt x="148" y="253"/>
                </a:moveTo>
                <a:cubicBezTo>
                  <a:pt x="148" y="283"/>
                  <a:pt x="148" y="283"/>
                  <a:pt x="148" y="283"/>
                </a:cubicBezTo>
                <a:cubicBezTo>
                  <a:pt x="171" y="283"/>
                  <a:pt x="171" y="283"/>
                  <a:pt x="171" y="283"/>
                </a:cubicBezTo>
                <a:cubicBezTo>
                  <a:pt x="171" y="244"/>
                  <a:pt x="171" y="244"/>
                  <a:pt x="171" y="244"/>
                </a:cubicBezTo>
                <a:cubicBezTo>
                  <a:pt x="164" y="247"/>
                  <a:pt x="156" y="250"/>
                  <a:pt x="148" y="253"/>
                </a:cubicBezTo>
                <a:close/>
                <a:moveTo>
                  <a:pt x="78" y="250"/>
                </a:moveTo>
                <a:cubicBezTo>
                  <a:pt x="73" y="248"/>
                  <a:pt x="68" y="246"/>
                  <a:pt x="64" y="244"/>
                </a:cubicBezTo>
                <a:cubicBezTo>
                  <a:pt x="64" y="283"/>
                  <a:pt x="64" y="283"/>
                  <a:pt x="64" y="283"/>
                </a:cubicBezTo>
                <a:cubicBezTo>
                  <a:pt x="86" y="283"/>
                  <a:pt x="86" y="283"/>
                  <a:pt x="86" y="283"/>
                </a:cubicBezTo>
                <a:cubicBezTo>
                  <a:pt x="86" y="253"/>
                  <a:pt x="86" y="253"/>
                  <a:pt x="86" y="253"/>
                </a:cubicBezTo>
                <a:cubicBezTo>
                  <a:pt x="83" y="252"/>
                  <a:pt x="80" y="251"/>
                  <a:pt x="78" y="250"/>
                </a:cubicBezTo>
                <a:close/>
                <a:moveTo>
                  <a:pt x="189" y="167"/>
                </a:moveTo>
                <a:cubicBezTo>
                  <a:pt x="178" y="197"/>
                  <a:pt x="149" y="217"/>
                  <a:pt x="117" y="217"/>
                </a:cubicBezTo>
                <a:cubicBezTo>
                  <a:pt x="108" y="217"/>
                  <a:pt x="100" y="216"/>
                  <a:pt x="91" y="213"/>
                </a:cubicBezTo>
                <a:cubicBezTo>
                  <a:pt x="52" y="198"/>
                  <a:pt x="32" y="154"/>
                  <a:pt x="46" y="115"/>
                </a:cubicBezTo>
                <a:cubicBezTo>
                  <a:pt x="57" y="85"/>
                  <a:pt x="86" y="65"/>
                  <a:pt x="117" y="65"/>
                </a:cubicBezTo>
                <a:cubicBezTo>
                  <a:pt x="126" y="65"/>
                  <a:pt x="135" y="67"/>
                  <a:pt x="144" y="70"/>
                </a:cubicBezTo>
                <a:cubicBezTo>
                  <a:pt x="183" y="84"/>
                  <a:pt x="203" y="128"/>
                  <a:pt x="189" y="167"/>
                </a:cubicBezTo>
                <a:close/>
                <a:moveTo>
                  <a:pt x="166" y="117"/>
                </a:moveTo>
                <a:cubicBezTo>
                  <a:pt x="168" y="119"/>
                  <a:pt x="169" y="122"/>
                  <a:pt x="169" y="124"/>
                </a:cubicBezTo>
                <a:cubicBezTo>
                  <a:pt x="180" y="119"/>
                  <a:pt x="180" y="119"/>
                  <a:pt x="180" y="119"/>
                </a:cubicBezTo>
                <a:cubicBezTo>
                  <a:pt x="183" y="119"/>
                  <a:pt x="183" y="116"/>
                  <a:pt x="183" y="114"/>
                </a:cubicBezTo>
                <a:cubicBezTo>
                  <a:pt x="182" y="112"/>
                  <a:pt x="179" y="111"/>
                  <a:pt x="177" y="112"/>
                </a:cubicBezTo>
                <a:lnTo>
                  <a:pt x="166" y="117"/>
                </a:lnTo>
                <a:close/>
                <a:moveTo>
                  <a:pt x="153" y="100"/>
                </a:moveTo>
                <a:cubicBezTo>
                  <a:pt x="155" y="102"/>
                  <a:pt x="157" y="103"/>
                  <a:pt x="159" y="105"/>
                </a:cubicBezTo>
                <a:cubicBezTo>
                  <a:pt x="167" y="97"/>
                  <a:pt x="167" y="97"/>
                  <a:pt x="167" y="97"/>
                </a:cubicBezTo>
                <a:cubicBezTo>
                  <a:pt x="169" y="95"/>
                  <a:pt x="169" y="93"/>
                  <a:pt x="167" y="91"/>
                </a:cubicBezTo>
                <a:cubicBezTo>
                  <a:pt x="166" y="90"/>
                  <a:pt x="163" y="90"/>
                  <a:pt x="162" y="91"/>
                </a:cubicBezTo>
                <a:lnTo>
                  <a:pt x="153" y="100"/>
                </a:lnTo>
                <a:close/>
                <a:moveTo>
                  <a:pt x="135" y="89"/>
                </a:moveTo>
                <a:cubicBezTo>
                  <a:pt x="135" y="89"/>
                  <a:pt x="136" y="90"/>
                  <a:pt x="136" y="90"/>
                </a:cubicBezTo>
                <a:cubicBezTo>
                  <a:pt x="138" y="91"/>
                  <a:pt x="140" y="91"/>
                  <a:pt x="142" y="92"/>
                </a:cubicBezTo>
                <a:cubicBezTo>
                  <a:pt x="147" y="81"/>
                  <a:pt x="147" y="81"/>
                  <a:pt x="147" y="81"/>
                </a:cubicBezTo>
                <a:cubicBezTo>
                  <a:pt x="147" y="79"/>
                  <a:pt x="146" y="77"/>
                  <a:pt x="144" y="76"/>
                </a:cubicBezTo>
                <a:cubicBezTo>
                  <a:pt x="142" y="75"/>
                  <a:pt x="140" y="76"/>
                  <a:pt x="139" y="78"/>
                </a:cubicBezTo>
                <a:lnTo>
                  <a:pt x="135" y="89"/>
                </a:lnTo>
                <a:close/>
                <a:moveTo>
                  <a:pt x="110" y="89"/>
                </a:moveTo>
                <a:cubicBezTo>
                  <a:pt x="114" y="89"/>
                  <a:pt x="114" y="89"/>
                  <a:pt x="114" y="89"/>
                </a:cubicBezTo>
                <a:cubicBezTo>
                  <a:pt x="114" y="83"/>
                  <a:pt x="114" y="83"/>
                  <a:pt x="114" y="83"/>
                </a:cubicBezTo>
                <a:cubicBezTo>
                  <a:pt x="114" y="81"/>
                  <a:pt x="114" y="80"/>
                  <a:pt x="114" y="78"/>
                </a:cubicBezTo>
                <a:cubicBezTo>
                  <a:pt x="115" y="80"/>
                  <a:pt x="116" y="81"/>
                  <a:pt x="116" y="82"/>
                </a:cubicBezTo>
                <a:cubicBezTo>
                  <a:pt x="120" y="89"/>
                  <a:pt x="120" y="89"/>
                  <a:pt x="120" y="89"/>
                </a:cubicBezTo>
                <a:cubicBezTo>
                  <a:pt x="125" y="89"/>
                  <a:pt x="125" y="89"/>
                  <a:pt x="125" y="89"/>
                </a:cubicBezTo>
                <a:cubicBezTo>
                  <a:pt x="125" y="71"/>
                  <a:pt x="125" y="71"/>
                  <a:pt x="125" y="71"/>
                </a:cubicBezTo>
                <a:cubicBezTo>
                  <a:pt x="120" y="71"/>
                  <a:pt x="120" y="71"/>
                  <a:pt x="120" y="71"/>
                </a:cubicBezTo>
                <a:cubicBezTo>
                  <a:pt x="120" y="76"/>
                  <a:pt x="120" y="76"/>
                  <a:pt x="120" y="76"/>
                </a:cubicBezTo>
                <a:cubicBezTo>
                  <a:pt x="120" y="78"/>
                  <a:pt x="120" y="80"/>
                  <a:pt x="121" y="81"/>
                </a:cubicBezTo>
                <a:cubicBezTo>
                  <a:pt x="120" y="80"/>
                  <a:pt x="119" y="78"/>
                  <a:pt x="119" y="77"/>
                </a:cubicBezTo>
                <a:cubicBezTo>
                  <a:pt x="115" y="71"/>
                  <a:pt x="115" y="71"/>
                  <a:pt x="115" y="71"/>
                </a:cubicBezTo>
                <a:cubicBezTo>
                  <a:pt x="110" y="71"/>
                  <a:pt x="110" y="71"/>
                  <a:pt x="110" y="71"/>
                </a:cubicBezTo>
                <a:lnTo>
                  <a:pt x="110" y="89"/>
                </a:lnTo>
                <a:close/>
                <a:moveTo>
                  <a:pt x="105" y="135"/>
                </a:moveTo>
                <a:cubicBezTo>
                  <a:pt x="94" y="145"/>
                  <a:pt x="72" y="167"/>
                  <a:pt x="70" y="169"/>
                </a:cubicBezTo>
                <a:cubicBezTo>
                  <a:pt x="68" y="171"/>
                  <a:pt x="69" y="174"/>
                  <a:pt x="72" y="173"/>
                </a:cubicBezTo>
                <a:cubicBezTo>
                  <a:pt x="75" y="172"/>
                  <a:pt x="104" y="161"/>
                  <a:pt x="118" y="155"/>
                </a:cubicBezTo>
                <a:cubicBezTo>
                  <a:pt x="113" y="156"/>
                  <a:pt x="108" y="153"/>
                  <a:pt x="105" y="149"/>
                </a:cubicBezTo>
                <a:cubicBezTo>
                  <a:pt x="103" y="145"/>
                  <a:pt x="103" y="139"/>
                  <a:pt x="105" y="135"/>
                </a:cubicBezTo>
                <a:close/>
                <a:moveTo>
                  <a:pt x="88" y="81"/>
                </a:moveTo>
                <a:cubicBezTo>
                  <a:pt x="93" y="92"/>
                  <a:pt x="93" y="92"/>
                  <a:pt x="93" y="92"/>
                </a:cubicBezTo>
                <a:cubicBezTo>
                  <a:pt x="95" y="91"/>
                  <a:pt x="98" y="90"/>
                  <a:pt x="100" y="89"/>
                </a:cubicBezTo>
                <a:cubicBezTo>
                  <a:pt x="96" y="78"/>
                  <a:pt x="96" y="78"/>
                  <a:pt x="96" y="78"/>
                </a:cubicBezTo>
                <a:cubicBezTo>
                  <a:pt x="95" y="76"/>
                  <a:pt x="92" y="75"/>
                  <a:pt x="90" y="76"/>
                </a:cubicBezTo>
                <a:cubicBezTo>
                  <a:pt x="88" y="77"/>
                  <a:pt x="87" y="79"/>
                  <a:pt x="88" y="81"/>
                </a:cubicBezTo>
                <a:close/>
                <a:moveTo>
                  <a:pt x="67" y="97"/>
                </a:moveTo>
                <a:cubicBezTo>
                  <a:pt x="76" y="105"/>
                  <a:pt x="76" y="105"/>
                  <a:pt x="76" y="105"/>
                </a:cubicBezTo>
                <a:cubicBezTo>
                  <a:pt x="78" y="103"/>
                  <a:pt x="80" y="102"/>
                  <a:pt x="81" y="100"/>
                </a:cubicBezTo>
                <a:cubicBezTo>
                  <a:pt x="73" y="91"/>
                  <a:pt x="73" y="91"/>
                  <a:pt x="73" y="91"/>
                </a:cubicBezTo>
                <a:cubicBezTo>
                  <a:pt x="72" y="90"/>
                  <a:pt x="69" y="90"/>
                  <a:pt x="67" y="91"/>
                </a:cubicBezTo>
                <a:cubicBezTo>
                  <a:pt x="66" y="93"/>
                  <a:pt x="66" y="95"/>
                  <a:pt x="67" y="97"/>
                </a:cubicBezTo>
                <a:close/>
                <a:moveTo>
                  <a:pt x="54" y="119"/>
                </a:moveTo>
                <a:cubicBezTo>
                  <a:pt x="65" y="124"/>
                  <a:pt x="65" y="124"/>
                  <a:pt x="65" y="124"/>
                </a:cubicBezTo>
                <a:cubicBezTo>
                  <a:pt x="66" y="123"/>
                  <a:pt x="66" y="123"/>
                  <a:pt x="66" y="122"/>
                </a:cubicBezTo>
                <a:cubicBezTo>
                  <a:pt x="67" y="120"/>
                  <a:pt x="67" y="119"/>
                  <a:pt x="68" y="117"/>
                </a:cubicBezTo>
                <a:cubicBezTo>
                  <a:pt x="57" y="112"/>
                  <a:pt x="57" y="112"/>
                  <a:pt x="57" y="112"/>
                </a:cubicBezTo>
                <a:cubicBezTo>
                  <a:pt x="55" y="111"/>
                  <a:pt x="53" y="112"/>
                  <a:pt x="52" y="114"/>
                </a:cubicBezTo>
                <a:cubicBezTo>
                  <a:pt x="51" y="116"/>
                  <a:pt x="52" y="119"/>
                  <a:pt x="54" y="119"/>
                </a:cubicBezTo>
                <a:close/>
                <a:moveTo>
                  <a:pt x="52" y="150"/>
                </a:moveTo>
                <a:cubicBezTo>
                  <a:pt x="56" y="150"/>
                  <a:pt x="56" y="150"/>
                  <a:pt x="56" y="150"/>
                </a:cubicBezTo>
                <a:cubicBezTo>
                  <a:pt x="58" y="142"/>
                  <a:pt x="58" y="142"/>
                  <a:pt x="58" y="142"/>
                </a:cubicBezTo>
                <a:cubicBezTo>
                  <a:pt x="58" y="141"/>
                  <a:pt x="58" y="139"/>
                  <a:pt x="59" y="137"/>
                </a:cubicBezTo>
                <a:cubicBezTo>
                  <a:pt x="59" y="137"/>
                  <a:pt x="59" y="137"/>
                  <a:pt x="59" y="137"/>
                </a:cubicBezTo>
                <a:cubicBezTo>
                  <a:pt x="59" y="139"/>
                  <a:pt x="59" y="141"/>
                  <a:pt x="59" y="142"/>
                </a:cubicBezTo>
                <a:cubicBezTo>
                  <a:pt x="61" y="150"/>
                  <a:pt x="61" y="150"/>
                  <a:pt x="61" y="150"/>
                </a:cubicBezTo>
                <a:cubicBezTo>
                  <a:pt x="65" y="150"/>
                  <a:pt x="65" y="150"/>
                  <a:pt x="65" y="150"/>
                </a:cubicBezTo>
                <a:cubicBezTo>
                  <a:pt x="69" y="133"/>
                  <a:pt x="69" y="133"/>
                  <a:pt x="69" y="133"/>
                </a:cubicBezTo>
                <a:cubicBezTo>
                  <a:pt x="66" y="133"/>
                  <a:pt x="66" y="133"/>
                  <a:pt x="66" y="133"/>
                </a:cubicBezTo>
                <a:cubicBezTo>
                  <a:pt x="64" y="140"/>
                  <a:pt x="64" y="140"/>
                  <a:pt x="64" y="140"/>
                </a:cubicBezTo>
                <a:cubicBezTo>
                  <a:pt x="64" y="142"/>
                  <a:pt x="63" y="144"/>
                  <a:pt x="63" y="146"/>
                </a:cubicBezTo>
                <a:cubicBezTo>
                  <a:pt x="63" y="146"/>
                  <a:pt x="63" y="146"/>
                  <a:pt x="63" y="146"/>
                </a:cubicBezTo>
                <a:cubicBezTo>
                  <a:pt x="63" y="144"/>
                  <a:pt x="63" y="142"/>
                  <a:pt x="62" y="140"/>
                </a:cubicBezTo>
                <a:cubicBezTo>
                  <a:pt x="61" y="133"/>
                  <a:pt x="61" y="133"/>
                  <a:pt x="61" y="133"/>
                </a:cubicBezTo>
                <a:cubicBezTo>
                  <a:pt x="57" y="133"/>
                  <a:pt x="57" y="133"/>
                  <a:pt x="57" y="133"/>
                </a:cubicBezTo>
                <a:cubicBezTo>
                  <a:pt x="55" y="140"/>
                  <a:pt x="55" y="140"/>
                  <a:pt x="55" y="140"/>
                </a:cubicBezTo>
                <a:cubicBezTo>
                  <a:pt x="55" y="142"/>
                  <a:pt x="55" y="144"/>
                  <a:pt x="54" y="146"/>
                </a:cubicBezTo>
                <a:cubicBezTo>
                  <a:pt x="54" y="146"/>
                  <a:pt x="54" y="146"/>
                  <a:pt x="54" y="146"/>
                </a:cubicBezTo>
                <a:cubicBezTo>
                  <a:pt x="54" y="144"/>
                  <a:pt x="54" y="142"/>
                  <a:pt x="53" y="140"/>
                </a:cubicBezTo>
                <a:cubicBezTo>
                  <a:pt x="52" y="133"/>
                  <a:pt x="52" y="133"/>
                  <a:pt x="52" y="133"/>
                </a:cubicBezTo>
                <a:cubicBezTo>
                  <a:pt x="48" y="133"/>
                  <a:pt x="48" y="133"/>
                  <a:pt x="48" y="133"/>
                </a:cubicBezTo>
                <a:lnTo>
                  <a:pt x="52" y="150"/>
                </a:lnTo>
                <a:close/>
                <a:moveTo>
                  <a:pt x="68" y="166"/>
                </a:moveTo>
                <a:cubicBezTo>
                  <a:pt x="67" y="164"/>
                  <a:pt x="66" y="161"/>
                  <a:pt x="65" y="159"/>
                </a:cubicBezTo>
                <a:cubicBezTo>
                  <a:pt x="54" y="163"/>
                  <a:pt x="54" y="163"/>
                  <a:pt x="54" y="163"/>
                </a:cubicBezTo>
                <a:cubicBezTo>
                  <a:pt x="52" y="164"/>
                  <a:pt x="51" y="166"/>
                  <a:pt x="52" y="168"/>
                </a:cubicBezTo>
                <a:cubicBezTo>
                  <a:pt x="53" y="170"/>
                  <a:pt x="54" y="171"/>
                  <a:pt x="56" y="171"/>
                </a:cubicBezTo>
                <a:cubicBezTo>
                  <a:pt x="56" y="171"/>
                  <a:pt x="57" y="171"/>
                  <a:pt x="57" y="170"/>
                </a:cubicBezTo>
                <a:lnTo>
                  <a:pt x="68" y="166"/>
                </a:lnTo>
                <a:close/>
                <a:moveTo>
                  <a:pt x="82" y="183"/>
                </a:moveTo>
                <a:cubicBezTo>
                  <a:pt x="80" y="181"/>
                  <a:pt x="78" y="179"/>
                  <a:pt x="76" y="177"/>
                </a:cubicBezTo>
                <a:cubicBezTo>
                  <a:pt x="67" y="186"/>
                  <a:pt x="67" y="186"/>
                  <a:pt x="67" y="186"/>
                </a:cubicBezTo>
                <a:cubicBezTo>
                  <a:pt x="66" y="187"/>
                  <a:pt x="66" y="190"/>
                  <a:pt x="67" y="191"/>
                </a:cubicBezTo>
                <a:cubicBezTo>
                  <a:pt x="68" y="192"/>
                  <a:pt x="69" y="192"/>
                  <a:pt x="70" y="192"/>
                </a:cubicBezTo>
                <a:cubicBezTo>
                  <a:pt x="71" y="192"/>
                  <a:pt x="72" y="192"/>
                  <a:pt x="73" y="191"/>
                </a:cubicBezTo>
                <a:lnTo>
                  <a:pt x="82" y="183"/>
                </a:lnTo>
                <a:close/>
                <a:moveTo>
                  <a:pt x="100" y="193"/>
                </a:moveTo>
                <a:cubicBezTo>
                  <a:pt x="100" y="193"/>
                  <a:pt x="99" y="193"/>
                  <a:pt x="98" y="193"/>
                </a:cubicBezTo>
                <a:cubicBezTo>
                  <a:pt x="96" y="192"/>
                  <a:pt x="95" y="191"/>
                  <a:pt x="93" y="190"/>
                </a:cubicBezTo>
                <a:cubicBezTo>
                  <a:pt x="88" y="201"/>
                  <a:pt x="88" y="201"/>
                  <a:pt x="88" y="201"/>
                </a:cubicBezTo>
                <a:cubicBezTo>
                  <a:pt x="87" y="203"/>
                  <a:pt x="88" y="206"/>
                  <a:pt x="90" y="207"/>
                </a:cubicBezTo>
                <a:cubicBezTo>
                  <a:pt x="91" y="207"/>
                  <a:pt x="91" y="207"/>
                  <a:pt x="92" y="207"/>
                </a:cubicBezTo>
                <a:cubicBezTo>
                  <a:pt x="93" y="207"/>
                  <a:pt x="95" y="206"/>
                  <a:pt x="96" y="204"/>
                </a:cubicBezTo>
                <a:lnTo>
                  <a:pt x="100" y="193"/>
                </a:lnTo>
                <a:close/>
                <a:moveTo>
                  <a:pt x="123" y="205"/>
                </a:moveTo>
                <a:cubicBezTo>
                  <a:pt x="123" y="203"/>
                  <a:pt x="122" y="201"/>
                  <a:pt x="119" y="200"/>
                </a:cubicBezTo>
                <a:cubicBezTo>
                  <a:pt x="117" y="199"/>
                  <a:pt x="116" y="199"/>
                  <a:pt x="116" y="198"/>
                </a:cubicBezTo>
                <a:cubicBezTo>
                  <a:pt x="116" y="197"/>
                  <a:pt x="116" y="196"/>
                  <a:pt x="118" y="196"/>
                </a:cubicBezTo>
                <a:cubicBezTo>
                  <a:pt x="120" y="196"/>
                  <a:pt x="121" y="196"/>
                  <a:pt x="122" y="197"/>
                </a:cubicBezTo>
                <a:cubicBezTo>
                  <a:pt x="122" y="194"/>
                  <a:pt x="122" y="194"/>
                  <a:pt x="122" y="194"/>
                </a:cubicBezTo>
                <a:cubicBezTo>
                  <a:pt x="121" y="193"/>
                  <a:pt x="120" y="193"/>
                  <a:pt x="118" y="193"/>
                </a:cubicBezTo>
                <a:cubicBezTo>
                  <a:pt x="114" y="193"/>
                  <a:pt x="112" y="195"/>
                  <a:pt x="112" y="198"/>
                </a:cubicBezTo>
                <a:cubicBezTo>
                  <a:pt x="112" y="200"/>
                  <a:pt x="114" y="202"/>
                  <a:pt x="116" y="203"/>
                </a:cubicBezTo>
                <a:cubicBezTo>
                  <a:pt x="118" y="204"/>
                  <a:pt x="119" y="204"/>
                  <a:pt x="119" y="205"/>
                </a:cubicBezTo>
                <a:cubicBezTo>
                  <a:pt x="119" y="206"/>
                  <a:pt x="118" y="207"/>
                  <a:pt x="117" y="207"/>
                </a:cubicBezTo>
                <a:cubicBezTo>
                  <a:pt x="115" y="207"/>
                  <a:pt x="113" y="207"/>
                  <a:pt x="112" y="206"/>
                </a:cubicBezTo>
                <a:cubicBezTo>
                  <a:pt x="112" y="209"/>
                  <a:pt x="112" y="209"/>
                  <a:pt x="112" y="209"/>
                </a:cubicBezTo>
                <a:cubicBezTo>
                  <a:pt x="113" y="210"/>
                  <a:pt x="114" y="210"/>
                  <a:pt x="116" y="210"/>
                </a:cubicBezTo>
                <a:cubicBezTo>
                  <a:pt x="121" y="210"/>
                  <a:pt x="123" y="208"/>
                  <a:pt x="123" y="205"/>
                </a:cubicBezTo>
                <a:close/>
                <a:moveTo>
                  <a:pt x="123" y="138"/>
                </a:moveTo>
                <a:cubicBezTo>
                  <a:pt x="122" y="136"/>
                  <a:pt x="120" y="135"/>
                  <a:pt x="117" y="135"/>
                </a:cubicBezTo>
                <a:cubicBezTo>
                  <a:pt x="116" y="135"/>
                  <a:pt x="115" y="135"/>
                  <a:pt x="114" y="136"/>
                </a:cubicBezTo>
                <a:cubicBezTo>
                  <a:pt x="112" y="137"/>
                  <a:pt x="111" y="138"/>
                  <a:pt x="111" y="140"/>
                </a:cubicBezTo>
                <a:cubicBezTo>
                  <a:pt x="111" y="142"/>
                  <a:pt x="111" y="143"/>
                  <a:pt x="112" y="145"/>
                </a:cubicBezTo>
                <a:cubicBezTo>
                  <a:pt x="113" y="147"/>
                  <a:pt x="115" y="148"/>
                  <a:pt x="117" y="148"/>
                </a:cubicBezTo>
                <a:cubicBezTo>
                  <a:pt x="119" y="148"/>
                  <a:pt x="120" y="147"/>
                  <a:pt x="121" y="147"/>
                </a:cubicBezTo>
                <a:cubicBezTo>
                  <a:pt x="124" y="145"/>
                  <a:pt x="125" y="141"/>
                  <a:pt x="123" y="138"/>
                </a:cubicBezTo>
                <a:close/>
                <a:moveTo>
                  <a:pt x="130" y="148"/>
                </a:moveTo>
                <a:cubicBezTo>
                  <a:pt x="140" y="138"/>
                  <a:pt x="163" y="115"/>
                  <a:pt x="165" y="114"/>
                </a:cubicBezTo>
                <a:cubicBezTo>
                  <a:pt x="167" y="111"/>
                  <a:pt x="165" y="108"/>
                  <a:pt x="162" y="110"/>
                </a:cubicBezTo>
                <a:cubicBezTo>
                  <a:pt x="160" y="111"/>
                  <a:pt x="130" y="122"/>
                  <a:pt x="117" y="127"/>
                </a:cubicBezTo>
                <a:cubicBezTo>
                  <a:pt x="122" y="127"/>
                  <a:pt x="126" y="129"/>
                  <a:pt x="129" y="134"/>
                </a:cubicBezTo>
                <a:cubicBezTo>
                  <a:pt x="132" y="138"/>
                  <a:pt x="132" y="143"/>
                  <a:pt x="130" y="148"/>
                </a:cubicBezTo>
                <a:close/>
                <a:moveTo>
                  <a:pt x="147" y="201"/>
                </a:moveTo>
                <a:cubicBezTo>
                  <a:pt x="142" y="190"/>
                  <a:pt x="142" y="190"/>
                  <a:pt x="142" y="190"/>
                </a:cubicBezTo>
                <a:cubicBezTo>
                  <a:pt x="140" y="191"/>
                  <a:pt x="137" y="192"/>
                  <a:pt x="135" y="193"/>
                </a:cubicBezTo>
                <a:cubicBezTo>
                  <a:pt x="139" y="204"/>
                  <a:pt x="139" y="204"/>
                  <a:pt x="139" y="204"/>
                </a:cubicBezTo>
                <a:cubicBezTo>
                  <a:pt x="140" y="206"/>
                  <a:pt x="141" y="207"/>
                  <a:pt x="143" y="207"/>
                </a:cubicBezTo>
                <a:cubicBezTo>
                  <a:pt x="143" y="207"/>
                  <a:pt x="144" y="207"/>
                  <a:pt x="144" y="207"/>
                </a:cubicBezTo>
                <a:cubicBezTo>
                  <a:pt x="146" y="206"/>
                  <a:pt x="147" y="203"/>
                  <a:pt x="147" y="201"/>
                </a:cubicBezTo>
                <a:close/>
                <a:moveTo>
                  <a:pt x="167" y="186"/>
                </a:moveTo>
                <a:cubicBezTo>
                  <a:pt x="159" y="177"/>
                  <a:pt x="159" y="177"/>
                  <a:pt x="159" y="177"/>
                </a:cubicBezTo>
                <a:cubicBezTo>
                  <a:pt x="157" y="179"/>
                  <a:pt x="155" y="181"/>
                  <a:pt x="153" y="183"/>
                </a:cubicBezTo>
                <a:cubicBezTo>
                  <a:pt x="162" y="191"/>
                  <a:pt x="162" y="191"/>
                  <a:pt x="162" y="191"/>
                </a:cubicBezTo>
                <a:cubicBezTo>
                  <a:pt x="162" y="192"/>
                  <a:pt x="163" y="192"/>
                  <a:pt x="165" y="192"/>
                </a:cubicBezTo>
                <a:cubicBezTo>
                  <a:pt x="166" y="192"/>
                  <a:pt x="167" y="192"/>
                  <a:pt x="167" y="191"/>
                </a:cubicBezTo>
                <a:cubicBezTo>
                  <a:pt x="169" y="190"/>
                  <a:pt x="169" y="187"/>
                  <a:pt x="167" y="186"/>
                </a:cubicBezTo>
                <a:close/>
                <a:moveTo>
                  <a:pt x="180" y="163"/>
                </a:moveTo>
                <a:cubicBezTo>
                  <a:pt x="169" y="159"/>
                  <a:pt x="169" y="159"/>
                  <a:pt x="169" y="159"/>
                </a:cubicBezTo>
                <a:cubicBezTo>
                  <a:pt x="169" y="159"/>
                  <a:pt x="169" y="160"/>
                  <a:pt x="169" y="160"/>
                </a:cubicBezTo>
                <a:cubicBezTo>
                  <a:pt x="168" y="162"/>
                  <a:pt x="167" y="164"/>
                  <a:pt x="166" y="166"/>
                </a:cubicBezTo>
                <a:cubicBezTo>
                  <a:pt x="177" y="170"/>
                  <a:pt x="177" y="170"/>
                  <a:pt x="177" y="170"/>
                </a:cubicBezTo>
                <a:cubicBezTo>
                  <a:pt x="178" y="171"/>
                  <a:pt x="178" y="171"/>
                  <a:pt x="179" y="171"/>
                </a:cubicBezTo>
                <a:cubicBezTo>
                  <a:pt x="181" y="171"/>
                  <a:pt x="182" y="170"/>
                  <a:pt x="183" y="168"/>
                </a:cubicBezTo>
                <a:cubicBezTo>
                  <a:pt x="183" y="166"/>
                  <a:pt x="183" y="164"/>
                  <a:pt x="180" y="163"/>
                </a:cubicBezTo>
                <a:close/>
                <a:moveTo>
                  <a:pt x="184" y="147"/>
                </a:moveTo>
                <a:cubicBezTo>
                  <a:pt x="177" y="147"/>
                  <a:pt x="177" y="147"/>
                  <a:pt x="177" y="147"/>
                </a:cubicBezTo>
                <a:cubicBezTo>
                  <a:pt x="177" y="143"/>
                  <a:pt x="177" y="143"/>
                  <a:pt x="177" y="143"/>
                </a:cubicBezTo>
                <a:cubicBezTo>
                  <a:pt x="184" y="143"/>
                  <a:pt x="184" y="143"/>
                  <a:pt x="184" y="143"/>
                </a:cubicBezTo>
                <a:cubicBezTo>
                  <a:pt x="184" y="139"/>
                  <a:pt x="184" y="139"/>
                  <a:pt x="184" y="139"/>
                </a:cubicBezTo>
                <a:cubicBezTo>
                  <a:pt x="177" y="139"/>
                  <a:pt x="177" y="139"/>
                  <a:pt x="177" y="139"/>
                </a:cubicBezTo>
                <a:cubicBezTo>
                  <a:pt x="177" y="136"/>
                  <a:pt x="177" y="136"/>
                  <a:pt x="177" y="136"/>
                </a:cubicBezTo>
                <a:cubicBezTo>
                  <a:pt x="184" y="136"/>
                  <a:pt x="184" y="136"/>
                  <a:pt x="184" y="136"/>
                </a:cubicBezTo>
                <a:cubicBezTo>
                  <a:pt x="184" y="133"/>
                  <a:pt x="184" y="133"/>
                  <a:pt x="184" y="133"/>
                </a:cubicBezTo>
                <a:cubicBezTo>
                  <a:pt x="174" y="133"/>
                  <a:pt x="174" y="133"/>
                  <a:pt x="174" y="133"/>
                </a:cubicBezTo>
                <a:cubicBezTo>
                  <a:pt x="174" y="150"/>
                  <a:pt x="174" y="150"/>
                  <a:pt x="174" y="150"/>
                </a:cubicBezTo>
                <a:cubicBezTo>
                  <a:pt x="184" y="150"/>
                  <a:pt x="184" y="150"/>
                  <a:pt x="184" y="150"/>
                </a:cubicBezTo>
                <a:lnTo>
                  <a:pt x="184" y="147"/>
                </a:lnTo>
                <a:close/>
                <a:moveTo>
                  <a:pt x="153" y="43"/>
                </a:moveTo>
                <a:cubicBezTo>
                  <a:pt x="142" y="39"/>
                  <a:pt x="130" y="37"/>
                  <a:pt x="117" y="37"/>
                </a:cubicBezTo>
                <a:cubicBezTo>
                  <a:pt x="74" y="37"/>
                  <a:pt x="35" y="64"/>
                  <a:pt x="19" y="105"/>
                </a:cubicBezTo>
                <a:cubicBezTo>
                  <a:pt x="0" y="159"/>
                  <a:pt x="27" y="219"/>
                  <a:pt x="81" y="239"/>
                </a:cubicBezTo>
                <a:cubicBezTo>
                  <a:pt x="93" y="243"/>
                  <a:pt x="105" y="246"/>
                  <a:pt x="117" y="246"/>
                </a:cubicBezTo>
                <a:cubicBezTo>
                  <a:pt x="161" y="246"/>
                  <a:pt x="200" y="218"/>
                  <a:pt x="215" y="177"/>
                </a:cubicBezTo>
                <a:cubicBezTo>
                  <a:pt x="235" y="123"/>
                  <a:pt x="207" y="63"/>
                  <a:pt x="153" y="43"/>
                </a:cubicBezTo>
                <a:close/>
                <a:moveTo>
                  <a:pt x="199" y="171"/>
                </a:moveTo>
                <a:cubicBezTo>
                  <a:pt x="187" y="206"/>
                  <a:pt x="154" y="229"/>
                  <a:pt x="117" y="229"/>
                </a:cubicBezTo>
                <a:cubicBezTo>
                  <a:pt x="107" y="229"/>
                  <a:pt x="97" y="227"/>
                  <a:pt x="87" y="223"/>
                </a:cubicBezTo>
                <a:cubicBezTo>
                  <a:pt x="42" y="207"/>
                  <a:pt x="19" y="156"/>
                  <a:pt x="35" y="111"/>
                </a:cubicBezTo>
                <a:cubicBezTo>
                  <a:pt x="48" y="77"/>
                  <a:pt x="81" y="54"/>
                  <a:pt x="117" y="54"/>
                </a:cubicBezTo>
                <a:cubicBezTo>
                  <a:pt x="128" y="54"/>
                  <a:pt x="138" y="56"/>
                  <a:pt x="147" y="59"/>
                </a:cubicBezTo>
                <a:cubicBezTo>
                  <a:pt x="193" y="76"/>
                  <a:pt x="216" y="126"/>
                  <a:pt x="199" y="171"/>
                </a:cubicBezTo>
                <a:close/>
              </a:path>
            </a:pathLst>
          </a:custGeom>
          <a:solidFill>
            <a:sysClr val="window" lastClr="FFFFFF"/>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black"/>
              </a:solidFill>
              <a:effectLst/>
              <a:uLnTx/>
              <a:uFillTx/>
              <a:latin typeface="等线" panose="02010600030101010101" charset="-122"/>
              <a:ea typeface="等线" panose="02010600030101010101" charset="-122"/>
              <a:cs typeface="+mn-cs"/>
            </a:endParaRPr>
          </a:p>
        </p:txBody>
      </p:sp>
      <p:sp>
        <p:nvSpPr>
          <p:cNvPr id="22" name="Oval 22"/>
          <p:cNvSpPr>
            <a:spLocks noChangeArrowheads="1"/>
          </p:cNvSpPr>
          <p:nvPr/>
        </p:nvSpPr>
        <p:spPr bwMode="auto">
          <a:xfrm>
            <a:off x="5625100" y="3559570"/>
            <a:ext cx="717454" cy="717454"/>
          </a:xfrm>
          <a:prstGeom prst="ellipse">
            <a:avLst/>
          </a:prstGeom>
          <a:solidFill>
            <a:schemeClr val="accent1"/>
          </a:solidFill>
          <a:ln>
            <a:noFill/>
          </a:ln>
        </p:spPr>
        <p:txBody>
          <a:bodyPr anchor="ctr"/>
          <a:lstStyle>
            <a:lvl1pPr defTabSz="912495">
              <a:defRPr>
                <a:solidFill>
                  <a:schemeClr val="tx1"/>
                </a:solidFill>
                <a:latin typeface="Calibri" panose="020F0502020204030204" pitchFamily="34" charset="0"/>
                <a:ea typeface="宋体" panose="02010600030101010101" pitchFamily="2" charset="-122"/>
              </a:defRPr>
            </a:lvl1pPr>
            <a:lvl2pPr marL="742950" indent="-285750" defTabSz="912495">
              <a:defRPr>
                <a:solidFill>
                  <a:schemeClr val="tx1"/>
                </a:solidFill>
                <a:latin typeface="Calibri" panose="020F0502020204030204" pitchFamily="34" charset="0"/>
                <a:ea typeface="宋体" panose="02010600030101010101" pitchFamily="2" charset="-122"/>
              </a:defRPr>
            </a:lvl2pPr>
            <a:lvl3pPr marL="1143000" indent="-228600" defTabSz="912495">
              <a:defRPr>
                <a:solidFill>
                  <a:schemeClr val="tx1"/>
                </a:solidFill>
                <a:latin typeface="Calibri" panose="020F0502020204030204" pitchFamily="34" charset="0"/>
                <a:ea typeface="宋体" panose="02010600030101010101" pitchFamily="2" charset="-122"/>
              </a:defRPr>
            </a:lvl3pPr>
            <a:lvl4pPr marL="1600200" indent="-228600" defTabSz="912495">
              <a:defRPr>
                <a:solidFill>
                  <a:schemeClr val="tx1"/>
                </a:solidFill>
                <a:latin typeface="Calibri" panose="020F0502020204030204" pitchFamily="34" charset="0"/>
                <a:ea typeface="宋体" panose="02010600030101010101" pitchFamily="2" charset="-122"/>
              </a:defRPr>
            </a:lvl4pPr>
            <a:lvl5pPr marL="2057400" indent="-228600" defTabSz="912495">
              <a:defRPr>
                <a:solidFill>
                  <a:schemeClr val="tx1"/>
                </a:solidFill>
                <a:latin typeface="Calibri" panose="020F0502020204030204" pitchFamily="34" charset="0"/>
                <a:ea typeface="宋体" panose="02010600030101010101" pitchFamily="2" charset="-122"/>
              </a:defRPr>
            </a:lvl5pPr>
            <a:lvl6pPr marL="25146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249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600" b="0" i="0" u="none" strike="noStrike" kern="1200" cap="none" spc="0" normalizeH="0" baseline="0" noProof="0">
              <a:ln>
                <a:noFill/>
              </a:ln>
              <a:solidFill>
                <a:srgbClr val="FFFFFF"/>
              </a:solidFill>
              <a:effectLst/>
              <a:uLnTx/>
              <a:uFillTx/>
              <a:latin typeface="FontAwesome"/>
              <a:ea typeface="宋体" panose="02010600030101010101" pitchFamily="2" charset="-122"/>
              <a:cs typeface="+mn-cs"/>
            </a:endParaRPr>
          </a:p>
        </p:txBody>
      </p:sp>
      <p:sp>
        <p:nvSpPr>
          <p:cNvPr id="23" name="文本框 22" descr="#clear#"/>
          <p:cNvSpPr txBox="1"/>
          <p:nvPr/>
        </p:nvSpPr>
        <p:spPr>
          <a:xfrm>
            <a:off x="6604345" y="3456631"/>
            <a:ext cx="3434862"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4" name="Freeform 78@|5FFC:0|FBC:0|LFC:16777215|LBC:16777215"/>
          <p:cNvSpPr>
            <a:spLocks noEditPoints="1"/>
          </p:cNvSpPr>
          <p:nvPr/>
        </p:nvSpPr>
        <p:spPr bwMode="auto">
          <a:xfrm flipH="1">
            <a:off x="5829973" y="3694417"/>
            <a:ext cx="307709" cy="447760"/>
          </a:xfrm>
          <a:custGeom>
            <a:avLst/>
            <a:gdLst>
              <a:gd name="T0" fmla="*/ 358476 w 85"/>
              <a:gd name="T1" fmla="*/ 0 h 123"/>
              <a:gd name="T2" fmla="*/ 0 w 85"/>
              <a:gd name="T3" fmla="*/ 360479 h 123"/>
              <a:gd name="T4" fmla="*/ 162168 w 85"/>
              <a:gd name="T5" fmla="*/ 755289 h 123"/>
              <a:gd name="T6" fmla="*/ 358476 w 85"/>
              <a:gd name="T7" fmla="*/ 1055688 h 123"/>
              <a:gd name="T8" fmla="*/ 554785 w 85"/>
              <a:gd name="T9" fmla="*/ 755289 h 123"/>
              <a:gd name="T10" fmla="*/ 725488 w 85"/>
              <a:gd name="T11" fmla="*/ 360479 h 123"/>
              <a:gd name="T12" fmla="*/ 358476 w 85"/>
              <a:gd name="T13" fmla="*/ 0 h 123"/>
              <a:gd name="T14" fmla="*/ 443828 w 85"/>
              <a:gd name="T15" fmla="*/ 892614 h 123"/>
              <a:gd name="T16" fmla="*/ 281660 w 85"/>
              <a:gd name="T17" fmla="*/ 909780 h 123"/>
              <a:gd name="T18" fmla="*/ 264590 w 85"/>
              <a:gd name="T19" fmla="*/ 849700 h 123"/>
              <a:gd name="T20" fmla="*/ 264590 w 85"/>
              <a:gd name="T21" fmla="*/ 849700 h 123"/>
              <a:gd name="T22" fmla="*/ 469433 w 85"/>
              <a:gd name="T23" fmla="*/ 823952 h 123"/>
              <a:gd name="T24" fmla="*/ 460898 w 85"/>
              <a:gd name="T25" fmla="*/ 849700 h 123"/>
              <a:gd name="T26" fmla="*/ 443828 w 85"/>
              <a:gd name="T27" fmla="*/ 892614 h 123"/>
              <a:gd name="T28" fmla="*/ 256055 w 85"/>
              <a:gd name="T29" fmla="*/ 815369 h 123"/>
              <a:gd name="T30" fmla="*/ 230449 w 85"/>
              <a:gd name="T31" fmla="*/ 755289 h 123"/>
              <a:gd name="T32" fmla="*/ 486504 w 85"/>
              <a:gd name="T33" fmla="*/ 755289 h 123"/>
              <a:gd name="T34" fmla="*/ 477969 w 85"/>
              <a:gd name="T35" fmla="*/ 789620 h 123"/>
              <a:gd name="T36" fmla="*/ 256055 w 85"/>
              <a:gd name="T37" fmla="*/ 815369 h 123"/>
              <a:gd name="T38" fmla="*/ 358476 w 85"/>
              <a:gd name="T39" fmla="*/ 987025 h 123"/>
              <a:gd name="T40" fmla="*/ 298730 w 85"/>
              <a:gd name="T41" fmla="*/ 944111 h 123"/>
              <a:gd name="T42" fmla="*/ 435293 w 85"/>
              <a:gd name="T43" fmla="*/ 926946 h 123"/>
              <a:gd name="T44" fmla="*/ 358476 w 85"/>
              <a:gd name="T45" fmla="*/ 987025 h 123"/>
              <a:gd name="T46" fmla="*/ 512109 w 85"/>
              <a:gd name="T47" fmla="*/ 686626 h 123"/>
              <a:gd name="T48" fmla="*/ 204844 w 85"/>
              <a:gd name="T49" fmla="*/ 686626 h 123"/>
              <a:gd name="T50" fmla="*/ 153633 w 85"/>
              <a:gd name="T51" fmla="*/ 583632 h 123"/>
              <a:gd name="T52" fmla="*/ 68281 w 85"/>
              <a:gd name="T53" fmla="*/ 360479 h 123"/>
              <a:gd name="T54" fmla="*/ 358476 w 85"/>
              <a:gd name="T55" fmla="*/ 68663 h 123"/>
              <a:gd name="T56" fmla="*/ 657207 w 85"/>
              <a:gd name="T57" fmla="*/ 360479 h 123"/>
              <a:gd name="T58" fmla="*/ 571855 w 85"/>
              <a:gd name="T59" fmla="*/ 583632 h 123"/>
              <a:gd name="T60" fmla="*/ 512109 w 85"/>
              <a:gd name="T61" fmla="*/ 686626 h 123"/>
              <a:gd name="T62" fmla="*/ 512109 w 85"/>
              <a:gd name="T63" fmla="*/ 686626 h 123"/>
              <a:gd name="T64" fmla="*/ 512109 w 85"/>
              <a:gd name="T65" fmla="*/ 686626 h 1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5" h="123">
                <a:moveTo>
                  <a:pt x="42" y="0"/>
                </a:moveTo>
                <a:cubicBezTo>
                  <a:pt x="19" y="0"/>
                  <a:pt x="0" y="19"/>
                  <a:pt x="0" y="42"/>
                </a:cubicBezTo>
                <a:cubicBezTo>
                  <a:pt x="0" y="57"/>
                  <a:pt x="14" y="74"/>
                  <a:pt x="19" y="88"/>
                </a:cubicBezTo>
                <a:cubicBezTo>
                  <a:pt x="27" y="110"/>
                  <a:pt x="26" y="123"/>
                  <a:pt x="42" y="123"/>
                </a:cubicBezTo>
                <a:cubicBezTo>
                  <a:pt x="59" y="123"/>
                  <a:pt x="58" y="110"/>
                  <a:pt x="65" y="88"/>
                </a:cubicBezTo>
                <a:cubicBezTo>
                  <a:pt x="70" y="74"/>
                  <a:pt x="85" y="57"/>
                  <a:pt x="85" y="42"/>
                </a:cubicBezTo>
                <a:cubicBezTo>
                  <a:pt x="85" y="19"/>
                  <a:pt x="66" y="0"/>
                  <a:pt x="42" y="0"/>
                </a:cubicBezTo>
                <a:close/>
                <a:moveTo>
                  <a:pt x="52" y="104"/>
                </a:moveTo>
                <a:cubicBezTo>
                  <a:pt x="33" y="106"/>
                  <a:pt x="33" y="106"/>
                  <a:pt x="33" y="106"/>
                </a:cubicBezTo>
                <a:cubicBezTo>
                  <a:pt x="33" y="104"/>
                  <a:pt x="32" y="102"/>
                  <a:pt x="31" y="99"/>
                </a:cubicBezTo>
                <a:cubicBezTo>
                  <a:pt x="31" y="99"/>
                  <a:pt x="31" y="99"/>
                  <a:pt x="31" y="99"/>
                </a:cubicBezTo>
                <a:cubicBezTo>
                  <a:pt x="55" y="96"/>
                  <a:pt x="55" y="96"/>
                  <a:pt x="55" y="96"/>
                </a:cubicBezTo>
                <a:cubicBezTo>
                  <a:pt x="54" y="97"/>
                  <a:pt x="54" y="98"/>
                  <a:pt x="54" y="99"/>
                </a:cubicBezTo>
                <a:cubicBezTo>
                  <a:pt x="53" y="101"/>
                  <a:pt x="53" y="103"/>
                  <a:pt x="52" y="104"/>
                </a:cubicBezTo>
                <a:close/>
                <a:moveTo>
                  <a:pt x="30" y="95"/>
                </a:moveTo>
                <a:cubicBezTo>
                  <a:pt x="29" y="93"/>
                  <a:pt x="28" y="91"/>
                  <a:pt x="27" y="88"/>
                </a:cubicBezTo>
                <a:cubicBezTo>
                  <a:pt x="57" y="88"/>
                  <a:pt x="57" y="88"/>
                  <a:pt x="57" y="88"/>
                </a:cubicBezTo>
                <a:cubicBezTo>
                  <a:pt x="57" y="89"/>
                  <a:pt x="56" y="91"/>
                  <a:pt x="56" y="92"/>
                </a:cubicBezTo>
                <a:lnTo>
                  <a:pt x="30" y="95"/>
                </a:lnTo>
                <a:close/>
                <a:moveTo>
                  <a:pt x="42" y="115"/>
                </a:moveTo>
                <a:cubicBezTo>
                  <a:pt x="38" y="115"/>
                  <a:pt x="37" y="114"/>
                  <a:pt x="35" y="110"/>
                </a:cubicBezTo>
                <a:cubicBezTo>
                  <a:pt x="51" y="108"/>
                  <a:pt x="51" y="108"/>
                  <a:pt x="51" y="108"/>
                </a:cubicBezTo>
                <a:cubicBezTo>
                  <a:pt x="49" y="114"/>
                  <a:pt x="47" y="115"/>
                  <a:pt x="42" y="115"/>
                </a:cubicBezTo>
                <a:close/>
                <a:moveTo>
                  <a:pt x="60" y="80"/>
                </a:moveTo>
                <a:cubicBezTo>
                  <a:pt x="24" y="80"/>
                  <a:pt x="24" y="80"/>
                  <a:pt x="24" y="80"/>
                </a:cubicBezTo>
                <a:cubicBezTo>
                  <a:pt x="23" y="76"/>
                  <a:pt x="20" y="72"/>
                  <a:pt x="18" y="68"/>
                </a:cubicBezTo>
                <a:cubicBezTo>
                  <a:pt x="13" y="59"/>
                  <a:pt x="8" y="50"/>
                  <a:pt x="8" y="42"/>
                </a:cubicBezTo>
                <a:cubicBezTo>
                  <a:pt x="8" y="23"/>
                  <a:pt x="23" y="8"/>
                  <a:pt x="42" y="8"/>
                </a:cubicBezTo>
                <a:cubicBezTo>
                  <a:pt x="61" y="8"/>
                  <a:pt x="77" y="23"/>
                  <a:pt x="77" y="42"/>
                </a:cubicBezTo>
                <a:cubicBezTo>
                  <a:pt x="77" y="50"/>
                  <a:pt x="72" y="59"/>
                  <a:pt x="67" y="68"/>
                </a:cubicBezTo>
                <a:cubicBezTo>
                  <a:pt x="64" y="72"/>
                  <a:pt x="62" y="76"/>
                  <a:pt x="60" y="80"/>
                </a:cubicBezTo>
                <a:close/>
                <a:moveTo>
                  <a:pt x="60" y="80"/>
                </a:moveTo>
                <a:cubicBezTo>
                  <a:pt x="60" y="80"/>
                  <a:pt x="60" y="80"/>
                  <a:pt x="60" y="80"/>
                </a:cubicBezTo>
              </a:path>
            </a:pathLst>
          </a:custGeom>
          <a:solidFill>
            <a:srgbClr val="FFFFFE"/>
          </a:solidFill>
          <a:ln>
            <a:noFill/>
          </a:ln>
        </p:spPr>
        <p:txBody>
          <a:bodyPr lIns="121682" tIns="60841" rIns="121682" bIns="6084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25" name="Oval 22"/>
          <p:cNvSpPr>
            <a:spLocks noChangeArrowheads="1"/>
          </p:cNvSpPr>
          <p:nvPr/>
        </p:nvSpPr>
        <p:spPr bwMode="auto">
          <a:xfrm>
            <a:off x="5625100" y="5186894"/>
            <a:ext cx="717454" cy="717454"/>
          </a:xfrm>
          <a:prstGeom prst="ellipse">
            <a:avLst/>
          </a:prstGeom>
          <a:solidFill>
            <a:schemeClr val="accent1"/>
          </a:solidFill>
          <a:ln>
            <a:noFill/>
          </a:ln>
        </p:spPr>
        <p:txBody>
          <a:bodyPr anchor="ctr"/>
          <a:lstStyle>
            <a:lvl1pPr defTabSz="912495">
              <a:defRPr>
                <a:solidFill>
                  <a:schemeClr val="tx1"/>
                </a:solidFill>
                <a:latin typeface="Calibri" panose="020F0502020204030204" pitchFamily="34" charset="0"/>
                <a:ea typeface="宋体" panose="02010600030101010101" pitchFamily="2" charset="-122"/>
              </a:defRPr>
            </a:lvl1pPr>
            <a:lvl2pPr marL="742950" indent="-285750" defTabSz="912495">
              <a:defRPr>
                <a:solidFill>
                  <a:schemeClr val="tx1"/>
                </a:solidFill>
                <a:latin typeface="Calibri" panose="020F0502020204030204" pitchFamily="34" charset="0"/>
                <a:ea typeface="宋体" panose="02010600030101010101" pitchFamily="2" charset="-122"/>
              </a:defRPr>
            </a:lvl2pPr>
            <a:lvl3pPr marL="1143000" indent="-228600" defTabSz="912495">
              <a:defRPr>
                <a:solidFill>
                  <a:schemeClr val="tx1"/>
                </a:solidFill>
                <a:latin typeface="Calibri" panose="020F0502020204030204" pitchFamily="34" charset="0"/>
                <a:ea typeface="宋体" panose="02010600030101010101" pitchFamily="2" charset="-122"/>
              </a:defRPr>
            </a:lvl3pPr>
            <a:lvl4pPr marL="1600200" indent="-228600" defTabSz="912495">
              <a:defRPr>
                <a:solidFill>
                  <a:schemeClr val="tx1"/>
                </a:solidFill>
                <a:latin typeface="Calibri" panose="020F0502020204030204" pitchFamily="34" charset="0"/>
                <a:ea typeface="宋体" panose="02010600030101010101" pitchFamily="2" charset="-122"/>
              </a:defRPr>
            </a:lvl4pPr>
            <a:lvl5pPr marL="2057400" indent="-228600" defTabSz="912495">
              <a:defRPr>
                <a:solidFill>
                  <a:schemeClr val="tx1"/>
                </a:solidFill>
                <a:latin typeface="Calibri" panose="020F0502020204030204" pitchFamily="34" charset="0"/>
                <a:ea typeface="宋体" panose="02010600030101010101" pitchFamily="2" charset="-122"/>
              </a:defRPr>
            </a:lvl5pPr>
            <a:lvl6pPr marL="25146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9124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91249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600" b="0" i="0" u="none" strike="noStrike" kern="1200" cap="none" spc="0" normalizeH="0" baseline="0" noProof="0">
              <a:ln>
                <a:noFill/>
              </a:ln>
              <a:solidFill>
                <a:srgbClr val="FFFFFF"/>
              </a:solidFill>
              <a:effectLst/>
              <a:uLnTx/>
              <a:uFillTx/>
              <a:latin typeface="FontAwesome"/>
              <a:ea typeface="宋体" panose="02010600030101010101" pitchFamily="2" charset="-122"/>
              <a:cs typeface="+mn-cs"/>
            </a:endParaRPr>
          </a:p>
        </p:txBody>
      </p:sp>
      <p:sp>
        <p:nvSpPr>
          <p:cNvPr id="26" name="文本框 25" descr="#clear#"/>
          <p:cNvSpPr txBox="1"/>
          <p:nvPr/>
        </p:nvSpPr>
        <p:spPr>
          <a:xfrm>
            <a:off x="6604345" y="5083955"/>
            <a:ext cx="3434862"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7" name="Freeform 34"/>
          <p:cNvSpPr>
            <a:spLocks noEditPoints="1"/>
          </p:cNvSpPr>
          <p:nvPr/>
        </p:nvSpPr>
        <p:spPr bwMode="auto">
          <a:xfrm>
            <a:off x="5750423" y="5403197"/>
            <a:ext cx="466808" cy="284849"/>
          </a:xfrm>
          <a:custGeom>
            <a:avLst/>
            <a:gdLst>
              <a:gd name="T0" fmla="*/ 2147483646 w 363"/>
              <a:gd name="T1" fmla="*/ 2147483646 h 221"/>
              <a:gd name="T2" fmla="*/ 2147483646 w 363"/>
              <a:gd name="T3" fmla="*/ 2147483646 h 221"/>
              <a:gd name="T4" fmla="*/ 2147483646 w 363"/>
              <a:gd name="T5" fmla="*/ 2147483646 h 221"/>
              <a:gd name="T6" fmla="*/ 2147483646 w 363"/>
              <a:gd name="T7" fmla="*/ 2147483646 h 221"/>
              <a:gd name="T8" fmla="*/ 2147483646 w 363"/>
              <a:gd name="T9" fmla="*/ 2147483646 h 221"/>
              <a:gd name="T10" fmla="*/ 2147483646 w 363"/>
              <a:gd name="T11" fmla="*/ 2147483646 h 221"/>
              <a:gd name="T12" fmla="*/ 2147483646 w 363"/>
              <a:gd name="T13" fmla="*/ 2147483646 h 221"/>
              <a:gd name="T14" fmla="*/ 2147483646 w 363"/>
              <a:gd name="T15" fmla="*/ 2147483646 h 221"/>
              <a:gd name="T16" fmla="*/ 2147483646 w 363"/>
              <a:gd name="T17" fmla="*/ 2147483646 h 221"/>
              <a:gd name="T18" fmla="*/ 2147483646 w 363"/>
              <a:gd name="T19" fmla="*/ 2147483646 h 221"/>
              <a:gd name="T20" fmla="*/ 2147483646 w 363"/>
              <a:gd name="T21" fmla="*/ 2147483646 h 221"/>
              <a:gd name="T22" fmla="*/ 2147483646 w 363"/>
              <a:gd name="T23" fmla="*/ 2147483646 h 221"/>
              <a:gd name="T24" fmla="*/ 2147483646 w 363"/>
              <a:gd name="T25" fmla="*/ 2147483646 h 221"/>
              <a:gd name="T26" fmla="*/ 2147483646 w 363"/>
              <a:gd name="T27" fmla="*/ 2147483646 h 221"/>
              <a:gd name="T28" fmla="*/ 2147483646 w 363"/>
              <a:gd name="T29" fmla="*/ 2147483646 h 221"/>
              <a:gd name="T30" fmla="*/ 2147483646 w 363"/>
              <a:gd name="T31" fmla="*/ 0 h 221"/>
              <a:gd name="T32" fmla="*/ 2147483646 w 363"/>
              <a:gd name="T33" fmla="*/ 2147483646 h 221"/>
              <a:gd name="T34" fmla="*/ 2147483646 w 363"/>
              <a:gd name="T35" fmla="*/ 2147483646 h 221"/>
              <a:gd name="T36" fmla="*/ 2147483646 w 363"/>
              <a:gd name="T37" fmla="*/ 2147483646 h 221"/>
              <a:gd name="T38" fmla="*/ 2147483646 w 363"/>
              <a:gd name="T39" fmla="*/ 2147483646 h 221"/>
              <a:gd name="T40" fmla="*/ 2147483646 w 363"/>
              <a:gd name="T41" fmla="*/ 2147483646 h 221"/>
              <a:gd name="T42" fmla="*/ 2147483646 w 363"/>
              <a:gd name="T43" fmla="*/ 2147483646 h 221"/>
              <a:gd name="T44" fmla="*/ 2147483646 w 363"/>
              <a:gd name="T45" fmla="*/ 2147483646 h 221"/>
              <a:gd name="T46" fmla="*/ 2147483646 w 363"/>
              <a:gd name="T47" fmla="*/ 2147483646 h 221"/>
              <a:gd name="T48" fmla="*/ 2147483646 w 363"/>
              <a:gd name="T49" fmla="*/ 2147483646 h 221"/>
              <a:gd name="T50" fmla="*/ 2147483646 w 363"/>
              <a:gd name="T51" fmla="*/ 2147483646 h 221"/>
              <a:gd name="T52" fmla="*/ 2147483646 w 363"/>
              <a:gd name="T53" fmla="*/ 2147483646 h 221"/>
              <a:gd name="T54" fmla="*/ 2147483646 w 363"/>
              <a:gd name="T55" fmla="*/ 2147483646 h 221"/>
              <a:gd name="T56" fmla="*/ 2147483646 w 363"/>
              <a:gd name="T57" fmla="*/ 2147483646 h 221"/>
              <a:gd name="T58" fmla="*/ 2147483646 w 363"/>
              <a:gd name="T59" fmla="*/ 2147483646 h 221"/>
              <a:gd name="T60" fmla="*/ 2147483646 w 363"/>
              <a:gd name="T61" fmla="*/ 2147483646 h 221"/>
              <a:gd name="T62" fmla="*/ 2147483646 w 363"/>
              <a:gd name="T63" fmla="*/ 2147483646 h 221"/>
              <a:gd name="T64" fmla="*/ 2147483646 w 363"/>
              <a:gd name="T65" fmla="*/ 2147483646 h 221"/>
              <a:gd name="T66" fmla="*/ 2147483646 w 363"/>
              <a:gd name="T67" fmla="*/ 2147483646 h 221"/>
              <a:gd name="T68" fmla="*/ 2147483646 w 363"/>
              <a:gd name="T69" fmla="*/ 2147483646 h 221"/>
              <a:gd name="T70" fmla="*/ 2147483646 w 363"/>
              <a:gd name="T71" fmla="*/ 2147483646 h 221"/>
              <a:gd name="T72" fmla="*/ 2147483646 w 363"/>
              <a:gd name="T73" fmla="*/ 2147483646 h 221"/>
              <a:gd name="T74" fmla="*/ 2147483646 w 363"/>
              <a:gd name="T75" fmla="*/ 2147483646 h 221"/>
              <a:gd name="T76" fmla="*/ 2147483646 w 363"/>
              <a:gd name="T77" fmla="*/ 2147483646 h 221"/>
              <a:gd name="T78" fmla="*/ 2147483646 w 363"/>
              <a:gd name="T79" fmla="*/ 2147483646 h 221"/>
              <a:gd name="T80" fmla="*/ 2147483646 w 363"/>
              <a:gd name="T81" fmla="*/ 2147483646 h 221"/>
              <a:gd name="T82" fmla="*/ 2147483646 w 363"/>
              <a:gd name="T83" fmla="*/ 2147483646 h 2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3" h="221">
                <a:moveTo>
                  <a:pt x="25" y="108"/>
                </a:moveTo>
                <a:cubicBezTo>
                  <a:pt x="43" y="115"/>
                  <a:pt x="43" y="115"/>
                  <a:pt x="43" y="115"/>
                </a:cubicBezTo>
                <a:cubicBezTo>
                  <a:pt x="26" y="128"/>
                  <a:pt x="26" y="128"/>
                  <a:pt x="26" y="128"/>
                </a:cubicBezTo>
                <a:cubicBezTo>
                  <a:pt x="13" y="128"/>
                  <a:pt x="13" y="128"/>
                  <a:pt x="13" y="128"/>
                </a:cubicBezTo>
                <a:lnTo>
                  <a:pt x="25" y="108"/>
                </a:lnTo>
                <a:close/>
                <a:moveTo>
                  <a:pt x="238" y="58"/>
                </a:moveTo>
                <a:cubicBezTo>
                  <a:pt x="239" y="54"/>
                  <a:pt x="241" y="50"/>
                  <a:pt x="243" y="47"/>
                </a:cubicBezTo>
                <a:cubicBezTo>
                  <a:pt x="243" y="47"/>
                  <a:pt x="242" y="47"/>
                  <a:pt x="241" y="47"/>
                </a:cubicBezTo>
                <a:cubicBezTo>
                  <a:pt x="237" y="47"/>
                  <a:pt x="229" y="47"/>
                  <a:pt x="224" y="47"/>
                </a:cubicBezTo>
                <a:cubicBezTo>
                  <a:pt x="220" y="47"/>
                  <a:pt x="217" y="47"/>
                  <a:pt x="214" y="48"/>
                </a:cubicBezTo>
                <a:cubicBezTo>
                  <a:pt x="226" y="58"/>
                  <a:pt x="226" y="58"/>
                  <a:pt x="226" y="58"/>
                </a:cubicBezTo>
                <a:lnTo>
                  <a:pt x="238" y="58"/>
                </a:lnTo>
                <a:close/>
                <a:moveTo>
                  <a:pt x="249" y="53"/>
                </a:moveTo>
                <a:cubicBezTo>
                  <a:pt x="248" y="53"/>
                  <a:pt x="247" y="55"/>
                  <a:pt x="246" y="58"/>
                </a:cubicBezTo>
                <a:cubicBezTo>
                  <a:pt x="252" y="58"/>
                  <a:pt x="252" y="58"/>
                  <a:pt x="252" y="58"/>
                </a:cubicBezTo>
                <a:cubicBezTo>
                  <a:pt x="251" y="55"/>
                  <a:pt x="250" y="53"/>
                  <a:pt x="249" y="53"/>
                </a:cubicBezTo>
                <a:close/>
                <a:moveTo>
                  <a:pt x="250" y="150"/>
                </a:moveTo>
                <a:cubicBezTo>
                  <a:pt x="249" y="150"/>
                  <a:pt x="246" y="154"/>
                  <a:pt x="246" y="162"/>
                </a:cubicBezTo>
                <a:cubicBezTo>
                  <a:pt x="246" y="169"/>
                  <a:pt x="249" y="173"/>
                  <a:pt x="250" y="173"/>
                </a:cubicBezTo>
                <a:cubicBezTo>
                  <a:pt x="251" y="173"/>
                  <a:pt x="254" y="169"/>
                  <a:pt x="254" y="162"/>
                </a:cubicBezTo>
                <a:cubicBezTo>
                  <a:pt x="254" y="154"/>
                  <a:pt x="251" y="150"/>
                  <a:pt x="250" y="150"/>
                </a:cubicBezTo>
                <a:close/>
                <a:moveTo>
                  <a:pt x="245" y="144"/>
                </a:moveTo>
                <a:cubicBezTo>
                  <a:pt x="244" y="144"/>
                  <a:pt x="243" y="144"/>
                  <a:pt x="243" y="144"/>
                </a:cubicBezTo>
                <a:cubicBezTo>
                  <a:pt x="242" y="144"/>
                  <a:pt x="242" y="144"/>
                  <a:pt x="241" y="144"/>
                </a:cubicBezTo>
                <a:cubicBezTo>
                  <a:pt x="200" y="171"/>
                  <a:pt x="200" y="171"/>
                  <a:pt x="200" y="171"/>
                </a:cubicBezTo>
                <a:cubicBezTo>
                  <a:pt x="205" y="176"/>
                  <a:pt x="214" y="179"/>
                  <a:pt x="225" y="179"/>
                </a:cubicBezTo>
                <a:cubicBezTo>
                  <a:pt x="231" y="179"/>
                  <a:pt x="238" y="179"/>
                  <a:pt x="243" y="179"/>
                </a:cubicBezTo>
                <a:cubicBezTo>
                  <a:pt x="243" y="179"/>
                  <a:pt x="244" y="179"/>
                  <a:pt x="245" y="179"/>
                </a:cubicBezTo>
                <a:cubicBezTo>
                  <a:pt x="241" y="175"/>
                  <a:pt x="238" y="169"/>
                  <a:pt x="238" y="162"/>
                </a:cubicBezTo>
                <a:cubicBezTo>
                  <a:pt x="238" y="154"/>
                  <a:pt x="241" y="148"/>
                  <a:pt x="245" y="144"/>
                </a:cubicBezTo>
                <a:close/>
                <a:moveTo>
                  <a:pt x="208" y="58"/>
                </a:moveTo>
                <a:cubicBezTo>
                  <a:pt x="137" y="0"/>
                  <a:pt x="137" y="0"/>
                  <a:pt x="137" y="0"/>
                </a:cubicBezTo>
                <a:cubicBezTo>
                  <a:pt x="110" y="0"/>
                  <a:pt x="110" y="0"/>
                  <a:pt x="110" y="0"/>
                </a:cubicBezTo>
                <a:cubicBezTo>
                  <a:pt x="110" y="0"/>
                  <a:pt x="133" y="48"/>
                  <a:pt x="138" y="58"/>
                </a:cubicBezTo>
                <a:lnTo>
                  <a:pt x="208" y="58"/>
                </a:lnTo>
                <a:close/>
                <a:moveTo>
                  <a:pt x="362" y="107"/>
                </a:moveTo>
                <a:cubicBezTo>
                  <a:pt x="361" y="119"/>
                  <a:pt x="332" y="125"/>
                  <a:pt x="316" y="125"/>
                </a:cubicBezTo>
                <a:cubicBezTo>
                  <a:pt x="248" y="125"/>
                  <a:pt x="248" y="125"/>
                  <a:pt x="248" y="125"/>
                </a:cubicBezTo>
                <a:cubicBezTo>
                  <a:pt x="102" y="221"/>
                  <a:pt x="102" y="221"/>
                  <a:pt x="102" y="221"/>
                </a:cubicBezTo>
                <a:cubicBezTo>
                  <a:pt x="75" y="221"/>
                  <a:pt x="75" y="221"/>
                  <a:pt x="75" y="221"/>
                </a:cubicBezTo>
                <a:cubicBezTo>
                  <a:pt x="75" y="221"/>
                  <a:pt x="113" y="172"/>
                  <a:pt x="121" y="162"/>
                </a:cubicBezTo>
                <a:cubicBezTo>
                  <a:pt x="127" y="153"/>
                  <a:pt x="138" y="141"/>
                  <a:pt x="138" y="125"/>
                </a:cubicBezTo>
                <a:cubicBezTo>
                  <a:pt x="126" y="125"/>
                  <a:pt x="126" y="125"/>
                  <a:pt x="126" y="125"/>
                </a:cubicBezTo>
                <a:cubicBezTo>
                  <a:pt x="92" y="125"/>
                  <a:pt x="46" y="103"/>
                  <a:pt x="19" y="93"/>
                </a:cubicBezTo>
                <a:cubicBezTo>
                  <a:pt x="2" y="87"/>
                  <a:pt x="5" y="70"/>
                  <a:pt x="19" y="70"/>
                </a:cubicBezTo>
                <a:cubicBezTo>
                  <a:pt x="19" y="70"/>
                  <a:pt x="19" y="70"/>
                  <a:pt x="19" y="70"/>
                </a:cubicBezTo>
                <a:cubicBezTo>
                  <a:pt x="0" y="4"/>
                  <a:pt x="0" y="4"/>
                  <a:pt x="0" y="4"/>
                </a:cubicBezTo>
                <a:cubicBezTo>
                  <a:pt x="21" y="4"/>
                  <a:pt x="21" y="4"/>
                  <a:pt x="21" y="4"/>
                </a:cubicBezTo>
                <a:cubicBezTo>
                  <a:pt x="21" y="4"/>
                  <a:pt x="46" y="37"/>
                  <a:pt x="54" y="47"/>
                </a:cubicBezTo>
                <a:cubicBezTo>
                  <a:pt x="66" y="61"/>
                  <a:pt x="81" y="69"/>
                  <a:pt x="102" y="70"/>
                </a:cubicBezTo>
                <a:cubicBezTo>
                  <a:pt x="280" y="70"/>
                  <a:pt x="280" y="70"/>
                  <a:pt x="280" y="70"/>
                </a:cubicBezTo>
                <a:cubicBezTo>
                  <a:pt x="293" y="70"/>
                  <a:pt x="305" y="72"/>
                  <a:pt x="316" y="76"/>
                </a:cubicBezTo>
                <a:cubicBezTo>
                  <a:pt x="337" y="83"/>
                  <a:pt x="350" y="91"/>
                  <a:pt x="358" y="99"/>
                </a:cubicBezTo>
                <a:cubicBezTo>
                  <a:pt x="362" y="102"/>
                  <a:pt x="363" y="105"/>
                  <a:pt x="362" y="107"/>
                </a:cubicBezTo>
                <a:close/>
                <a:moveTo>
                  <a:pt x="147" y="96"/>
                </a:moveTo>
                <a:cubicBezTo>
                  <a:pt x="147" y="91"/>
                  <a:pt x="143" y="87"/>
                  <a:pt x="138" y="87"/>
                </a:cubicBezTo>
                <a:cubicBezTo>
                  <a:pt x="134" y="87"/>
                  <a:pt x="130" y="91"/>
                  <a:pt x="130" y="96"/>
                </a:cubicBezTo>
                <a:cubicBezTo>
                  <a:pt x="130" y="100"/>
                  <a:pt x="134" y="104"/>
                  <a:pt x="138" y="104"/>
                </a:cubicBezTo>
                <a:cubicBezTo>
                  <a:pt x="143" y="104"/>
                  <a:pt x="147" y="100"/>
                  <a:pt x="147" y="96"/>
                </a:cubicBezTo>
                <a:close/>
                <a:moveTo>
                  <a:pt x="176" y="96"/>
                </a:moveTo>
                <a:cubicBezTo>
                  <a:pt x="176" y="91"/>
                  <a:pt x="172" y="87"/>
                  <a:pt x="167" y="87"/>
                </a:cubicBezTo>
                <a:cubicBezTo>
                  <a:pt x="162" y="87"/>
                  <a:pt x="159" y="91"/>
                  <a:pt x="159" y="96"/>
                </a:cubicBezTo>
                <a:cubicBezTo>
                  <a:pt x="159" y="100"/>
                  <a:pt x="162" y="104"/>
                  <a:pt x="167" y="104"/>
                </a:cubicBezTo>
                <a:cubicBezTo>
                  <a:pt x="172" y="104"/>
                  <a:pt x="176" y="100"/>
                  <a:pt x="176" y="96"/>
                </a:cubicBezTo>
                <a:close/>
                <a:moveTo>
                  <a:pt x="205" y="96"/>
                </a:moveTo>
                <a:cubicBezTo>
                  <a:pt x="205" y="91"/>
                  <a:pt x="201" y="87"/>
                  <a:pt x="196" y="87"/>
                </a:cubicBezTo>
                <a:cubicBezTo>
                  <a:pt x="191" y="87"/>
                  <a:pt x="188" y="91"/>
                  <a:pt x="188" y="96"/>
                </a:cubicBezTo>
                <a:cubicBezTo>
                  <a:pt x="188" y="100"/>
                  <a:pt x="191" y="104"/>
                  <a:pt x="196" y="104"/>
                </a:cubicBezTo>
                <a:cubicBezTo>
                  <a:pt x="201" y="104"/>
                  <a:pt x="205" y="100"/>
                  <a:pt x="205" y="96"/>
                </a:cubicBezTo>
                <a:close/>
                <a:moveTo>
                  <a:pt x="234" y="96"/>
                </a:moveTo>
                <a:cubicBezTo>
                  <a:pt x="234" y="91"/>
                  <a:pt x="230" y="87"/>
                  <a:pt x="225" y="87"/>
                </a:cubicBezTo>
                <a:cubicBezTo>
                  <a:pt x="220" y="87"/>
                  <a:pt x="217" y="91"/>
                  <a:pt x="217" y="96"/>
                </a:cubicBezTo>
                <a:cubicBezTo>
                  <a:pt x="217" y="100"/>
                  <a:pt x="220" y="104"/>
                  <a:pt x="225" y="104"/>
                </a:cubicBezTo>
                <a:cubicBezTo>
                  <a:pt x="230" y="104"/>
                  <a:pt x="234" y="100"/>
                  <a:pt x="234" y="96"/>
                </a:cubicBezTo>
                <a:close/>
                <a:moveTo>
                  <a:pt x="262" y="96"/>
                </a:moveTo>
                <a:cubicBezTo>
                  <a:pt x="262" y="91"/>
                  <a:pt x="259" y="87"/>
                  <a:pt x="254" y="87"/>
                </a:cubicBezTo>
                <a:cubicBezTo>
                  <a:pt x="249" y="87"/>
                  <a:pt x="245" y="91"/>
                  <a:pt x="245" y="96"/>
                </a:cubicBezTo>
                <a:cubicBezTo>
                  <a:pt x="245" y="100"/>
                  <a:pt x="249" y="104"/>
                  <a:pt x="254" y="104"/>
                </a:cubicBezTo>
                <a:cubicBezTo>
                  <a:pt x="259" y="104"/>
                  <a:pt x="262" y="100"/>
                  <a:pt x="262" y="96"/>
                </a:cubicBezTo>
                <a:close/>
                <a:moveTo>
                  <a:pt x="340" y="96"/>
                </a:moveTo>
                <a:cubicBezTo>
                  <a:pt x="336" y="94"/>
                  <a:pt x="331" y="91"/>
                  <a:pt x="325" y="89"/>
                </a:cubicBezTo>
                <a:cubicBezTo>
                  <a:pt x="322" y="90"/>
                  <a:pt x="316" y="91"/>
                  <a:pt x="309" y="91"/>
                </a:cubicBezTo>
                <a:cubicBezTo>
                  <a:pt x="300" y="91"/>
                  <a:pt x="300" y="104"/>
                  <a:pt x="310" y="105"/>
                </a:cubicBezTo>
                <a:cubicBezTo>
                  <a:pt x="322" y="105"/>
                  <a:pt x="335" y="101"/>
                  <a:pt x="340" y="96"/>
                </a:cubicBezTo>
                <a:close/>
              </a:path>
            </a:pathLst>
          </a:custGeom>
          <a:solidFill>
            <a:sysClr val="window" lastClr="FFFFFF"/>
          </a:solidFill>
          <a:ln>
            <a:noFill/>
          </a:ln>
          <a:extLst>
            <a:ext uri="{91240B29-F687-4F45-9708-019B960494DF}">
              <a14:hiddenLine xmlns:a14="http://schemas.microsoft.com/office/drawing/2010/main" w="9525">
                <a:solidFill>
                  <a:srgbClr val="000000"/>
                </a:solidFill>
                <a:round/>
              </a14:hiddenLine>
            </a:ext>
          </a:extLst>
        </p:spPr>
        <p:txBody>
          <a:bodyPr lIns="121917" tIns="60958" rIns="121917" bIns="60958"/>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16" name="MH_Other_1"/>
          <p:cNvSpPr/>
          <p:nvPr>
            <p:custDataLst>
              <p:tags r:id="rId1"/>
            </p:custDataLst>
          </p:nvPr>
        </p:nvSpPr>
        <p:spPr>
          <a:xfrm>
            <a:off x="2069857" y="2294182"/>
            <a:ext cx="1468220" cy="1069286"/>
          </a:xfrm>
          <a:prstGeom prst="stripedRightArrow">
            <a:avLst/>
          </a:prstGeom>
          <a:gradFill>
            <a:gsLst>
              <a:gs pos="0">
                <a:schemeClr val="accent1">
                  <a:lumMod val="60000"/>
                  <a:lumOff val="40000"/>
                </a:schemeClr>
              </a:gs>
              <a:gs pos="63000">
                <a:schemeClr val="accent1">
                  <a:lumMod val="75000"/>
                </a:schemeClr>
              </a:gs>
            </a:gsLst>
            <a:lin ang="2700000" scaled="1"/>
          </a:gradFill>
          <a:ln w="31750" cap="flat" cmpd="sng" algn="ctr">
            <a:noFill/>
            <a:prstDash val="solid"/>
          </a:ln>
          <a:effectLst/>
        </p:spPr>
        <p:txBody>
          <a:bodyPr anchor="ctr"/>
          <a:lstStyle/>
          <a:p>
            <a:pPr algn="ctr">
              <a:defRPr/>
            </a:pPr>
            <a:endParaRPr lang="zh-CN" altLang="en-US" kern="0">
              <a:solidFill>
                <a:prstClr val="white"/>
              </a:solidFill>
            </a:endParaRPr>
          </a:p>
        </p:txBody>
      </p:sp>
      <p:sp>
        <p:nvSpPr>
          <p:cNvPr id="18" name="MH_Other_12"/>
          <p:cNvSpPr/>
          <p:nvPr>
            <p:custDataLst>
              <p:tags r:id="rId2"/>
            </p:custDataLst>
          </p:nvPr>
        </p:nvSpPr>
        <p:spPr>
          <a:xfrm>
            <a:off x="938973" y="2335152"/>
            <a:ext cx="988462" cy="988462"/>
          </a:xfrm>
          <a:prstGeom prst="ellipse">
            <a:avLst/>
          </a:prstGeom>
          <a:gradFill flip="none" rotWithShape="1">
            <a:gsLst>
              <a:gs pos="100000">
                <a:schemeClr val="accent1">
                  <a:lumMod val="75000"/>
                </a:schemeClr>
              </a:gs>
              <a:gs pos="0">
                <a:schemeClr val="accent1">
                  <a:lumMod val="60000"/>
                  <a:lumOff val="40000"/>
                </a:schemeClr>
              </a:gs>
            </a:gsLst>
            <a:path path="circle">
              <a:fillToRect l="50000" t="50000" r="50000" b="50000"/>
            </a:path>
            <a:tileRect/>
          </a:gra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9" name="MH_Other_13"/>
          <p:cNvSpPr/>
          <p:nvPr>
            <p:custDataLst>
              <p:tags r:id="rId3"/>
            </p:custDataLst>
          </p:nvPr>
        </p:nvSpPr>
        <p:spPr>
          <a:xfrm flipV="1">
            <a:off x="1058619" y="2334036"/>
            <a:ext cx="749300" cy="436562"/>
          </a:xfrm>
          <a:custGeom>
            <a:avLst/>
            <a:gdLst>
              <a:gd name="connsiteX0" fmla="*/ 519579 w 1039158"/>
              <a:gd name="connsiteY0" fmla="*/ 0 h 603250"/>
              <a:gd name="connsiteX1" fmla="*/ 1019804 w 1039158"/>
              <a:gd name="connsiteY1" fmla="*/ 265967 h 603250"/>
              <a:gd name="connsiteX2" fmla="*/ 1039158 w 1039158"/>
              <a:gd name="connsiteY2" fmla="*/ 301625 h 603250"/>
              <a:gd name="connsiteX3" fmla="*/ 1019804 w 1039158"/>
              <a:gd name="connsiteY3" fmla="*/ 337283 h 603250"/>
              <a:gd name="connsiteX4" fmla="*/ 519579 w 1039158"/>
              <a:gd name="connsiteY4" fmla="*/ 603250 h 603250"/>
              <a:gd name="connsiteX5" fmla="*/ 19355 w 1039158"/>
              <a:gd name="connsiteY5" fmla="*/ 337283 h 603250"/>
              <a:gd name="connsiteX6" fmla="*/ 0 w 1039158"/>
              <a:gd name="connsiteY6" fmla="*/ 301625 h 603250"/>
              <a:gd name="connsiteX7" fmla="*/ 19355 w 1039158"/>
              <a:gd name="connsiteY7" fmla="*/ 265967 h 603250"/>
              <a:gd name="connsiteX8" fmla="*/ 519579 w 1039158"/>
              <a:gd name="connsiteY8" fmla="*/ 0 h 60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9158" h="603250">
                <a:moveTo>
                  <a:pt x="519579" y="0"/>
                </a:moveTo>
                <a:cubicBezTo>
                  <a:pt x="727808" y="0"/>
                  <a:pt x="911395" y="105502"/>
                  <a:pt x="1019804" y="265967"/>
                </a:cubicBezTo>
                <a:lnTo>
                  <a:pt x="1039158" y="301625"/>
                </a:lnTo>
                <a:lnTo>
                  <a:pt x="1019804" y="337283"/>
                </a:lnTo>
                <a:cubicBezTo>
                  <a:pt x="911395" y="497749"/>
                  <a:pt x="727808" y="603250"/>
                  <a:pt x="519579" y="603250"/>
                </a:cubicBezTo>
                <a:cubicBezTo>
                  <a:pt x="311351" y="603250"/>
                  <a:pt x="127763" y="497749"/>
                  <a:pt x="19355" y="337283"/>
                </a:cubicBezTo>
                <a:lnTo>
                  <a:pt x="0" y="301625"/>
                </a:lnTo>
                <a:lnTo>
                  <a:pt x="19355" y="265967"/>
                </a:lnTo>
                <a:cubicBezTo>
                  <a:pt x="127763" y="105502"/>
                  <a:pt x="311351" y="0"/>
                  <a:pt x="519579" y="0"/>
                </a:cubicBezTo>
                <a:close/>
              </a:path>
            </a:pathLst>
          </a:custGeom>
          <a:gradFill>
            <a:gsLst>
              <a:gs pos="0">
                <a:sysClr val="window" lastClr="FFFFFF">
                  <a:alpha val="0"/>
                </a:sysClr>
              </a:gs>
              <a:gs pos="100000">
                <a:sysClr val="window" lastClr="FFFFFF">
                  <a:alpha val="51000"/>
                </a:sysClr>
              </a:gs>
            </a:gsLst>
            <a:lin ang="4800000" scaled="0"/>
          </a:gra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0" name="MH_Other_14" descr="#clear#"/>
          <p:cNvSpPr txBox="1"/>
          <p:nvPr>
            <p:custDataLst>
              <p:tags r:id="rId4"/>
            </p:custDataLst>
          </p:nvPr>
        </p:nvSpPr>
        <p:spPr>
          <a:xfrm>
            <a:off x="1076082" y="2540412"/>
            <a:ext cx="606425" cy="600075"/>
          </a:xfrm>
          <a:prstGeom prst="rect">
            <a:avLst/>
          </a:prstGeom>
          <a:noFill/>
        </p:spPr>
        <p:txBody>
          <a:bodyPr wrap="none">
            <a:normAutofit/>
          </a:bodyPr>
          <a:lstStyle/>
          <a:p>
            <a:pPr>
              <a:defRPr/>
            </a:pPr>
            <a:r>
              <a:rPr lang="en-US" altLang="zh-CN" sz="3300" kern="0" dirty="0">
                <a:solidFill>
                  <a:srgbClr val="FFFFFF"/>
                </a:solidFill>
                <a:effectLst>
                  <a:outerShdw blurRad="292100" dist="152400" dir="2700000" algn="tl" rotWithShape="0">
                    <a:prstClr val="black">
                      <a:alpha val="40000"/>
                    </a:prstClr>
                  </a:outerShdw>
                </a:effectLst>
              </a:rPr>
              <a:t>01</a:t>
            </a:r>
            <a:endParaRPr lang="zh-CN" altLang="en-US" sz="3300" kern="0" dirty="0">
              <a:solidFill>
                <a:srgbClr val="FFFFFF"/>
              </a:solidFill>
              <a:effectLst>
                <a:outerShdw blurRad="292100" dist="152400" dir="2700000" algn="tl" rotWithShape="0">
                  <a:prstClr val="black">
                    <a:alpha val="40000"/>
                  </a:prstClr>
                </a:outerShdw>
              </a:effectLst>
            </a:endParaRPr>
          </a:p>
        </p:txBody>
      </p:sp>
      <p:sp>
        <p:nvSpPr>
          <p:cNvPr id="21" name="MH_Other_15"/>
          <p:cNvSpPr/>
          <p:nvPr>
            <p:custDataLst>
              <p:tags r:id="rId5"/>
            </p:custDataLst>
          </p:nvPr>
        </p:nvSpPr>
        <p:spPr>
          <a:xfrm>
            <a:off x="1082432" y="2478499"/>
            <a:ext cx="701675" cy="701675"/>
          </a:xfrm>
          <a:prstGeom prst="ellipse">
            <a:avLst/>
          </a:prstGeom>
          <a:noFill/>
          <a:ln w="38100" cap="flat" cmpd="sng" algn="ctr">
            <a:solidFill>
              <a:schemeClr val="accent1">
                <a:lumMod val="75000"/>
              </a:schemeClr>
            </a:solidFill>
            <a:prstDash val="solid"/>
          </a:ln>
          <a:effectLst/>
        </p:spPr>
        <p:txBody>
          <a:bodyPr anchor="ctr"/>
          <a:lstStyle/>
          <a:p>
            <a:pPr algn="ctr">
              <a:defRPr/>
            </a:pPr>
            <a:endParaRPr lang="zh-CN" altLang="en-US" kern="0">
              <a:solidFill>
                <a:prstClr val="white"/>
              </a:solidFill>
            </a:endParaRPr>
          </a:p>
        </p:txBody>
      </p:sp>
      <p:sp>
        <p:nvSpPr>
          <p:cNvPr id="22" name="MH_Other_16"/>
          <p:cNvSpPr/>
          <p:nvPr>
            <p:custDataLst>
              <p:tags r:id="rId6"/>
            </p:custDataLst>
          </p:nvPr>
        </p:nvSpPr>
        <p:spPr>
          <a:xfrm>
            <a:off x="939557" y="2732498"/>
            <a:ext cx="987425" cy="590550"/>
          </a:xfrm>
          <a:custGeom>
            <a:avLst/>
            <a:gdLst>
              <a:gd name="connsiteX0" fmla="*/ 1304836 w 1317950"/>
              <a:gd name="connsiteY0" fmla="*/ 0 h 789065"/>
              <a:gd name="connsiteX1" fmla="*/ 1317950 w 1317950"/>
              <a:gd name="connsiteY1" fmla="*/ 130090 h 789065"/>
              <a:gd name="connsiteX2" fmla="*/ 658975 w 1317950"/>
              <a:gd name="connsiteY2" fmla="*/ 789065 h 789065"/>
              <a:gd name="connsiteX3" fmla="*/ 0 w 1317950"/>
              <a:gd name="connsiteY3" fmla="*/ 130090 h 789065"/>
              <a:gd name="connsiteX4" fmla="*/ 13113 w 1317950"/>
              <a:gd name="connsiteY4" fmla="*/ 10 h 789065"/>
              <a:gd name="connsiteX5" fmla="*/ 13387 w 1317950"/>
              <a:gd name="connsiteY5" fmla="*/ 2727 h 789065"/>
              <a:gd name="connsiteX6" fmla="*/ 658974 w 1317950"/>
              <a:gd name="connsiteY6" fmla="*/ 528895 h 789065"/>
              <a:gd name="connsiteX7" fmla="*/ 1304561 w 1317950"/>
              <a:gd name="connsiteY7" fmla="*/ 2727 h 789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17950" h="789065">
                <a:moveTo>
                  <a:pt x="1304836" y="0"/>
                </a:moveTo>
                <a:lnTo>
                  <a:pt x="1317950" y="130090"/>
                </a:lnTo>
                <a:cubicBezTo>
                  <a:pt x="1317950" y="494032"/>
                  <a:pt x="1022917" y="789065"/>
                  <a:pt x="658975" y="789065"/>
                </a:cubicBezTo>
                <a:cubicBezTo>
                  <a:pt x="295033" y="789065"/>
                  <a:pt x="0" y="494032"/>
                  <a:pt x="0" y="130090"/>
                </a:cubicBezTo>
                <a:lnTo>
                  <a:pt x="13113" y="10"/>
                </a:lnTo>
                <a:lnTo>
                  <a:pt x="13387" y="2727"/>
                </a:lnTo>
                <a:cubicBezTo>
                  <a:pt x="74834" y="303011"/>
                  <a:pt x="340525" y="528895"/>
                  <a:pt x="658974" y="528895"/>
                </a:cubicBezTo>
                <a:cubicBezTo>
                  <a:pt x="977423" y="528895"/>
                  <a:pt x="1243114" y="303011"/>
                  <a:pt x="1304561" y="2727"/>
                </a:cubicBezTo>
                <a:close/>
              </a:path>
            </a:pathLst>
          </a:custGeom>
          <a:gradFill>
            <a:gsLst>
              <a:gs pos="0">
                <a:sysClr val="window" lastClr="FFFFFF">
                  <a:alpha val="0"/>
                </a:sysClr>
              </a:gs>
              <a:gs pos="100000">
                <a:sysClr val="window" lastClr="FFFFFF">
                  <a:alpha val="18000"/>
                </a:sysClr>
              </a:gs>
            </a:gsLst>
            <a:lin ang="5400000" scaled="0"/>
          </a:gra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2" name="文本框 31" descr="#clear#"/>
          <p:cNvSpPr txBox="1"/>
          <p:nvPr/>
        </p:nvSpPr>
        <p:spPr>
          <a:xfrm>
            <a:off x="3949767" y="1963286"/>
            <a:ext cx="1924186" cy="1754326"/>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3" name="MH_Other_1"/>
          <p:cNvSpPr/>
          <p:nvPr>
            <p:custDataLst>
              <p:tags r:id="rId7"/>
            </p:custDataLst>
          </p:nvPr>
        </p:nvSpPr>
        <p:spPr>
          <a:xfrm>
            <a:off x="7598461" y="2294182"/>
            <a:ext cx="1468220" cy="1069286"/>
          </a:xfrm>
          <a:prstGeom prst="stripedRightArrow">
            <a:avLst/>
          </a:prstGeom>
          <a:gradFill>
            <a:gsLst>
              <a:gs pos="0">
                <a:schemeClr val="accent1">
                  <a:lumMod val="60000"/>
                  <a:lumOff val="40000"/>
                </a:schemeClr>
              </a:gs>
              <a:gs pos="63000">
                <a:schemeClr val="accent1">
                  <a:lumMod val="75000"/>
                </a:schemeClr>
              </a:gs>
            </a:gsLst>
            <a:lin ang="2700000" scaled="1"/>
          </a:gradFill>
          <a:ln w="31750" cap="flat" cmpd="sng" algn="ctr">
            <a:noFill/>
            <a:prstDash val="solid"/>
          </a:ln>
          <a:effectLst/>
        </p:spPr>
        <p:txBody>
          <a:bodyPr anchor="ctr"/>
          <a:lstStyle/>
          <a:p>
            <a:pPr algn="ctr">
              <a:defRPr/>
            </a:pPr>
            <a:endParaRPr lang="zh-CN" altLang="en-US" kern="0">
              <a:solidFill>
                <a:prstClr val="white"/>
              </a:solidFill>
            </a:endParaRPr>
          </a:p>
        </p:txBody>
      </p:sp>
      <p:sp>
        <p:nvSpPr>
          <p:cNvPr id="35" name="MH_Other_12"/>
          <p:cNvSpPr/>
          <p:nvPr>
            <p:custDataLst>
              <p:tags r:id="rId8"/>
            </p:custDataLst>
          </p:nvPr>
        </p:nvSpPr>
        <p:spPr>
          <a:xfrm>
            <a:off x="6467577" y="2335152"/>
            <a:ext cx="988462" cy="988462"/>
          </a:xfrm>
          <a:prstGeom prst="ellipse">
            <a:avLst/>
          </a:prstGeom>
          <a:gradFill flip="none" rotWithShape="1">
            <a:gsLst>
              <a:gs pos="100000">
                <a:schemeClr val="accent1">
                  <a:lumMod val="75000"/>
                </a:schemeClr>
              </a:gs>
              <a:gs pos="0">
                <a:schemeClr val="accent1">
                  <a:lumMod val="60000"/>
                  <a:lumOff val="40000"/>
                </a:schemeClr>
              </a:gs>
            </a:gsLst>
            <a:path path="circle">
              <a:fillToRect l="50000" t="50000" r="50000" b="50000"/>
            </a:path>
            <a:tileRect/>
          </a:gra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6" name="MH_Other_13"/>
          <p:cNvSpPr/>
          <p:nvPr>
            <p:custDataLst>
              <p:tags r:id="rId9"/>
            </p:custDataLst>
          </p:nvPr>
        </p:nvSpPr>
        <p:spPr>
          <a:xfrm flipV="1">
            <a:off x="6587223" y="2334036"/>
            <a:ext cx="749300" cy="436562"/>
          </a:xfrm>
          <a:custGeom>
            <a:avLst/>
            <a:gdLst>
              <a:gd name="connsiteX0" fmla="*/ 519579 w 1039158"/>
              <a:gd name="connsiteY0" fmla="*/ 0 h 603250"/>
              <a:gd name="connsiteX1" fmla="*/ 1019804 w 1039158"/>
              <a:gd name="connsiteY1" fmla="*/ 265967 h 603250"/>
              <a:gd name="connsiteX2" fmla="*/ 1039158 w 1039158"/>
              <a:gd name="connsiteY2" fmla="*/ 301625 h 603250"/>
              <a:gd name="connsiteX3" fmla="*/ 1019804 w 1039158"/>
              <a:gd name="connsiteY3" fmla="*/ 337283 h 603250"/>
              <a:gd name="connsiteX4" fmla="*/ 519579 w 1039158"/>
              <a:gd name="connsiteY4" fmla="*/ 603250 h 603250"/>
              <a:gd name="connsiteX5" fmla="*/ 19355 w 1039158"/>
              <a:gd name="connsiteY5" fmla="*/ 337283 h 603250"/>
              <a:gd name="connsiteX6" fmla="*/ 0 w 1039158"/>
              <a:gd name="connsiteY6" fmla="*/ 301625 h 603250"/>
              <a:gd name="connsiteX7" fmla="*/ 19355 w 1039158"/>
              <a:gd name="connsiteY7" fmla="*/ 265967 h 603250"/>
              <a:gd name="connsiteX8" fmla="*/ 519579 w 1039158"/>
              <a:gd name="connsiteY8" fmla="*/ 0 h 60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9158" h="603250">
                <a:moveTo>
                  <a:pt x="519579" y="0"/>
                </a:moveTo>
                <a:cubicBezTo>
                  <a:pt x="727808" y="0"/>
                  <a:pt x="911395" y="105502"/>
                  <a:pt x="1019804" y="265967"/>
                </a:cubicBezTo>
                <a:lnTo>
                  <a:pt x="1039158" y="301625"/>
                </a:lnTo>
                <a:lnTo>
                  <a:pt x="1019804" y="337283"/>
                </a:lnTo>
                <a:cubicBezTo>
                  <a:pt x="911395" y="497749"/>
                  <a:pt x="727808" y="603250"/>
                  <a:pt x="519579" y="603250"/>
                </a:cubicBezTo>
                <a:cubicBezTo>
                  <a:pt x="311351" y="603250"/>
                  <a:pt x="127763" y="497749"/>
                  <a:pt x="19355" y="337283"/>
                </a:cubicBezTo>
                <a:lnTo>
                  <a:pt x="0" y="301625"/>
                </a:lnTo>
                <a:lnTo>
                  <a:pt x="19355" y="265967"/>
                </a:lnTo>
                <a:cubicBezTo>
                  <a:pt x="127763" y="105502"/>
                  <a:pt x="311351" y="0"/>
                  <a:pt x="519579" y="0"/>
                </a:cubicBezTo>
                <a:close/>
              </a:path>
            </a:pathLst>
          </a:custGeom>
          <a:gradFill>
            <a:gsLst>
              <a:gs pos="0">
                <a:sysClr val="window" lastClr="FFFFFF">
                  <a:alpha val="0"/>
                </a:sysClr>
              </a:gs>
              <a:gs pos="100000">
                <a:sysClr val="window" lastClr="FFFFFF">
                  <a:alpha val="51000"/>
                </a:sysClr>
              </a:gs>
            </a:gsLst>
            <a:lin ang="4800000" scaled="0"/>
          </a:gra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7" name="MH_Other_14" descr="#clear#"/>
          <p:cNvSpPr txBox="1"/>
          <p:nvPr>
            <p:custDataLst>
              <p:tags r:id="rId10"/>
            </p:custDataLst>
          </p:nvPr>
        </p:nvSpPr>
        <p:spPr>
          <a:xfrm>
            <a:off x="6604686" y="2540412"/>
            <a:ext cx="606425" cy="600075"/>
          </a:xfrm>
          <a:prstGeom prst="rect">
            <a:avLst/>
          </a:prstGeom>
          <a:noFill/>
        </p:spPr>
        <p:txBody>
          <a:bodyPr wrap="none">
            <a:normAutofit/>
          </a:bodyPr>
          <a:lstStyle/>
          <a:p>
            <a:pPr>
              <a:defRPr/>
            </a:pPr>
            <a:r>
              <a:rPr lang="en-US" altLang="zh-CN" sz="3300" kern="0" dirty="0">
                <a:solidFill>
                  <a:srgbClr val="FFFFFF"/>
                </a:solidFill>
                <a:effectLst>
                  <a:outerShdw blurRad="292100" dist="152400" dir="2700000" algn="tl" rotWithShape="0">
                    <a:prstClr val="black">
                      <a:alpha val="40000"/>
                    </a:prstClr>
                  </a:outerShdw>
                </a:effectLst>
              </a:rPr>
              <a:t>02</a:t>
            </a:r>
            <a:endParaRPr lang="zh-CN" altLang="en-US" sz="3300" kern="0" dirty="0">
              <a:solidFill>
                <a:srgbClr val="FFFFFF"/>
              </a:solidFill>
              <a:effectLst>
                <a:outerShdw blurRad="292100" dist="152400" dir="2700000" algn="tl" rotWithShape="0">
                  <a:prstClr val="black">
                    <a:alpha val="40000"/>
                  </a:prstClr>
                </a:outerShdw>
              </a:effectLst>
            </a:endParaRPr>
          </a:p>
        </p:txBody>
      </p:sp>
      <p:sp>
        <p:nvSpPr>
          <p:cNvPr id="38" name="MH_Other_15"/>
          <p:cNvSpPr/>
          <p:nvPr>
            <p:custDataLst>
              <p:tags r:id="rId11"/>
            </p:custDataLst>
          </p:nvPr>
        </p:nvSpPr>
        <p:spPr>
          <a:xfrm>
            <a:off x="6611036" y="2478499"/>
            <a:ext cx="701675" cy="701675"/>
          </a:xfrm>
          <a:prstGeom prst="ellipse">
            <a:avLst/>
          </a:prstGeom>
          <a:noFill/>
          <a:ln w="38100" cap="flat" cmpd="sng" algn="ctr">
            <a:solidFill>
              <a:schemeClr val="accent1">
                <a:lumMod val="75000"/>
              </a:schemeClr>
            </a:solidFill>
            <a:prstDash val="solid"/>
          </a:ln>
          <a:effectLst/>
        </p:spPr>
        <p:txBody>
          <a:bodyPr anchor="ctr"/>
          <a:lstStyle/>
          <a:p>
            <a:pPr algn="ctr">
              <a:defRPr/>
            </a:pPr>
            <a:endParaRPr lang="zh-CN" altLang="en-US" kern="0">
              <a:solidFill>
                <a:prstClr val="white"/>
              </a:solidFill>
            </a:endParaRPr>
          </a:p>
        </p:txBody>
      </p:sp>
      <p:sp>
        <p:nvSpPr>
          <p:cNvPr id="39" name="MH_Other_16"/>
          <p:cNvSpPr/>
          <p:nvPr>
            <p:custDataLst>
              <p:tags r:id="rId12"/>
            </p:custDataLst>
          </p:nvPr>
        </p:nvSpPr>
        <p:spPr>
          <a:xfrm>
            <a:off x="6468161" y="2732498"/>
            <a:ext cx="987425" cy="590550"/>
          </a:xfrm>
          <a:custGeom>
            <a:avLst/>
            <a:gdLst>
              <a:gd name="connsiteX0" fmla="*/ 1304836 w 1317950"/>
              <a:gd name="connsiteY0" fmla="*/ 0 h 789065"/>
              <a:gd name="connsiteX1" fmla="*/ 1317950 w 1317950"/>
              <a:gd name="connsiteY1" fmla="*/ 130090 h 789065"/>
              <a:gd name="connsiteX2" fmla="*/ 658975 w 1317950"/>
              <a:gd name="connsiteY2" fmla="*/ 789065 h 789065"/>
              <a:gd name="connsiteX3" fmla="*/ 0 w 1317950"/>
              <a:gd name="connsiteY3" fmla="*/ 130090 h 789065"/>
              <a:gd name="connsiteX4" fmla="*/ 13113 w 1317950"/>
              <a:gd name="connsiteY4" fmla="*/ 10 h 789065"/>
              <a:gd name="connsiteX5" fmla="*/ 13387 w 1317950"/>
              <a:gd name="connsiteY5" fmla="*/ 2727 h 789065"/>
              <a:gd name="connsiteX6" fmla="*/ 658974 w 1317950"/>
              <a:gd name="connsiteY6" fmla="*/ 528895 h 789065"/>
              <a:gd name="connsiteX7" fmla="*/ 1304561 w 1317950"/>
              <a:gd name="connsiteY7" fmla="*/ 2727 h 789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17950" h="789065">
                <a:moveTo>
                  <a:pt x="1304836" y="0"/>
                </a:moveTo>
                <a:lnTo>
                  <a:pt x="1317950" y="130090"/>
                </a:lnTo>
                <a:cubicBezTo>
                  <a:pt x="1317950" y="494032"/>
                  <a:pt x="1022917" y="789065"/>
                  <a:pt x="658975" y="789065"/>
                </a:cubicBezTo>
                <a:cubicBezTo>
                  <a:pt x="295033" y="789065"/>
                  <a:pt x="0" y="494032"/>
                  <a:pt x="0" y="130090"/>
                </a:cubicBezTo>
                <a:lnTo>
                  <a:pt x="13113" y="10"/>
                </a:lnTo>
                <a:lnTo>
                  <a:pt x="13387" y="2727"/>
                </a:lnTo>
                <a:cubicBezTo>
                  <a:pt x="74834" y="303011"/>
                  <a:pt x="340525" y="528895"/>
                  <a:pt x="658974" y="528895"/>
                </a:cubicBezTo>
                <a:cubicBezTo>
                  <a:pt x="977423" y="528895"/>
                  <a:pt x="1243114" y="303011"/>
                  <a:pt x="1304561" y="2727"/>
                </a:cubicBezTo>
                <a:close/>
              </a:path>
            </a:pathLst>
          </a:custGeom>
          <a:gradFill>
            <a:gsLst>
              <a:gs pos="0">
                <a:sysClr val="window" lastClr="FFFFFF">
                  <a:alpha val="0"/>
                </a:sysClr>
              </a:gs>
              <a:gs pos="100000">
                <a:sysClr val="window" lastClr="FFFFFF">
                  <a:alpha val="18000"/>
                </a:sysClr>
              </a:gs>
            </a:gsLst>
            <a:lin ang="5400000" scaled="0"/>
          </a:gra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0" name="文本框 39" descr="#clear#"/>
          <p:cNvSpPr txBox="1"/>
          <p:nvPr/>
        </p:nvSpPr>
        <p:spPr>
          <a:xfrm>
            <a:off x="9478371" y="1963286"/>
            <a:ext cx="1924186" cy="1754326"/>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cxnSp>
        <p:nvCxnSpPr>
          <p:cNvPr id="41" name="直接连接符 40"/>
          <p:cNvCxnSpPr/>
          <p:nvPr/>
        </p:nvCxnSpPr>
        <p:spPr>
          <a:xfrm>
            <a:off x="921657" y="4165709"/>
            <a:ext cx="10348686"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文本框 41" descr="#clear#"/>
          <p:cNvSpPr txBox="1"/>
          <p:nvPr/>
        </p:nvSpPr>
        <p:spPr>
          <a:xfrm>
            <a:off x="921657" y="4411180"/>
            <a:ext cx="10348686" cy="874407"/>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43" name="文本框 42" descr="#clear#"/>
          <p:cNvSpPr txBox="1"/>
          <p:nvPr/>
        </p:nvSpPr>
        <p:spPr>
          <a:xfrm>
            <a:off x="921657" y="5536594"/>
            <a:ext cx="10348686" cy="874407"/>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23" name="Shape 2916"/>
          <p:cNvSpPr/>
          <p:nvPr/>
        </p:nvSpPr>
        <p:spPr>
          <a:xfrm rot="18842151">
            <a:off x="6347189" y="4597266"/>
            <a:ext cx="762837" cy="762837"/>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4597" y="10473"/>
                </a:moveTo>
                <a:lnTo>
                  <a:pt x="14600" y="10470"/>
                </a:lnTo>
                <a:lnTo>
                  <a:pt x="9691" y="5070"/>
                </a:lnTo>
                <a:lnTo>
                  <a:pt x="9688" y="5073"/>
                </a:lnTo>
                <a:cubicBezTo>
                  <a:pt x="9598" y="4974"/>
                  <a:pt x="9471" y="4909"/>
                  <a:pt x="9327" y="4909"/>
                </a:cubicBezTo>
                <a:cubicBezTo>
                  <a:pt x="9056" y="4909"/>
                  <a:pt x="8836" y="5129"/>
                  <a:pt x="8836" y="5400"/>
                </a:cubicBezTo>
                <a:cubicBezTo>
                  <a:pt x="8836" y="5527"/>
                  <a:pt x="8887" y="5641"/>
                  <a:pt x="8967" y="5728"/>
                </a:cubicBezTo>
                <a:lnTo>
                  <a:pt x="8964" y="5730"/>
                </a:lnTo>
                <a:lnTo>
                  <a:pt x="13573" y="10800"/>
                </a:lnTo>
                <a:lnTo>
                  <a:pt x="8964" y="15870"/>
                </a:lnTo>
                <a:lnTo>
                  <a:pt x="8967" y="15873"/>
                </a:lnTo>
                <a:cubicBezTo>
                  <a:pt x="8887" y="15960"/>
                  <a:pt x="8836" y="16073"/>
                  <a:pt x="8836" y="16200"/>
                </a:cubicBezTo>
                <a:cubicBezTo>
                  <a:pt x="8836" y="16471"/>
                  <a:pt x="9056" y="16691"/>
                  <a:pt x="9327" y="16691"/>
                </a:cubicBezTo>
                <a:cubicBezTo>
                  <a:pt x="9471" y="16691"/>
                  <a:pt x="9598" y="16627"/>
                  <a:pt x="9688" y="16527"/>
                </a:cubicBezTo>
                <a:lnTo>
                  <a:pt x="9691" y="16530"/>
                </a:lnTo>
                <a:lnTo>
                  <a:pt x="14600" y="11130"/>
                </a:lnTo>
                <a:lnTo>
                  <a:pt x="14597" y="11127"/>
                </a:lnTo>
                <a:cubicBezTo>
                  <a:pt x="14676" y="11041"/>
                  <a:pt x="14727" y="10927"/>
                  <a:pt x="14727" y="10800"/>
                </a:cubicBezTo>
                <a:cubicBezTo>
                  <a:pt x="14727" y="10673"/>
                  <a:pt x="14676" y="10559"/>
                  <a:pt x="14597" y="10473"/>
                </a:cubicBezTo>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24" name="Shape 2916"/>
          <p:cNvSpPr/>
          <p:nvPr/>
        </p:nvSpPr>
        <p:spPr>
          <a:xfrm rot="18842151">
            <a:off x="7080314" y="3869189"/>
            <a:ext cx="838551" cy="838551"/>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4597" y="10473"/>
                </a:moveTo>
                <a:lnTo>
                  <a:pt x="14600" y="10470"/>
                </a:lnTo>
                <a:lnTo>
                  <a:pt x="9691" y="5070"/>
                </a:lnTo>
                <a:lnTo>
                  <a:pt x="9688" y="5073"/>
                </a:lnTo>
                <a:cubicBezTo>
                  <a:pt x="9598" y="4974"/>
                  <a:pt x="9471" y="4909"/>
                  <a:pt x="9327" y="4909"/>
                </a:cubicBezTo>
                <a:cubicBezTo>
                  <a:pt x="9056" y="4909"/>
                  <a:pt x="8836" y="5129"/>
                  <a:pt x="8836" y="5400"/>
                </a:cubicBezTo>
                <a:cubicBezTo>
                  <a:pt x="8836" y="5527"/>
                  <a:pt x="8887" y="5641"/>
                  <a:pt x="8967" y="5728"/>
                </a:cubicBezTo>
                <a:lnTo>
                  <a:pt x="8964" y="5730"/>
                </a:lnTo>
                <a:lnTo>
                  <a:pt x="13573" y="10800"/>
                </a:lnTo>
                <a:lnTo>
                  <a:pt x="8964" y="15870"/>
                </a:lnTo>
                <a:lnTo>
                  <a:pt x="8967" y="15873"/>
                </a:lnTo>
                <a:cubicBezTo>
                  <a:pt x="8887" y="15960"/>
                  <a:pt x="8836" y="16073"/>
                  <a:pt x="8836" y="16200"/>
                </a:cubicBezTo>
                <a:cubicBezTo>
                  <a:pt x="8836" y="16471"/>
                  <a:pt x="9056" y="16691"/>
                  <a:pt x="9327" y="16691"/>
                </a:cubicBezTo>
                <a:cubicBezTo>
                  <a:pt x="9471" y="16691"/>
                  <a:pt x="9598" y="16627"/>
                  <a:pt x="9688" y="16527"/>
                </a:cubicBezTo>
                <a:lnTo>
                  <a:pt x="9691" y="16530"/>
                </a:lnTo>
                <a:lnTo>
                  <a:pt x="14600" y="11130"/>
                </a:lnTo>
                <a:lnTo>
                  <a:pt x="14597" y="11127"/>
                </a:lnTo>
                <a:cubicBezTo>
                  <a:pt x="14676" y="11041"/>
                  <a:pt x="14727" y="10927"/>
                  <a:pt x="14727" y="10800"/>
                </a:cubicBezTo>
                <a:cubicBezTo>
                  <a:pt x="14727" y="10673"/>
                  <a:pt x="14676" y="10559"/>
                  <a:pt x="14597" y="10473"/>
                </a:cubicBezTo>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25" name="Shape 2916"/>
          <p:cNvSpPr/>
          <p:nvPr/>
        </p:nvSpPr>
        <p:spPr>
          <a:xfrm rot="18842151">
            <a:off x="7934614" y="2983153"/>
            <a:ext cx="1159834" cy="115983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4597" y="10473"/>
                </a:moveTo>
                <a:lnTo>
                  <a:pt x="14600" y="10470"/>
                </a:lnTo>
                <a:lnTo>
                  <a:pt x="9691" y="5070"/>
                </a:lnTo>
                <a:lnTo>
                  <a:pt x="9688" y="5073"/>
                </a:lnTo>
                <a:cubicBezTo>
                  <a:pt x="9598" y="4974"/>
                  <a:pt x="9471" y="4909"/>
                  <a:pt x="9327" y="4909"/>
                </a:cubicBezTo>
                <a:cubicBezTo>
                  <a:pt x="9056" y="4909"/>
                  <a:pt x="8836" y="5129"/>
                  <a:pt x="8836" y="5400"/>
                </a:cubicBezTo>
                <a:cubicBezTo>
                  <a:pt x="8836" y="5527"/>
                  <a:pt x="8887" y="5641"/>
                  <a:pt x="8967" y="5728"/>
                </a:cubicBezTo>
                <a:lnTo>
                  <a:pt x="8964" y="5730"/>
                </a:lnTo>
                <a:lnTo>
                  <a:pt x="13573" y="10800"/>
                </a:lnTo>
                <a:lnTo>
                  <a:pt x="8964" y="15870"/>
                </a:lnTo>
                <a:lnTo>
                  <a:pt x="8967" y="15873"/>
                </a:lnTo>
                <a:cubicBezTo>
                  <a:pt x="8887" y="15960"/>
                  <a:pt x="8836" y="16073"/>
                  <a:pt x="8836" y="16200"/>
                </a:cubicBezTo>
                <a:cubicBezTo>
                  <a:pt x="8836" y="16471"/>
                  <a:pt x="9056" y="16691"/>
                  <a:pt x="9327" y="16691"/>
                </a:cubicBezTo>
                <a:cubicBezTo>
                  <a:pt x="9471" y="16691"/>
                  <a:pt x="9598" y="16627"/>
                  <a:pt x="9688" y="16527"/>
                </a:cubicBezTo>
                <a:lnTo>
                  <a:pt x="9691" y="16530"/>
                </a:lnTo>
                <a:lnTo>
                  <a:pt x="14600" y="11130"/>
                </a:lnTo>
                <a:lnTo>
                  <a:pt x="14597" y="11127"/>
                </a:lnTo>
                <a:cubicBezTo>
                  <a:pt x="14676" y="11041"/>
                  <a:pt x="14727" y="10927"/>
                  <a:pt x="14727" y="10800"/>
                </a:cubicBezTo>
                <a:cubicBezTo>
                  <a:pt x="14727" y="10673"/>
                  <a:pt x="14676" y="10559"/>
                  <a:pt x="14597" y="10473"/>
                </a:cubicBezTo>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26" name="Shape 2916"/>
          <p:cNvSpPr/>
          <p:nvPr/>
        </p:nvSpPr>
        <p:spPr>
          <a:xfrm rot="2757849" flipH="1">
            <a:off x="5081974" y="4597266"/>
            <a:ext cx="762837" cy="762837"/>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4597" y="10473"/>
                </a:moveTo>
                <a:lnTo>
                  <a:pt x="14600" y="10470"/>
                </a:lnTo>
                <a:lnTo>
                  <a:pt x="9691" y="5070"/>
                </a:lnTo>
                <a:lnTo>
                  <a:pt x="9688" y="5073"/>
                </a:lnTo>
                <a:cubicBezTo>
                  <a:pt x="9598" y="4974"/>
                  <a:pt x="9471" y="4909"/>
                  <a:pt x="9327" y="4909"/>
                </a:cubicBezTo>
                <a:cubicBezTo>
                  <a:pt x="9056" y="4909"/>
                  <a:pt x="8836" y="5129"/>
                  <a:pt x="8836" y="5400"/>
                </a:cubicBezTo>
                <a:cubicBezTo>
                  <a:pt x="8836" y="5527"/>
                  <a:pt x="8887" y="5641"/>
                  <a:pt x="8967" y="5728"/>
                </a:cubicBezTo>
                <a:lnTo>
                  <a:pt x="8964" y="5730"/>
                </a:lnTo>
                <a:lnTo>
                  <a:pt x="13573" y="10800"/>
                </a:lnTo>
                <a:lnTo>
                  <a:pt x="8964" y="15870"/>
                </a:lnTo>
                <a:lnTo>
                  <a:pt x="8967" y="15873"/>
                </a:lnTo>
                <a:cubicBezTo>
                  <a:pt x="8887" y="15960"/>
                  <a:pt x="8836" y="16073"/>
                  <a:pt x="8836" y="16200"/>
                </a:cubicBezTo>
                <a:cubicBezTo>
                  <a:pt x="8836" y="16471"/>
                  <a:pt x="9056" y="16691"/>
                  <a:pt x="9327" y="16691"/>
                </a:cubicBezTo>
                <a:cubicBezTo>
                  <a:pt x="9471" y="16691"/>
                  <a:pt x="9598" y="16627"/>
                  <a:pt x="9688" y="16527"/>
                </a:cubicBezTo>
                <a:lnTo>
                  <a:pt x="9691" y="16530"/>
                </a:lnTo>
                <a:lnTo>
                  <a:pt x="14600" y="11130"/>
                </a:lnTo>
                <a:lnTo>
                  <a:pt x="14597" y="11127"/>
                </a:lnTo>
                <a:cubicBezTo>
                  <a:pt x="14676" y="11041"/>
                  <a:pt x="14727" y="10927"/>
                  <a:pt x="14727" y="10800"/>
                </a:cubicBezTo>
                <a:cubicBezTo>
                  <a:pt x="14727" y="10673"/>
                  <a:pt x="14676" y="10559"/>
                  <a:pt x="14597" y="10473"/>
                </a:cubicBezTo>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27" name="Shape 2916"/>
          <p:cNvSpPr/>
          <p:nvPr/>
        </p:nvSpPr>
        <p:spPr>
          <a:xfrm rot="2757849" flipH="1">
            <a:off x="4273135" y="3869189"/>
            <a:ext cx="838551" cy="838551"/>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4597" y="10473"/>
                </a:moveTo>
                <a:lnTo>
                  <a:pt x="14600" y="10470"/>
                </a:lnTo>
                <a:lnTo>
                  <a:pt x="9691" y="5070"/>
                </a:lnTo>
                <a:lnTo>
                  <a:pt x="9688" y="5073"/>
                </a:lnTo>
                <a:cubicBezTo>
                  <a:pt x="9598" y="4974"/>
                  <a:pt x="9471" y="4909"/>
                  <a:pt x="9327" y="4909"/>
                </a:cubicBezTo>
                <a:cubicBezTo>
                  <a:pt x="9056" y="4909"/>
                  <a:pt x="8836" y="5129"/>
                  <a:pt x="8836" y="5400"/>
                </a:cubicBezTo>
                <a:cubicBezTo>
                  <a:pt x="8836" y="5527"/>
                  <a:pt x="8887" y="5641"/>
                  <a:pt x="8967" y="5728"/>
                </a:cubicBezTo>
                <a:lnTo>
                  <a:pt x="8964" y="5730"/>
                </a:lnTo>
                <a:lnTo>
                  <a:pt x="13573" y="10800"/>
                </a:lnTo>
                <a:lnTo>
                  <a:pt x="8964" y="15870"/>
                </a:lnTo>
                <a:lnTo>
                  <a:pt x="8967" y="15873"/>
                </a:lnTo>
                <a:cubicBezTo>
                  <a:pt x="8887" y="15960"/>
                  <a:pt x="8836" y="16073"/>
                  <a:pt x="8836" y="16200"/>
                </a:cubicBezTo>
                <a:cubicBezTo>
                  <a:pt x="8836" y="16471"/>
                  <a:pt x="9056" y="16691"/>
                  <a:pt x="9327" y="16691"/>
                </a:cubicBezTo>
                <a:cubicBezTo>
                  <a:pt x="9471" y="16691"/>
                  <a:pt x="9598" y="16627"/>
                  <a:pt x="9688" y="16527"/>
                </a:cubicBezTo>
                <a:lnTo>
                  <a:pt x="9691" y="16530"/>
                </a:lnTo>
                <a:lnTo>
                  <a:pt x="14600" y="11130"/>
                </a:lnTo>
                <a:lnTo>
                  <a:pt x="14597" y="11127"/>
                </a:lnTo>
                <a:cubicBezTo>
                  <a:pt x="14676" y="11041"/>
                  <a:pt x="14727" y="10927"/>
                  <a:pt x="14727" y="10800"/>
                </a:cubicBezTo>
                <a:cubicBezTo>
                  <a:pt x="14727" y="10673"/>
                  <a:pt x="14676" y="10559"/>
                  <a:pt x="14597" y="10473"/>
                </a:cubicBezTo>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28" name="Shape 2916"/>
          <p:cNvSpPr/>
          <p:nvPr/>
        </p:nvSpPr>
        <p:spPr>
          <a:xfrm rot="2757849" flipH="1">
            <a:off x="3097552" y="2983153"/>
            <a:ext cx="1159834" cy="1159834"/>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4597" y="10473"/>
                </a:moveTo>
                <a:lnTo>
                  <a:pt x="14600" y="10470"/>
                </a:lnTo>
                <a:lnTo>
                  <a:pt x="9691" y="5070"/>
                </a:lnTo>
                <a:lnTo>
                  <a:pt x="9688" y="5073"/>
                </a:lnTo>
                <a:cubicBezTo>
                  <a:pt x="9598" y="4974"/>
                  <a:pt x="9471" y="4909"/>
                  <a:pt x="9327" y="4909"/>
                </a:cubicBezTo>
                <a:cubicBezTo>
                  <a:pt x="9056" y="4909"/>
                  <a:pt x="8836" y="5129"/>
                  <a:pt x="8836" y="5400"/>
                </a:cubicBezTo>
                <a:cubicBezTo>
                  <a:pt x="8836" y="5527"/>
                  <a:pt x="8887" y="5641"/>
                  <a:pt x="8967" y="5728"/>
                </a:cubicBezTo>
                <a:lnTo>
                  <a:pt x="8964" y="5730"/>
                </a:lnTo>
                <a:lnTo>
                  <a:pt x="13573" y="10800"/>
                </a:lnTo>
                <a:lnTo>
                  <a:pt x="8964" y="15870"/>
                </a:lnTo>
                <a:lnTo>
                  <a:pt x="8967" y="15873"/>
                </a:lnTo>
                <a:cubicBezTo>
                  <a:pt x="8887" y="15960"/>
                  <a:pt x="8836" y="16073"/>
                  <a:pt x="8836" y="16200"/>
                </a:cubicBezTo>
                <a:cubicBezTo>
                  <a:pt x="8836" y="16471"/>
                  <a:pt x="9056" y="16691"/>
                  <a:pt x="9327" y="16691"/>
                </a:cubicBezTo>
                <a:cubicBezTo>
                  <a:pt x="9471" y="16691"/>
                  <a:pt x="9598" y="16627"/>
                  <a:pt x="9688" y="16527"/>
                </a:cubicBezTo>
                <a:lnTo>
                  <a:pt x="9691" y="16530"/>
                </a:lnTo>
                <a:lnTo>
                  <a:pt x="14600" y="11130"/>
                </a:lnTo>
                <a:lnTo>
                  <a:pt x="14597" y="11127"/>
                </a:lnTo>
                <a:cubicBezTo>
                  <a:pt x="14676" y="11041"/>
                  <a:pt x="14727" y="10927"/>
                  <a:pt x="14727" y="10800"/>
                </a:cubicBezTo>
                <a:cubicBezTo>
                  <a:pt x="14727" y="10673"/>
                  <a:pt x="14676" y="10559"/>
                  <a:pt x="14597" y="10473"/>
                </a:cubicBezTo>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32" name="文本框 31" descr="#clear#"/>
          <p:cNvSpPr txBox="1"/>
          <p:nvPr/>
        </p:nvSpPr>
        <p:spPr>
          <a:xfrm>
            <a:off x="2645345" y="5625076"/>
            <a:ext cx="2818047"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3" name="文本框 32" descr="#clear#"/>
          <p:cNvSpPr txBox="1"/>
          <p:nvPr/>
        </p:nvSpPr>
        <p:spPr>
          <a:xfrm>
            <a:off x="6728607" y="5625076"/>
            <a:ext cx="2818047"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4" name="文本框 33" descr="#clear#"/>
          <p:cNvSpPr txBox="1"/>
          <p:nvPr/>
        </p:nvSpPr>
        <p:spPr>
          <a:xfrm>
            <a:off x="8514531" y="4384527"/>
            <a:ext cx="2818047"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5" name="文本框 34" descr="#clear#"/>
          <p:cNvSpPr txBox="1"/>
          <p:nvPr/>
        </p:nvSpPr>
        <p:spPr>
          <a:xfrm>
            <a:off x="8925743" y="1909519"/>
            <a:ext cx="2818047"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6" name="文本框 35" descr="#clear#"/>
          <p:cNvSpPr txBox="1"/>
          <p:nvPr/>
        </p:nvSpPr>
        <p:spPr>
          <a:xfrm>
            <a:off x="869246" y="4384527"/>
            <a:ext cx="2818047"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7" name="文本框 36" descr="#clear#"/>
          <p:cNvSpPr txBox="1"/>
          <p:nvPr/>
        </p:nvSpPr>
        <p:spPr>
          <a:xfrm>
            <a:off x="425906" y="1909519"/>
            <a:ext cx="2818047"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8" name="KSO_Shape"/>
          <p:cNvSpPr/>
          <p:nvPr/>
        </p:nvSpPr>
        <p:spPr>
          <a:xfrm>
            <a:off x="5816518" y="3680750"/>
            <a:ext cx="558964" cy="605376"/>
          </a:xfrm>
          <a:custGeom>
            <a:avLst/>
            <a:gdLst>
              <a:gd name="connsiteX0" fmla="*/ 1441667 w 5342334"/>
              <a:gd name="connsiteY0" fmla="*/ 2934412 h 5785910"/>
              <a:gd name="connsiteX1" fmla="*/ 1441770 w 5342334"/>
              <a:gd name="connsiteY1" fmla="*/ 2943473 h 5785910"/>
              <a:gd name="connsiteX2" fmla="*/ 1438934 w 5342334"/>
              <a:gd name="connsiteY2" fmla="*/ 2944008 h 5785910"/>
              <a:gd name="connsiteX3" fmla="*/ 1437887 w 5342334"/>
              <a:gd name="connsiteY3" fmla="*/ 2937382 h 5785910"/>
              <a:gd name="connsiteX4" fmla="*/ 1354605 w 5342334"/>
              <a:gd name="connsiteY4" fmla="*/ 2912708 h 5785910"/>
              <a:gd name="connsiteX5" fmla="*/ 1428080 w 5342334"/>
              <a:gd name="connsiteY5" fmla="*/ 2945087 h 5785910"/>
              <a:gd name="connsiteX6" fmla="*/ 1431904 w 5342334"/>
              <a:gd name="connsiteY6" fmla="*/ 2942083 h 5785910"/>
              <a:gd name="connsiteX7" fmla="*/ 1431050 w 5342334"/>
              <a:gd name="connsiteY7" fmla="*/ 3320849 h 5785910"/>
              <a:gd name="connsiteX8" fmla="*/ 2146318 w 5342334"/>
              <a:gd name="connsiteY8" fmla="*/ 5548257 h 5785910"/>
              <a:gd name="connsiteX9" fmla="*/ 2115204 w 5342334"/>
              <a:gd name="connsiteY9" fmla="*/ 5553206 h 5785910"/>
              <a:gd name="connsiteX10" fmla="*/ 1246460 w 5342334"/>
              <a:gd name="connsiteY10" fmla="*/ 5785910 h 5785910"/>
              <a:gd name="connsiteX11" fmla="*/ 0 w 5342334"/>
              <a:gd name="connsiteY11" fmla="*/ 3148605 h 5785910"/>
              <a:gd name="connsiteX12" fmla="*/ 1262428 w 5342334"/>
              <a:gd name="connsiteY12" fmla="*/ 2938106 h 5785910"/>
              <a:gd name="connsiteX13" fmla="*/ 3380735 w 5342334"/>
              <a:gd name="connsiteY13" fmla="*/ 118 h 5785910"/>
              <a:gd name="connsiteX14" fmla="*/ 3863622 w 5342334"/>
              <a:gd name="connsiteY14" fmla="*/ 912639 h 5785910"/>
              <a:gd name="connsiteX15" fmla="*/ 3674765 w 5342334"/>
              <a:gd name="connsiteY15" fmla="*/ 2045786 h 5785910"/>
              <a:gd name="connsiteX16" fmla="*/ 4585837 w 5342334"/>
              <a:gd name="connsiteY16" fmla="*/ 2046833 h 5785910"/>
              <a:gd name="connsiteX17" fmla="*/ 4775401 w 5342334"/>
              <a:gd name="connsiteY17" fmla="*/ 2003486 h 5785910"/>
              <a:gd name="connsiteX18" fmla="*/ 5203724 w 5342334"/>
              <a:gd name="connsiteY18" fmla="*/ 2381935 h 5785910"/>
              <a:gd name="connsiteX19" fmla="*/ 4980124 w 5342334"/>
              <a:gd name="connsiteY19" fmla="*/ 2705696 h 5785910"/>
              <a:gd name="connsiteX20" fmla="*/ 5342334 w 5342334"/>
              <a:gd name="connsiteY20" fmla="*/ 3258997 h 5785910"/>
              <a:gd name="connsiteX21" fmla="*/ 5107100 w 5342334"/>
              <a:gd name="connsiteY21" fmla="*/ 3754493 h 5785910"/>
              <a:gd name="connsiteX22" fmla="*/ 5342334 w 5342334"/>
              <a:gd name="connsiteY22" fmla="*/ 4140580 h 5785910"/>
              <a:gd name="connsiteX23" fmla="*/ 4844706 w 5342334"/>
              <a:gd name="connsiteY23" fmla="*/ 4606676 h 5785910"/>
              <a:gd name="connsiteX24" fmla="*/ 4790537 w 5342334"/>
              <a:gd name="connsiteY24" fmla="*/ 4596433 h 5785910"/>
              <a:gd name="connsiteX25" fmla="*/ 4802287 w 5342334"/>
              <a:gd name="connsiteY25" fmla="*/ 4606672 h 5785910"/>
              <a:gd name="connsiteX26" fmla="*/ 5191248 w 5342334"/>
              <a:gd name="connsiteY26" fmla="*/ 4997228 h 5785910"/>
              <a:gd name="connsiteX27" fmla="*/ 4866278 w 5342334"/>
              <a:gd name="connsiteY27" fmla="*/ 5435572 h 5785910"/>
              <a:gd name="connsiteX28" fmla="*/ 4581456 w 5342334"/>
              <a:gd name="connsiteY28" fmla="*/ 5443059 h 5785910"/>
              <a:gd name="connsiteX29" fmla="*/ 4593578 w 5342334"/>
              <a:gd name="connsiteY29" fmla="*/ 5444848 h 5785910"/>
              <a:gd name="connsiteX30" fmla="*/ 4581281 w 5342334"/>
              <a:gd name="connsiteY30" fmla="*/ 5445228 h 5785910"/>
              <a:gd name="connsiteX31" fmla="*/ 2168410 w 5342334"/>
              <a:gd name="connsiteY31" fmla="*/ 5525146 h 5785910"/>
              <a:gd name="connsiteX32" fmla="*/ 1445968 w 5342334"/>
              <a:gd name="connsiteY32" fmla="*/ 3310386 h 5785910"/>
              <a:gd name="connsiteX33" fmla="*/ 1441770 w 5342334"/>
              <a:gd name="connsiteY33" fmla="*/ 2943473 h 5785910"/>
              <a:gd name="connsiteX34" fmla="*/ 1514723 w 5342334"/>
              <a:gd name="connsiteY34" fmla="*/ 2929703 h 5785910"/>
              <a:gd name="connsiteX35" fmla="*/ 1975047 w 5342334"/>
              <a:gd name="connsiteY35" fmla="*/ 2725675 h 5785910"/>
              <a:gd name="connsiteX36" fmla="*/ 2654934 w 5342334"/>
              <a:gd name="connsiteY36" fmla="*/ 1630299 h 5785910"/>
              <a:gd name="connsiteX37" fmla="*/ 3108192 w 5342334"/>
              <a:gd name="connsiteY37" fmla="*/ 686009 h 5785910"/>
              <a:gd name="connsiteX38" fmla="*/ 3334821 w 5342334"/>
              <a:gd name="connsiteY38" fmla="*/ 6121 h 5785910"/>
              <a:gd name="connsiteX39" fmla="*/ 3380735 w 5342334"/>
              <a:gd name="connsiteY39" fmla="*/ 118 h 5785910"/>
              <a:gd name="connsiteX0-1" fmla="*/ 1441667 w 5342334"/>
              <a:gd name="connsiteY0-2" fmla="*/ 2934412 h 5785910"/>
              <a:gd name="connsiteX1-3" fmla="*/ 1441770 w 5342334"/>
              <a:gd name="connsiteY1-4" fmla="*/ 2943473 h 5785910"/>
              <a:gd name="connsiteX2-5" fmla="*/ 1438934 w 5342334"/>
              <a:gd name="connsiteY2-6" fmla="*/ 2944008 h 5785910"/>
              <a:gd name="connsiteX3-7" fmla="*/ 1437887 w 5342334"/>
              <a:gd name="connsiteY3-8" fmla="*/ 2937382 h 5785910"/>
              <a:gd name="connsiteX4-9" fmla="*/ 1441667 w 5342334"/>
              <a:gd name="connsiteY4-10" fmla="*/ 2934412 h 5785910"/>
              <a:gd name="connsiteX5-11" fmla="*/ 1354605 w 5342334"/>
              <a:gd name="connsiteY5-12" fmla="*/ 2912708 h 5785910"/>
              <a:gd name="connsiteX6-13" fmla="*/ 1428080 w 5342334"/>
              <a:gd name="connsiteY6-14" fmla="*/ 2945087 h 5785910"/>
              <a:gd name="connsiteX7-15" fmla="*/ 1431050 w 5342334"/>
              <a:gd name="connsiteY7-16" fmla="*/ 3320849 h 5785910"/>
              <a:gd name="connsiteX8-17" fmla="*/ 2146318 w 5342334"/>
              <a:gd name="connsiteY8-18" fmla="*/ 5548257 h 5785910"/>
              <a:gd name="connsiteX9-19" fmla="*/ 2115204 w 5342334"/>
              <a:gd name="connsiteY9-20" fmla="*/ 5553206 h 5785910"/>
              <a:gd name="connsiteX10-21" fmla="*/ 1246460 w 5342334"/>
              <a:gd name="connsiteY10-22" fmla="*/ 5785910 h 5785910"/>
              <a:gd name="connsiteX11-23" fmla="*/ 0 w 5342334"/>
              <a:gd name="connsiteY11-24" fmla="*/ 3148605 h 5785910"/>
              <a:gd name="connsiteX12-25" fmla="*/ 1262428 w 5342334"/>
              <a:gd name="connsiteY12-26" fmla="*/ 2938106 h 5785910"/>
              <a:gd name="connsiteX13-27" fmla="*/ 1354605 w 5342334"/>
              <a:gd name="connsiteY13-28" fmla="*/ 2912708 h 5785910"/>
              <a:gd name="connsiteX14-29" fmla="*/ 3380735 w 5342334"/>
              <a:gd name="connsiteY14-30" fmla="*/ 118 h 5785910"/>
              <a:gd name="connsiteX15-31" fmla="*/ 3863622 w 5342334"/>
              <a:gd name="connsiteY15-32" fmla="*/ 912639 h 5785910"/>
              <a:gd name="connsiteX16-33" fmla="*/ 3674765 w 5342334"/>
              <a:gd name="connsiteY16-34" fmla="*/ 2045786 h 5785910"/>
              <a:gd name="connsiteX17-35" fmla="*/ 4585837 w 5342334"/>
              <a:gd name="connsiteY17-36" fmla="*/ 2046833 h 5785910"/>
              <a:gd name="connsiteX18-37" fmla="*/ 4775401 w 5342334"/>
              <a:gd name="connsiteY18-38" fmla="*/ 2003486 h 5785910"/>
              <a:gd name="connsiteX19-39" fmla="*/ 5203724 w 5342334"/>
              <a:gd name="connsiteY19-40" fmla="*/ 2381935 h 5785910"/>
              <a:gd name="connsiteX20-41" fmla="*/ 4980124 w 5342334"/>
              <a:gd name="connsiteY20-42" fmla="*/ 2705696 h 5785910"/>
              <a:gd name="connsiteX21-43" fmla="*/ 5342334 w 5342334"/>
              <a:gd name="connsiteY21-44" fmla="*/ 3258997 h 5785910"/>
              <a:gd name="connsiteX22-45" fmla="*/ 5107100 w 5342334"/>
              <a:gd name="connsiteY22-46" fmla="*/ 3754493 h 5785910"/>
              <a:gd name="connsiteX23-47" fmla="*/ 5342334 w 5342334"/>
              <a:gd name="connsiteY23-48" fmla="*/ 4140580 h 5785910"/>
              <a:gd name="connsiteX24-49" fmla="*/ 4844706 w 5342334"/>
              <a:gd name="connsiteY24-50" fmla="*/ 4606676 h 5785910"/>
              <a:gd name="connsiteX25-51" fmla="*/ 4790537 w 5342334"/>
              <a:gd name="connsiteY25-52" fmla="*/ 4596433 h 5785910"/>
              <a:gd name="connsiteX26-53" fmla="*/ 4802287 w 5342334"/>
              <a:gd name="connsiteY26-54" fmla="*/ 4606672 h 5785910"/>
              <a:gd name="connsiteX27-55" fmla="*/ 5191248 w 5342334"/>
              <a:gd name="connsiteY27-56" fmla="*/ 4997228 h 5785910"/>
              <a:gd name="connsiteX28-57" fmla="*/ 4866278 w 5342334"/>
              <a:gd name="connsiteY28-58" fmla="*/ 5435572 h 5785910"/>
              <a:gd name="connsiteX29-59" fmla="*/ 4581456 w 5342334"/>
              <a:gd name="connsiteY29-60" fmla="*/ 5443059 h 5785910"/>
              <a:gd name="connsiteX30-61" fmla="*/ 4593578 w 5342334"/>
              <a:gd name="connsiteY30-62" fmla="*/ 5444848 h 5785910"/>
              <a:gd name="connsiteX31-63" fmla="*/ 4581281 w 5342334"/>
              <a:gd name="connsiteY31-64" fmla="*/ 5445228 h 5785910"/>
              <a:gd name="connsiteX32-65" fmla="*/ 2168410 w 5342334"/>
              <a:gd name="connsiteY32-66" fmla="*/ 5525146 h 5785910"/>
              <a:gd name="connsiteX33-67" fmla="*/ 1445968 w 5342334"/>
              <a:gd name="connsiteY33-68" fmla="*/ 3310386 h 5785910"/>
              <a:gd name="connsiteX34-69" fmla="*/ 1441770 w 5342334"/>
              <a:gd name="connsiteY34-70" fmla="*/ 2943473 h 5785910"/>
              <a:gd name="connsiteX35-71" fmla="*/ 1514723 w 5342334"/>
              <a:gd name="connsiteY35-72" fmla="*/ 2929703 h 5785910"/>
              <a:gd name="connsiteX36-73" fmla="*/ 1975047 w 5342334"/>
              <a:gd name="connsiteY36-74" fmla="*/ 2725675 h 5785910"/>
              <a:gd name="connsiteX37-75" fmla="*/ 2654934 w 5342334"/>
              <a:gd name="connsiteY37-76" fmla="*/ 1630299 h 5785910"/>
              <a:gd name="connsiteX38-77" fmla="*/ 3108192 w 5342334"/>
              <a:gd name="connsiteY38-78" fmla="*/ 686009 h 5785910"/>
              <a:gd name="connsiteX39-79" fmla="*/ 3334821 w 5342334"/>
              <a:gd name="connsiteY39-80" fmla="*/ 6121 h 5785910"/>
              <a:gd name="connsiteX40" fmla="*/ 3380735 w 5342334"/>
              <a:gd name="connsiteY40" fmla="*/ 118 h 5785910"/>
              <a:gd name="connsiteX0-81" fmla="*/ 1437887 w 5342334"/>
              <a:gd name="connsiteY0-82" fmla="*/ 2937382 h 5785910"/>
              <a:gd name="connsiteX1-83" fmla="*/ 1441770 w 5342334"/>
              <a:gd name="connsiteY1-84" fmla="*/ 2943473 h 5785910"/>
              <a:gd name="connsiteX2-85" fmla="*/ 1438934 w 5342334"/>
              <a:gd name="connsiteY2-86" fmla="*/ 2944008 h 5785910"/>
              <a:gd name="connsiteX3-87" fmla="*/ 1437887 w 5342334"/>
              <a:gd name="connsiteY3-88" fmla="*/ 2937382 h 5785910"/>
              <a:gd name="connsiteX4-89" fmla="*/ 1354605 w 5342334"/>
              <a:gd name="connsiteY4-90" fmla="*/ 2912708 h 5785910"/>
              <a:gd name="connsiteX5-91" fmla="*/ 1428080 w 5342334"/>
              <a:gd name="connsiteY5-92" fmla="*/ 2945087 h 5785910"/>
              <a:gd name="connsiteX6-93" fmla="*/ 1431050 w 5342334"/>
              <a:gd name="connsiteY6-94" fmla="*/ 3320849 h 5785910"/>
              <a:gd name="connsiteX7-95" fmla="*/ 2146318 w 5342334"/>
              <a:gd name="connsiteY7-96" fmla="*/ 5548257 h 5785910"/>
              <a:gd name="connsiteX8-97" fmla="*/ 2115204 w 5342334"/>
              <a:gd name="connsiteY8-98" fmla="*/ 5553206 h 5785910"/>
              <a:gd name="connsiteX9-99" fmla="*/ 1246460 w 5342334"/>
              <a:gd name="connsiteY9-100" fmla="*/ 5785910 h 5785910"/>
              <a:gd name="connsiteX10-101" fmla="*/ 0 w 5342334"/>
              <a:gd name="connsiteY10-102" fmla="*/ 3148605 h 5785910"/>
              <a:gd name="connsiteX11-103" fmla="*/ 1262428 w 5342334"/>
              <a:gd name="connsiteY11-104" fmla="*/ 2938106 h 5785910"/>
              <a:gd name="connsiteX12-105" fmla="*/ 1354605 w 5342334"/>
              <a:gd name="connsiteY12-106" fmla="*/ 2912708 h 5785910"/>
              <a:gd name="connsiteX13-107" fmla="*/ 3380735 w 5342334"/>
              <a:gd name="connsiteY13-108" fmla="*/ 118 h 5785910"/>
              <a:gd name="connsiteX14-109" fmla="*/ 3863622 w 5342334"/>
              <a:gd name="connsiteY14-110" fmla="*/ 912639 h 5785910"/>
              <a:gd name="connsiteX15-111" fmla="*/ 3674765 w 5342334"/>
              <a:gd name="connsiteY15-112" fmla="*/ 2045786 h 5785910"/>
              <a:gd name="connsiteX16-113" fmla="*/ 4585837 w 5342334"/>
              <a:gd name="connsiteY16-114" fmla="*/ 2046833 h 5785910"/>
              <a:gd name="connsiteX17-115" fmla="*/ 4775401 w 5342334"/>
              <a:gd name="connsiteY17-116" fmla="*/ 2003486 h 5785910"/>
              <a:gd name="connsiteX18-117" fmla="*/ 5203724 w 5342334"/>
              <a:gd name="connsiteY18-118" fmla="*/ 2381935 h 5785910"/>
              <a:gd name="connsiteX19-119" fmla="*/ 4980124 w 5342334"/>
              <a:gd name="connsiteY19-120" fmla="*/ 2705696 h 5785910"/>
              <a:gd name="connsiteX20-121" fmla="*/ 5342334 w 5342334"/>
              <a:gd name="connsiteY20-122" fmla="*/ 3258997 h 5785910"/>
              <a:gd name="connsiteX21-123" fmla="*/ 5107100 w 5342334"/>
              <a:gd name="connsiteY21-124" fmla="*/ 3754493 h 5785910"/>
              <a:gd name="connsiteX22-125" fmla="*/ 5342334 w 5342334"/>
              <a:gd name="connsiteY22-126" fmla="*/ 4140580 h 5785910"/>
              <a:gd name="connsiteX23-127" fmla="*/ 4844706 w 5342334"/>
              <a:gd name="connsiteY23-128" fmla="*/ 4606676 h 5785910"/>
              <a:gd name="connsiteX24-129" fmla="*/ 4790537 w 5342334"/>
              <a:gd name="connsiteY24-130" fmla="*/ 4596433 h 5785910"/>
              <a:gd name="connsiteX25-131" fmla="*/ 4802287 w 5342334"/>
              <a:gd name="connsiteY25-132" fmla="*/ 4606672 h 5785910"/>
              <a:gd name="connsiteX26-133" fmla="*/ 5191248 w 5342334"/>
              <a:gd name="connsiteY26-134" fmla="*/ 4997228 h 5785910"/>
              <a:gd name="connsiteX27-135" fmla="*/ 4866278 w 5342334"/>
              <a:gd name="connsiteY27-136" fmla="*/ 5435572 h 5785910"/>
              <a:gd name="connsiteX28-137" fmla="*/ 4581456 w 5342334"/>
              <a:gd name="connsiteY28-138" fmla="*/ 5443059 h 5785910"/>
              <a:gd name="connsiteX29-139" fmla="*/ 4593578 w 5342334"/>
              <a:gd name="connsiteY29-140" fmla="*/ 5444848 h 5785910"/>
              <a:gd name="connsiteX30-141" fmla="*/ 4581281 w 5342334"/>
              <a:gd name="connsiteY30-142" fmla="*/ 5445228 h 5785910"/>
              <a:gd name="connsiteX31-143" fmla="*/ 2168410 w 5342334"/>
              <a:gd name="connsiteY31-144" fmla="*/ 5525146 h 5785910"/>
              <a:gd name="connsiteX32-145" fmla="*/ 1445968 w 5342334"/>
              <a:gd name="connsiteY32-146" fmla="*/ 3310386 h 5785910"/>
              <a:gd name="connsiteX33-147" fmla="*/ 1441770 w 5342334"/>
              <a:gd name="connsiteY33-148" fmla="*/ 2943473 h 5785910"/>
              <a:gd name="connsiteX34-149" fmla="*/ 1514723 w 5342334"/>
              <a:gd name="connsiteY34-150" fmla="*/ 2929703 h 5785910"/>
              <a:gd name="connsiteX35-151" fmla="*/ 1975047 w 5342334"/>
              <a:gd name="connsiteY35-152" fmla="*/ 2725675 h 5785910"/>
              <a:gd name="connsiteX36-153" fmla="*/ 2654934 w 5342334"/>
              <a:gd name="connsiteY36-154" fmla="*/ 1630299 h 5785910"/>
              <a:gd name="connsiteX37-155" fmla="*/ 3108192 w 5342334"/>
              <a:gd name="connsiteY37-156" fmla="*/ 686009 h 5785910"/>
              <a:gd name="connsiteX38-157" fmla="*/ 3334821 w 5342334"/>
              <a:gd name="connsiteY38-158" fmla="*/ 6121 h 5785910"/>
              <a:gd name="connsiteX39-159" fmla="*/ 3380735 w 5342334"/>
              <a:gd name="connsiteY39-160" fmla="*/ 118 h 5785910"/>
              <a:gd name="connsiteX0-161" fmla="*/ 1438934 w 5342334"/>
              <a:gd name="connsiteY0-162" fmla="*/ 2944008 h 5785910"/>
              <a:gd name="connsiteX1-163" fmla="*/ 1441770 w 5342334"/>
              <a:gd name="connsiteY1-164" fmla="*/ 2943473 h 5785910"/>
              <a:gd name="connsiteX2-165" fmla="*/ 1438934 w 5342334"/>
              <a:gd name="connsiteY2-166" fmla="*/ 2944008 h 5785910"/>
              <a:gd name="connsiteX3-167" fmla="*/ 1354605 w 5342334"/>
              <a:gd name="connsiteY3-168" fmla="*/ 2912708 h 5785910"/>
              <a:gd name="connsiteX4-169" fmla="*/ 1428080 w 5342334"/>
              <a:gd name="connsiteY4-170" fmla="*/ 2945087 h 5785910"/>
              <a:gd name="connsiteX5-171" fmla="*/ 1431050 w 5342334"/>
              <a:gd name="connsiteY5-172" fmla="*/ 3320849 h 5785910"/>
              <a:gd name="connsiteX6-173" fmla="*/ 2146318 w 5342334"/>
              <a:gd name="connsiteY6-174" fmla="*/ 5548257 h 5785910"/>
              <a:gd name="connsiteX7-175" fmla="*/ 2115204 w 5342334"/>
              <a:gd name="connsiteY7-176" fmla="*/ 5553206 h 5785910"/>
              <a:gd name="connsiteX8-177" fmla="*/ 1246460 w 5342334"/>
              <a:gd name="connsiteY8-178" fmla="*/ 5785910 h 5785910"/>
              <a:gd name="connsiteX9-179" fmla="*/ 0 w 5342334"/>
              <a:gd name="connsiteY9-180" fmla="*/ 3148605 h 5785910"/>
              <a:gd name="connsiteX10-181" fmla="*/ 1262428 w 5342334"/>
              <a:gd name="connsiteY10-182" fmla="*/ 2938106 h 5785910"/>
              <a:gd name="connsiteX11-183" fmla="*/ 1354605 w 5342334"/>
              <a:gd name="connsiteY11-184" fmla="*/ 2912708 h 5785910"/>
              <a:gd name="connsiteX12-185" fmla="*/ 3380735 w 5342334"/>
              <a:gd name="connsiteY12-186" fmla="*/ 118 h 5785910"/>
              <a:gd name="connsiteX13-187" fmla="*/ 3863622 w 5342334"/>
              <a:gd name="connsiteY13-188" fmla="*/ 912639 h 5785910"/>
              <a:gd name="connsiteX14-189" fmla="*/ 3674765 w 5342334"/>
              <a:gd name="connsiteY14-190" fmla="*/ 2045786 h 5785910"/>
              <a:gd name="connsiteX15-191" fmla="*/ 4585837 w 5342334"/>
              <a:gd name="connsiteY15-192" fmla="*/ 2046833 h 5785910"/>
              <a:gd name="connsiteX16-193" fmla="*/ 4775401 w 5342334"/>
              <a:gd name="connsiteY16-194" fmla="*/ 2003486 h 5785910"/>
              <a:gd name="connsiteX17-195" fmla="*/ 5203724 w 5342334"/>
              <a:gd name="connsiteY17-196" fmla="*/ 2381935 h 5785910"/>
              <a:gd name="connsiteX18-197" fmla="*/ 4980124 w 5342334"/>
              <a:gd name="connsiteY18-198" fmla="*/ 2705696 h 5785910"/>
              <a:gd name="connsiteX19-199" fmla="*/ 5342334 w 5342334"/>
              <a:gd name="connsiteY19-200" fmla="*/ 3258997 h 5785910"/>
              <a:gd name="connsiteX20-201" fmla="*/ 5107100 w 5342334"/>
              <a:gd name="connsiteY20-202" fmla="*/ 3754493 h 5785910"/>
              <a:gd name="connsiteX21-203" fmla="*/ 5342334 w 5342334"/>
              <a:gd name="connsiteY21-204" fmla="*/ 4140580 h 5785910"/>
              <a:gd name="connsiteX22-205" fmla="*/ 4844706 w 5342334"/>
              <a:gd name="connsiteY22-206" fmla="*/ 4606676 h 5785910"/>
              <a:gd name="connsiteX23-207" fmla="*/ 4790537 w 5342334"/>
              <a:gd name="connsiteY23-208" fmla="*/ 4596433 h 5785910"/>
              <a:gd name="connsiteX24-209" fmla="*/ 4802287 w 5342334"/>
              <a:gd name="connsiteY24-210" fmla="*/ 4606672 h 5785910"/>
              <a:gd name="connsiteX25-211" fmla="*/ 5191248 w 5342334"/>
              <a:gd name="connsiteY25-212" fmla="*/ 4997228 h 5785910"/>
              <a:gd name="connsiteX26-213" fmla="*/ 4866278 w 5342334"/>
              <a:gd name="connsiteY26-214" fmla="*/ 5435572 h 5785910"/>
              <a:gd name="connsiteX27-215" fmla="*/ 4581456 w 5342334"/>
              <a:gd name="connsiteY27-216" fmla="*/ 5443059 h 5785910"/>
              <a:gd name="connsiteX28-217" fmla="*/ 4593578 w 5342334"/>
              <a:gd name="connsiteY28-218" fmla="*/ 5444848 h 5785910"/>
              <a:gd name="connsiteX29-219" fmla="*/ 4581281 w 5342334"/>
              <a:gd name="connsiteY29-220" fmla="*/ 5445228 h 5785910"/>
              <a:gd name="connsiteX30-221" fmla="*/ 2168410 w 5342334"/>
              <a:gd name="connsiteY30-222" fmla="*/ 5525146 h 5785910"/>
              <a:gd name="connsiteX31-223" fmla="*/ 1445968 w 5342334"/>
              <a:gd name="connsiteY31-224" fmla="*/ 3310386 h 5785910"/>
              <a:gd name="connsiteX32-225" fmla="*/ 1441770 w 5342334"/>
              <a:gd name="connsiteY32-226" fmla="*/ 2943473 h 5785910"/>
              <a:gd name="connsiteX33-227" fmla="*/ 1514723 w 5342334"/>
              <a:gd name="connsiteY33-228" fmla="*/ 2929703 h 5785910"/>
              <a:gd name="connsiteX34-229" fmla="*/ 1975047 w 5342334"/>
              <a:gd name="connsiteY34-230" fmla="*/ 2725675 h 5785910"/>
              <a:gd name="connsiteX35-231" fmla="*/ 2654934 w 5342334"/>
              <a:gd name="connsiteY35-232" fmla="*/ 1630299 h 5785910"/>
              <a:gd name="connsiteX36-233" fmla="*/ 3108192 w 5342334"/>
              <a:gd name="connsiteY36-234" fmla="*/ 686009 h 5785910"/>
              <a:gd name="connsiteX37-235" fmla="*/ 3334821 w 5342334"/>
              <a:gd name="connsiteY37-236" fmla="*/ 6121 h 5785910"/>
              <a:gd name="connsiteX38-237" fmla="*/ 3380735 w 5342334"/>
              <a:gd name="connsiteY38-238" fmla="*/ 118 h 5785910"/>
              <a:gd name="connsiteX0-239" fmla="*/ 1438934 w 5342334"/>
              <a:gd name="connsiteY0-240" fmla="*/ 2944008 h 5785910"/>
              <a:gd name="connsiteX1-241" fmla="*/ 1441770 w 5342334"/>
              <a:gd name="connsiteY1-242" fmla="*/ 2943473 h 5785910"/>
              <a:gd name="connsiteX2-243" fmla="*/ 1438934 w 5342334"/>
              <a:gd name="connsiteY2-244" fmla="*/ 2944008 h 5785910"/>
              <a:gd name="connsiteX3-245" fmla="*/ 1354605 w 5342334"/>
              <a:gd name="connsiteY3-246" fmla="*/ 2912708 h 5785910"/>
              <a:gd name="connsiteX4-247" fmla="*/ 1428080 w 5342334"/>
              <a:gd name="connsiteY4-248" fmla="*/ 2945087 h 5785910"/>
              <a:gd name="connsiteX5-249" fmla="*/ 1431050 w 5342334"/>
              <a:gd name="connsiteY5-250" fmla="*/ 3320849 h 5785910"/>
              <a:gd name="connsiteX6-251" fmla="*/ 2146318 w 5342334"/>
              <a:gd name="connsiteY6-252" fmla="*/ 5548257 h 5785910"/>
              <a:gd name="connsiteX7-253" fmla="*/ 2115204 w 5342334"/>
              <a:gd name="connsiteY7-254" fmla="*/ 5553206 h 5785910"/>
              <a:gd name="connsiteX8-255" fmla="*/ 1246460 w 5342334"/>
              <a:gd name="connsiteY8-256" fmla="*/ 5785910 h 5785910"/>
              <a:gd name="connsiteX9-257" fmla="*/ 0 w 5342334"/>
              <a:gd name="connsiteY9-258" fmla="*/ 3148605 h 5785910"/>
              <a:gd name="connsiteX10-259" fmla="*/ 1262428 w 5342334"/>
              <a:gd name="connsiteY10-260" fmla="*/ 2938106 h 5785910"/>
              <a:gd name="connsiteX11-261" fmla="*/ 1354605 w 5342334"/>
              <a:gd name="connsiteY11-262" fmla="*/ 2912708 h 5785910"/>
              <a:gd name="connsiteX12-263" fmla="*/ 3380735 w 5342334"/>
              <a:gd name="connsiteY12-264" fmla="*/ 118 h 5785910"/>
              <a:gd name="connsiteX13-265" fmla="*/ 3863622 w 5342334"/>
              <a:gd name="connsiteY13-266" fmla="*/ 912639 h 5785910"/>
              <a:gd name="connsiteX14-267" fmla="*/ 3674765 w 5342334"/>
              <a:gd name="connsiteY14-268" fmla="*/ 2045786 h 5785910"/>
              <a:gd name="connsiteX15-269" fmla="*/ 4585837 w 5342334"/>
              <a:gd name="connsiteY15-270" fmla="*/ 2046833 h 5785910"/>
              <a:gd name="connsiteX16-271" fmla="*/ 4775401 w 5342334"/>
              <a:gd name="connsiteY16-272" fmla="*/ 2003486 h 5785910"/>
              <a:gd name="connsiteX17-273" fmla="*/ 5203724 w 5342334"/>
              <a:gd name="connsiteY17-274" fmla="*/ 2381935 h 5785910"/>
              <a:gd name="connsiteX18-275" fmla="*/ 4980124 w 5342334"/>
              <a:gd name="connsiteY18-276" fmla="*/ 2705696 h 5785910"/>
              <a:gd name="connsiteX19-277" fmla="*/ 5342334 w 5342334"/>
              <a:gd name="connsiteY19-278" fmla="*/ 3258997 h 5785910"/>
              <a:gd name="connsiteX20-279" fmla="*/ 5107100 w 5342334"/>
              <a:gd name="connsiteY20-280" fmla="*/ 3754493 h 5785910"/>
              <a:gd name="connsiteX21-281" fmla="*/ 5342334 w 5342334"/>
              <a:gd name="connsiteY21-282" fmla="*/ 4140580 h 5785910"/>
              <a:gd name="connsiteX22-283" fmla="*/ 4844706 w 5342334"/>
              <a:gd name="connsiteY22-284" fmla="*/ 4606676 h 5785910"/>
              <a:gd name="connsiteX23-285" fmla="*/ 4790537 w 5342334"/>
              <a:gd name="connsiteY23-286" fmla="*/ 4596433 h 5785910"/>
              <a:gd name="connsiteX24-287" fmla="*/ 4802287 w 5342334"/>
              <a:gd name="connsiteY24-288" fmla="*/ 4606672 h 5785910"/>
              <a:gd name="connsiteX25-289" fmla="*/ 5191248 w 5342334"/>
              <a:gd name="connsiteY25-290" fmla="*/ 4997228 h 5785910"/>
              <a:gd name="connsiteX26-291" fmla="*/ 4866278 w 5342334"/>
              <a:gd name="connsiteY26-292" fmla="*/ 5435572 h 5785910"/>
              <a:gd name="connsiteX27-293" fmla="*/ 4581456 w 5342334"/>
              <a:gd name="connsiteY27-294" fmla="*/ 5443059 h 5785910"/>
              <a:gd name="connsiteX28-295" fmla="*/ 4593578 w 5342334"/>
              <a:gd name="connsiteY28-296" fmla="*/ 5444848 h 5785910"/>
              <a:gd name="connsiteX29-297" fmla="*/ 4581281 w 5342334"/>
              <a:gd name="connsiteY29-298" fmla="*/ 5445228 h 5785910"/>
              <a:gd name="connsiteX30-299" fmla="*/ 2168410 w 5342334"/>
              <a:gd name="connsiteY30-300" fmla="*/ 5525146 h 5785910"/>
              <a:gd name="connsiteX31-301" fmla="*/ 1445968 w 5342334"/>
              <a:gd name="connsiteY31-302" fmla="*/ 3310386 h 5785910"/>
              <a:gd name="connsiteX32-303" fmla="*/ 1441770 w 5342334"/>
              <a:gd name="connsiteY32-304" fmla="*/ 2943473 h 5785910"/>
              <a:gd name="connsiteX33-305" fmla="*/ 1514723 w 5342334"/>
              <a:gd name="connsiteY33-306" fmla="*/ 2929703 h 5785910"/>
              <a:gd name="connsiteX34-307" fmla="*/ 1975047 w 5342334"/>
              <a:gd name="connsiteY34-308" fmla="*/ 2725675 h 5785910"/>
              <a:gd name="connsiteX35-309" fmla="*/ 2654934 w 5342334"/>
              <a:gd name="connsiteY35-310" fmla="*/ 1630299 h 5785910"/>
              <a:gd name="connsiteX36-311" fmla="*/ 3108192 w 5342334"/>
              <a:gd name="connsiteY36-312" fmla="*/ 686009 h 5785910"/>
              <a:gd name="connsiteX37-313" fmla="*/ 3334821 w 5342334"/>
              <a:gd name="connsiteY37-314" fmla="*/ 6121 h 5785910"/>
              <a:gd name="connsiteX38-315" fmla="*/ 3380735 w 5342334"/>
              <a:gd name="connsiteY38-316" fmla="*/ 118 h 5785910"/>
              <a:gd name="connsiteX0-317" fmla="*/ 1438934 w 5342334"/>
              <a:gd name="connsiteY0-318" fmla="*/ 2944008 h 5785910"/>
              <a:gd name="connsiteX1-319" fmla="*/ 1441770 w 5342334"/>
              <a:gd name="connsiteY1-320" fmla="*/ 2943473 h 5785910"/>
              <a:gd name="connsiteX2-321" fmla="*/ 1438934 w 5342334"/>
              <a:gd name="connsiteY2-322" fmla="*/ 2944008 h 5785910"/>
              <a:gd name="connsiteX3-323" fmla="*/ 1354605 w 5342334"/>
              <a:gd name="connsiteY3-324" fmla="*/ 2912708 h 5785910"/>
              <a:gd name="connsiteX4-325" fmla="*/ 1428080 w 5342334"/>
              <a:gd name="connsiteY4-326" fmla="*/ 2945087 h 5785910"/>
              <a:gd name="connsiteX5-327" fmla="*/ 1431050 w 5342334"/>
              <a:gd name="connsiteY5-328" fmla="*/ 3320849 h 5785910"/>
              <a:gd name="connsiteX6-329" fmla="*/ 2146318 w 5342334"/>
              <a:gd name="connsiteY6-330" fmla="*/ 5548257 h 5785910"/>
              <a:gd name="connsiteX7-331" fmla="*/ 2115204 w 5342334"/>
              <a:gd name="connsiteY7-332" fmla="*/ 5553206 h 5785910"/>
              <a:gd name="connsiteX8-333" fmla="*/ 1246460 w 5342334"/>
              <a:gd name="connsiteY8-334" fmla="*/ 5785910 h 5785910"/>
              <a:gd name="connsiteX9-335" fmla="*/ 0 w 5342334"/>
              <a:gd name="connsiteY9-336" fmla="*/ 3148605 h 5785910"/>
              <a:gd name="connsiteX10-337" fmla="*/ 1262428 w 5342334"/>
              <a:gd name="connsiteY10-338" fmla="*/ 2938106 h 5785910"/>
              <a:gd name="connsiteX11-339" fmla="*/ 1354605 w 5342334"/>
              <a:gd name="connsiteY11-340" fmla="*/ 2912708 h 5785910"/>
              <a:gd name="connsiteX12-341" fmla="*/ 3380735 w 5342334"/>
              <a:gd name="connsiteY12-342" fmla="*/ 118 h 5785910"/>
              <a:gd name="connsiteX13-343" fmla="*/ 3863622 w 5342334"/>
              <a:gd name="connsiteY13-344" fmla="*/ 912639 h 5785910"/>
              <a:gd name="connsiteX14-345" fmla="*/ 3674765 w 5342334"/>
              <a:gd name="connsiteY14-346" fmla="*/ 2045786 h 5785910"/>
              <a:gd name="connsiteX15-347" fmla="*/ 4585837 w 5342334"/>
              <a:gd name="connsiteY15-348" fmla="*/ 2046833 h 5785910"/>
              <a:gd name="connsiteX16-349" fmla="*/ 4775401 w 5342334"/>
              <a:gd name="connsiteY16-350" fmla="*/ 2003486 h 5785910"/>
              <a:gd name="connsiteX17-351" fmla="*/ 5203724 w 5342334"/>
              <a:gd name="connsiteY17-352" fmla="*/ 2381935 h 5785910"/>
              <a:gd name="connsiteX18-353" fmla="*/ 4980124 w 5342334"/>
              <a:gd name="connsiteY18-354" fmla="*/ 2705696 h 5785910"/>
              <a:gd name="connsiteX19-355" fmla="*/ 5342334 w 5342334"/>
              <a:gd name="connsiteY19-356" fmla="*/ 3258997 h 5785910"/>
              <a:gd name="connsiteX20-357" fmla="*/ 5107100 w 5342334"/>
              <a:gd name="connsiteY20-358" fmla="*/ 3754493 h 5785910"/>
              <a:gd name="connsiteX21-359" fmla="*/ 5342334 w 5342334"/>
              <a:gd name="connsiteY21-360" fmla="*/ 4140580 h 5785910"/>
              <a:gd name="connsiteX22-361" fmla="*/ 4844706 w 5342334"/>
              <a:gd name="connsiteY22-362" fmla="*/ 4606676 h 5785910"/>
              <a:gd name="connsiteX23-363" fmla="*/ 4790537 w 5342334"/>
              <a:gd name="connsiteY23-364" fmla="*/ 4596433 h 5785910"/>
              <a:gd name="connsiteX24-365" fmla="*/ 4802287 w 5342334"/>
              <a:gd name="connsiteY24-366" fmla="*/ 4606672 h 5785910"/>
              <a:gd name="connsiteX25-367" fmla="*/ 5191248 w 5342334"/>
              <a:gd name="connsiteY25-368" fmla="*/ 4997228 h 5785910"/>
              <a:gd name="connsiteX26-369" fmla="*/ 4866278 w 5342334"/>
              <a:gd name="connsiteY26-370" fmla="*/ 5435572 h 5785910"/>
              <a:gd name="connsiteX27-371" fmla="*/ 4581456 w 5342334"/>
              <a:gd name="connsiteY27-372" fmla="*/ 5443059 h 5785910"/>
              <a:gd name="connsiteX28-373" fmla="*/ 4593578 w 5342334"/>
              <a:gd name="connsiteY28-374" fmla="*/ 5444848 h 5785910"/>
              <a:gd name="connsiteX29-375" fmla="*/ 4581281 w 5342334"/>
              <a:gd name="connsiteY29-376" fmla="*/ 5445228 h 5785910"/>
              <a:gd name="connsiteX30-377" fmla="*/ 2168410 w 5342334"/>
              <a:gd name="connsiteY30-378" fmla="*/ 5525146 h 5785910"/>
              <a:gd name="connsiteX31-379" fmla="*/ 1445968 w 5342334"/>
              <a:gd name="connsiteY31-380" fmla="*/ 3310386 h 5785910"/>
              <a:gd name="connsiteX32-381" fmla="*/ 1441770 w 5342334"/>
              <a:gd name="connsiteY32-382" fmla="*/ 2943473 h 5785910"/>
              <a:gd name="connsiteX33-383" fmla="*/ 1514723 w 5342334"/>
              <a:gd name="connsiteY33-384" fmla="*/ 2929703 h 5785910"/>
              <a:gd name="connsiteX34-385" fmla="*/ 1975047 w 5342334"/>
              <a:gd name="connsiteY34-386" fmla="*/ 2725675 h 5785910"/>
              <a:gd name="connsiteX35-387" fmla="*/ 2654934 w 5342334"/>
              <a:gd name="connsiteY35-388" fmla="*/ 1630299 h 5785910"/>
              <a:gd name="connsiteX36-389" fmla="*/ 3108192 w 5342334"/>
              <a:gd name="connsiteY36-390" fmla="*/ 686009 h 5785910"/>
              <a:gd name="connsiteX37-391" fmla="*/ 3334821 w 5342334"/>
              <a:gd name="connsiteY37-392" fmla="*/ 6121 h 5785910"/>
              <a:gd name="connsiteX38-393" fmla="*/ 3380735 w 5342334"/>
              <a:gd name="connsiteY38-394" fmla="*/ 118 h 5785910"/>
              <a:gd name="connsiteX0-395" fmla="*/ 1438934 w 5342334"/>
              <a:gd name="connsiteY0-396" fmla="*/ 2944008 h 5785910"/>
              <a:gd name="connsiteX1-397" fmla="*/ 1441770 w 5342334"/>
              <a:gd name="connsiteY1-398" fmla="*/ 2943473 h 5785910"/>
              <a:gd name="connsiteX2-399" fmla="*/ 1438934 w 5342334"/>
              <a:gd name="connsiteY2-400" fmla="*/ 2944008 h 5785910"/>
              <a:gd name="connsiteX3-401" fmla="*/ 1354605 w 5342334"/>
              <a:gd name="connsiteY3-402" fmla="*/ 2912708 h 5785910"/>
              <a:gd name="connsiteX4-403" fmla="*/ 1428080 w 5342334"/>
              <a:gd name="connsiteY4-404" fmla="*/ 2945087 h 5785910"/>
              <a:gd name="connsiteX5-405" fmla="*/ 1431050 w 5342334"/>
              <a:gd name="connsiteY5-406" fmla="*/ 3320849 h 5785910"/>
              <a:gd name="connsiteX6-407" fmla="*/ 2146318 w 5342334"/>
              <a:gd name="connsiteY6-408" fmla="*/ 5548257 h 5785910"/>
              <a:gd name="connsiteX7-409" fmla="*/ 2115204 w 5342334"/>
              <a:gd name="connsiteY7-410" fmla="*/ 5553206 h 5785910"/>
              <a:gd name="connsiteX8-411" fmla="*/ 1246460 w 5342334"/>
              <a:gd name="connsiteY8-412" fmla="*/ 5785910 h 5785910"/>
              <a:gd name="connsiteX9-413" fmla="*/ 0 w 5342334"/>
              <a:gd name="connsiteY9-414" fmla="*/ 3148605 h 5785910"/>
              <a:gd name="connsiteX10-415" fmla="*/ 1262428 w 5342334"/>
              <a:gd name="connsiteY10-416" fmla="*/ 2938106 h 5785910"/>
              <a:gd name="connsiteX11-417" fmla="*/ 1354605 w 5342334"/>
              <a:gd name="connsiteY11-418" fmla="*/ 2912708 h 5785910"/>
              <a:gd name="connsiteX12-419" fmla="*/ 3380735 w 5342334"/>
              <a:gd name="connsiteY12-420" fmla="*/ 118 h 5785910"/>
              <a:gd name="connsiteX13-421" fmla="*/ 3863622 w 5342334"/>
              <a:gd name="connsiteY13-422" fmla="*/ 912639 h 5785910"/>
              <a:gd name="connsiteX14-423" fmla="*/ 3674765 w 5342334"/>
              <a:gd name="connsiteY14-424" fmla="*/ 2045786 h 5785910"/>
              <a:gd name="connsiteX15-425" fmla="*/ 4585837 w 5342334"/>
              <a:gd name="connsiteY15-426" fmla="*/ 2046833 h 5785910"/>
              <a:gd name="connsiteX16-427" fmla="*/ 4775401 w 5342334"/>
              <a:gd name="connsiteY16-428" fmla="*/ 2003486 h 5785910"/>
              <a:gd name="connsiteX17-429" fmla="*/ 5203724 w 5342334"/>
              <a:gd name="connsiteY17-430" fmla="*/ 2381935 h 5785910"/>
              <a:gd name="connsiteX18-431" fmla="*/ 4980124 w 5342334"/>
              <a:gd name="connsiteY18-432" fmla="*/ 2705696 h 5785910"/>
              <a:gd name="connsiteX19-433" fmla="*/ 5342334 w 5342334"/>
              <a:gd name="connsiteY19-434" fmla="*/ 3258997 h 5785910"/>
              <a:gd name="connsiteX20-435" fmla="*/ 5107100 w 5342334"/>
              <a:gd name="connsiteY20-436" fmla="*/ 3754493 h 5785910"/>
              <a:gd name="connsiteX21-437" fmla="*/ 5342334 w 5342334"/>
              <a:gd name="connsiteY21-438" fmla="*/ 4140580 h 5785910"/>
              <a:gd name="connsiteX22-439" fmla="*/ 4844706 w 5342334"/>
              <a:gd name="connsiteY22-440" fmla="*/ 4606676 h 5785910"/>
              <a:gd name="connsiteX23-441" fmla="*/ 4790537 w 5342334"/>
              <a:gd name="connsiteY23-442" fmla="*/ 4596433 h 5785910"/>
              <a:gd name="connsiteX24-443" fmla="*/ 4802287 w 5342334"/>
              <a:gd name="connsiteY24-444" fmla="*/ 4606672 h 5785910"/>
              <a:gd name="connsiteX25-445" fmla="*/ 5191248 w 5342334"/>
              <a:gd name="connsiteY25-446" fmla="*/ 4997228 h 5785910"/>
              <a:gd name="connsiteX26-447" fmla="*/ 4866278 w 5342334"/>
              <a:gd name="connsiteY26-448" fmla="*/ 5435572 h 5785910"/>
              <a:gd name="connsiteX27-449" fmla="*/ 4581456 w 5342334"/>
              <a:gd name="connsiteY27-450" fmla="*/ 5443059 h 5785910"/>
              <a:gd name="connsiteX28-451" fmla="*/ 4593578 w 5342334"/>
              <a:gd name="connsiteY28-452" fmla="*/ 5444848 h 5785910"/>
              <a:gd name="connsiteX29-453" fmla="*/ 4581281 w 5342334"/>
              <a:gd name="connsiteY29-454" fmla="*/ 5445228 h 5785910"/>
              <a:gd name="connsiteX30-455" fmla="*/ 2168410 w 5342334"/>
              <a:gd name="connsiteY30-456" fmla="*/ 5525146 h 5785910"/>
              <a:gd name="connsiteX31-457" fmla="*/ 1445968 w 5342334"/>
              <a:gd name="connsiteY31-458" fmla="*/ 3310386 h 5785910"/>
              <a:gd name="connsiteX32-459" fmla="*/ 1441770 w 5342334"/>
              <a:gd name="connsiteY32-460" fmla="*/ 2943473 h 5785910"/>
              <a:gd name="connsiteX33-461" fmla="*/ 1514723 w 5342334"/>
              <a:gd name="connsiteY33-462" fmla="*/ 2929703 h 5785910"/>
              <a:gd name="connsiteX34-463" fmla="*/ 1975047 w 5342334"/>
              <a:gd name="connsiteY34-464" fmla="*/ 2725675 h 5785910"/>
              <a:gd name="connsiteX35-465" fmla="*/ 2654934 w 5342334"/>
              <a:gd name="connsiteY35-466" fmla="*/ 1630299 h 5785910"/>
              <a:gd name="connsiteX36-467" fmla="*/ 3108192 w 5342334"/>
              <a:gd name="connsiteY36-468" fmla="*/ 686009 h 5785910"/>
              <a:gd name="connsiteX37-469" fmla="*/ 3334821 w 5342334"/>
              <a:gd name="connsiteY37-470" fmla="*/ 6121 h 5785910"/>
              <a:gd name="connsiteX38-471" fmla="*/ 3380735 w 5342334"/>
              <a:gd name="connsiteY38-472" fmla="*/ 118 h 5785910"/>
              <a:gd name="connsiteX0-473" fmla="*/ 1438934 w 5342334"/>
              <a:gd name="connsiteY0-474" fmla="*/ 2944008 h 5785910"/>
              <a:gd name="connsiteX1-475" fmla="*/ 1441770 w 5342334"/>
              <a:gd name="connsiteY1-476" fmla="*/ 2943473 h 5785910"/>
              <a:gd name="connsiteX2-477" fmla="*/ 1438934 w 5342334"/>
              <a:gd name="connsiteY2-478" fmla="*/ 2944008 h 5785910"/>
              <a:gd name="connsiteX3-479" fmla="*/ 1354605 w 5342334"/>
              <a:gd name="connsiteY3-480" fmla="*/ 2912708 h 5785910"/>
              <a:gd name="connsiteX4-481" fmla="*/ 1428080 w 5342334"/>
              <a:gd name="connsiteY4-482" fmla="*/ 2945087 h 5785910"/>
              <a:gd name="connsiteX5-483" fmla="*/ 1431050 w 5342334"/>
              <a:gd name="connsiteY5-484" fmla="*/ 3320849 h 5785910"/>
              <a:gd name="connsiteX6-485" fmla="*/ 2146318 w 5342334"/>
              <a:gd name="connsiteY6-486" fmla="*/ 5548257 h 5785910"/>
              <a:gd name="connsiteX7-487" fmla="*/ 2115204 w 5342334"/>
              <a:gd name="connsiteY7-488" fmla="*/ 5553206 h 5785910"/>
              <a:gd name="connsiteX8-489" fmla="*/ 1246460 w 5342334"/>
              <a:gd name="connsiteY8-490" fmla="*/ 5785910 h 5785910"/>
              <a:gd name="connsiteX9-491" fmla="*/ 0 w 5342334"/>
              <a:gd name="connsiteY9-492" fmla="*/ 3148605 h 5785910"/>
              <a:gd name="connsiteX10-493" fmla="*/ 1262428 w 5342334"/>
              <a:gd name="connsiteY10-494" fmla="*/ 2938106 h 5785910"/>
              <a:gd name="connsiteX11-495" fmla="*/ 1354605 w 5342334"/>
              <a:gd name="connsiteY11-496" fmla="*/ 2912708 h 5785910"/>
              <a:gd name="connsiteX12-497" fmla="*/ 3380735 w 5342334"/>
              <a:gd name="connsiteY12-498" fmla="*/ 118 h 5785910"/>
              <a:gd name="connsiteX13-499" fmla="*/ 3863622 w 5342334"/>
              <a:gd name="connsiteY13-500" fmla="*/ 912639 h 5785910"/>
              <a:gd name="connsiteX14-501" fmla="*/ 3674765 w 5342334"/>
              <a:gd name="connsiteY14-502" fmla="*/ 2045786 h 5785910"/>
              <a:gd name="connsiteX15-503" fmla="*/ 4585837 w 5342334"/>
              <a:gd name="connsiteY15-504" fmla="*/ 2046833 h 5785910"/>
              <a:gd name="connsiteX16-505" fmla="*/ 4775401 w 5342334"/>
              <a:gd name="connsiteY16-506" fmla="*/ 2003486 h 5785910"/>
              <a:gd name="connsiteX17-507" fmla="*/ 5203724 w 5342334"/>
              <a:gd name="connsiteY17-508" fmla="*/ 2381935 h 5785910"/>
              <a:gd name="connsiteX18-509" fmla="*/ 4980124 w 5342334"/>
              <a:gd name="connsiteY18-510" fmla="*/ 2705696 h 5785910"/>
              <a:gd name="connsiteX19-511" fmla="*/ 5342334 w 5342334"/>
              <a:gd name="connsiteY19-512" fmla="*/ 3258997 h 5785910"/>
              <a:gd name="connsiteX20-513" fmla="*/ 5107100 w 5342334"/>
              <a:gd name="connsiteY20-514" fmla="*/ 3754493 h 5785910"/>
              <a:gd name="connsiteX21-515" fmla="*/ 5342334 w 5342334"/>
              <a:gd name="connsiteY21-516" fmla="*/ 4140580 h 5785910"/>
              <a:gd name="connsiteX22-517" fmla="*/ 4844706 w 5342334"/>
              <a:gd name="connsiteY22-518" fmla="*/ 4606676 h 5785910"/>
              <a:gd name="connsiteX23-519" fmla="*/ 4790537 w 5342334"/>
              <a:gd name="connsiteY23-520" fmla="*/ 4596433 h 5785910"/>
              <a:gd name="connsiteX24-521" fmla="*/ 4802287 w 5342334"/>
              <a:gd name="connsiteY24-522" fmla="*/ 4606672 h 5785910"/>
              <a:gd name="connsiteX25-523" fmla="*/ 5191248 w 5342334"/>
              <a:gd name="connsiteY25-524" fmla="*/ 4997228 h 5785910"/>
              <a:gd name="connsiteX26-525" fmla="*/ 4866278 w 5342334"/>
              <a:gd name="connsiteY26-526" fmla="*/ 5435572 h 5785910"/>
              <a:gd name="connsiteX27-527" fmla="*/ 4581456 w 5342334"/>
              <a:gd name="connsiteY27-528" fmla="*/ 5443059 h 5785910"/>
              <a:gd name="connsiteX28-529" fmla="*/ 4593578 w 5342334"/>
              <a:gd name="connsiteY28-530" fmla="*/ 5444848 h 5785910"/>
              <a:gd name="connsiteX29-531" fmla="*/ 4581281 w 5342334"/>
              <a:gd name="connsiteY29-532" fmla="*/ 5445228 h 5785910"/>
              <a:gd name="connsiteX30-533" fmla="*/ 2168410 w 5342334"/>
              <a:gd name="connsiteY30-534" fmla="*/ 5525146 h 5785910"/>
              <a:gd name="connsiteX31-535" fmla="*/ 1445968 w 5342334"/>
              <a:gd name="connsiteY31-536" fmla="*/ 3310386 h 5785910"/>
              <a:gd name="connsiteX32-537" fmla="*/ 1441770 w 5342334"/>
              <a:gd name="connsiteY32-538" fmla="*/ 2943473 h 5785910"/>
              <a:gd name="connsiteX33-539" fmla="*/ 1514723 w 5342334"/>
              <a:gd name="connsiteY33-540" fmla="*/ 2929703 h 5785910"/>
              <a:gd name="connsiteX34-541" fmla="*/ 1975047 w 5342334"/>
              <a:gd name="connsiteY34-542" fmla="*/ 2725675 h 5785910"/>
              <a:gd name="connsiteX35-543" fmla="*/ 2654934 w 5342334"/>
              <a:gd name="connsiteY35-544" fmla="*/ 1630299 h 5785910"/>
              <a:gd name="connsiteX36-545" fmla="*/ 3108192 w 5342334"/>
              <a:gd name="connsiteY36-546" fmla="*/ 686009 h 5785910"/>
              <a:gd name="connsiteX37-547" fmla="*/ 3334821 w 5342334"/>
              <a:gd name="connsiteY37-548" fmla="*/ 6121 h 5785910"/>
              <a:gd name="connsiteX38-549" fmla="*/ 3380735 w 5342334"/>
              <a:gd name="connsiteY38-550" fmla="*/ 118 h 5785910"/>
              <a:gd name="connsiteX0-551" fmla="*/ 1438934 w 5342334"/>
              <a:gd name="connsiteY0-552" fmla="*/ 2944008 h 5785910"/>
              <a:gd name="connsiteX1-553" fmla="*/ 1441770 w 5342334"/>
              <a:gd name="connsiteY1-554" fmla="*/ 2943473 h 5785910"/>
              <a:gd name="connsiteX2-555" fmla="*/ 1438934 w 5342334"/>
              <a:gd name="connsiteY2-556" fmla="*/ 2944008 h 5785910"/>
              <a:gd name="connsiteX3-557" fmla="*/ 1354605 w 5342334"/>
              <a:gd name="connsiteY3-558" fmla="*/ 2912708 h 5785910"/>
              <a:gd name="connsiteX4-559" fmla="*/ 1428080 w 5342334"/>
              <a:gd name="connsiteY4-560" fmla="*/ 2945087 h 5785910"/>
              <a:gd name="connsiteX5-561" fmla="*/ 1423906 w 5342334"/>
              <a:gd name="connsiteY5-562" fmla="*/ 3323230 h 5785910"/>
              <a:gd name="connsiteX6-563" fmla="*/ 2146318 w 5342334"/>
              <a:gd name="connsiteY6-564" fmla="*/ 5548257 h 5785910"/>
              <a:gd name="connsiteX7-565" fmla="*/ 2115204 w 5342334"/>
              <a:gd name="connsiteY7-566" fmla="*/ 5553206 h 5785910"/>
              <a:gd name="connsiteX8-567" fmla="*/ 1246460 w 5342334"/>
              <a:gd name="connsiteY8-568" fmla="*/ 5785910 h 5785910"/>
              <a:gd name="connsiteX9-569" fmla="*/ 0 w 5342334"/>
              <a:gd name="connsiteY9-570" fmla="*/ 3148605 h 5785910"/>
              <a:gd name="connsiteX10-571" fmla="*/ 1262428 w 5342334"/>
              <a:gd name="connsiteY10-572" fmla="*/ 2938106 h 5785910"/>
              <a:gd name="connsiteX11-573" fmla="*/ 1354605 w 5342334"/>
              <a:gd name="connsiteY11-574" fmla="*/ 2912708 h 5785910"/>
              <a:gd name="connsiteX12-575" fmla="*/ 3380735 w 5342334"/>
              <a:gd name="connsiteY12-576" fmla="*/ 118 h 5785910"/>
              <a:gd name="connsiteX13-577" fmla="*/ 3863622 w 5342334"/>
              <a:gd name="connsiteY13-578" fmla="*/ 912639 h 5785910"/>
              <a:gd name="connsiteX14-579" fmla="*/ 3674765 w 5342334"/>
              <a:gd name="connsiteY14-580" fmla="*/ 2045786 h 5785910"/>
              <a:gd name="connsiteX15-581" fmla="*/ 4585837 w 5342334"/>
              <a:gd name="connsiteY15-582" fmla="*/ 2046833 h 5785910"/>
              <a:gd name="connsiteX16-583" fmla="*/ 4775401 w 5342334"/>
              <a:gd name="connsiteY16-584" fmla="*/ 2003486 h 5785910"/>
              <a:gd name="connsiteX17-585" fmla="*/ 5203724 w 5342334"/>
              <a:gd name="connsiteY17-586" fmla="*/ 2381935 h 5785910"/>
              <a:gd name="connsiteX18-587" fmla="*/ 4980124 w 5342334"/>
              <a:gd name="connsiteY18-588" fmla="*/ 2705696 h 5785910"/>
              <a:gd name="connsiteX19-589" fmla="*/ 5342334 w 5342334"/>
              <a:gd name="connsiteY19-590" fmla="*/ 3258997 h 5785910"/>
              <a:gd name="connsiteX20-591" fmla="*/ 5107100 w 5342334"/>
              <a:gd name="connsiteY20-592" fmla="*/ 3754493 h 5785910"/>
              <a:gd name="connsiteX21-593" fmla="*/ 5342334 w 5342334"/>
              <a:gd name="connsiteY21-594" fmla="*/ 4140580 h 5785910"/>
              <a:gd name="connsiteX22-595" fmla="*/ 4844706 w 5342334"/>
              <a:gd name="connsiteY22-596" fmla="*/ 4606676 h 5785910"/>
              <a:gd name="connsiteX23-597" fmla="*/ 4790537 w 5342334"/>
              <a:gd name="connsiteY23-598" fmla="*/ 4596433 h 5785910"/>
              <a:gd name="connsiteX24-599" fmla="*/ 4802287 w 5342334"/>
              <a:gd name="connsiteY24-600" fmla="*/ 4606672 h 5785910"/>
              <a:gd name="connsiteX25-601" fmla="*/ 5191248 w 5342334"/>
              <a:gd name="connsiteY25-602" fmla="*/ 4997228 h 5785910"/>
              <a:gd name="connsiteX26-603" fmla="*/ 4866278 w 5342334"/>
              <a:gd name="connsiteY26-604" fmla="*/ 5435572 h 5785910"/>
              <a:gd name="connsiteX27-605" fmla="*/ 4581456 w 5342334"/>
              <a:gd name="connsiteY27-606" fmla="*/ 5443059 h 5785910"/>
              <a:gd name="connsiteX28-607" fmla="*/ 4593578 w 5342334"/>
              <a:gd name="connsiteY28-608" fmla="*/ 5444848 h 5785910"/>
              <a:gd name="connsiteX29-609" fmla="*/ 4581281 w 5342334"/>
              <a:gd name="connsiteY29-610" fmla="*/ 5445228 h 5785910"/>
              <a:gd name="connsiteX30-611" fmla="*/ 2168410 w 5342334"/>
              <a:gd name="connsiteY30-612" fmla="*/ 5525146 h 5785910"/>
              <a:gd name="connsiteX31-613" fmla="*/ 1445968 w 5342334"/>
              <a:gd name="connsiteY31-614" fmla="*/ 3310386 h 5785910"/>
              <a:gd name="connsiteX32-615" fmla="*/ 1441770 w 5342334"/>
              <a:gd name="connsiteY32-616" fmla="*/ 2943473 h 5785910"/>
              <a:gd name="connsiteX33-617" fmla="*/ 1514723 w 5342334"/>
              <a:gd name="connsiteY33-618" fmla="*/ 2929703 h 5785910"/>
              <a:gd name="connsiteX34-619" fmla="*/ 1975047 w 5342334"/>
              <a:gd name="connsiteY34-620" fmla="*/ 2725675 h 5785910"/>
              <a:gd name="connsiteX35-621" fmla="*/ 2654934 w 5342334"/>
              <a:gd name="connsiteY35-622" fmla="*/ 1630299 h 5785910"/>
              <a:gd name="connsiteX36-623" fmla="*/ 3108192 w 5342334"/>
              <a:gd name="connsiteY36-624" fmla="*/ 686009 h 5785910"/>
              <a:gd name="connsiteX37-625" fmla="*/ 3334821 w 5342334"/>
              <a:gd name="connsiteY37-626" fmla="*/ 6121 h 5785910"/>
              <a:gd name="connsiteX38-627" fmla="*/ 3380735 w 5342334"/>
              <a:gd name="connsiteY38-628" fmla="*/ 118 h 5785910"/>
              <a:gd name="connsiteX0-629" fmla="*/ 1438934 w 5342334"/>
              <a:gd name="connsiteY0-630" fmla="*/ 2944008 h 5785910"/>
              <a:gd name="connsiteX1-631" fmla="*/ 1441770 w 5342334"/>
              <a:gd name="connsiteY1-632" fmla="*/ 2943473 h 5785910"/>
              <a:gd name="connsiteX2-633" fmla="*/ 1438934 w 5342334"/>
              <a:gd name="connsiteY2-634" fmla="*/ 2944008 h 5785910"/>
              <a:gd name="connsiteX3-635" fmla="*/ 1354605 w 5342334"/>
              <a:gd name="connsiteY3-636" fmla="*/ 2912708 h 5785910"/>
              <a:gd name="connsiteX4-637" fmla="*/ 1423317 w 5342334"/>
              <a:gd name="connsiteY4-638" fmla="*/ 2947468 h 5785910"/>
              <a:gd name="connsiteX5-639" fmla="*/ 1423906 w 5342334"/>
              <a:gd name="connsiteY5-640" fmla="*/ 3323230 h 5785910"/>
              <a:gd name="connsiteX6-641" fmla="*/ 2146318 w 5342334"/>
              <a:gd name="connsiteY6-642" fmla="*/ 5548257 h 5785910"/>
              <a:gd name="connsiteX7-643" fmla="*/ 2115204 w 5342334"/>
              <a:gd name="connsiteY7-644" fmla="*/ 5553206 h 5785910"/>
              <a:gd name="connsiteX8-645" fmla="*/ 1246460 w 5342334"/>
              <a:gd name="connsiteY8-646" fmla="*/ 5785910 h 5785910"/>
              <a:gd name="connsiteX9-647" fmla="*/ 0 w 5342334"/>
              <a:gd name="connsiteY9-648" fmla="*/ 3148605 h 5785910"/>
              <a:gd name="connsiteX10-649" fmla="*/ 1262428 w 5342334"/>
              <a:gd name="connsiteY10-650" fmla="*/ 2938106 h 5785910"/>
              <a:gd name="connsiteX11-651" fmla="*/ 1354605 w 5342334"/>
              <a:gd name="connsiteY11-652" fmla="*/ 2912708 h 5785910"/>
              <a:gd name="connsiteX12-653" fmla="*/ 3380735 w 5342334"/>
              <a:gd name="connsiteY12-654" fmla="*/ 118 h 5785910"/>
              <a:gd name="connsiteX13-655" fmla="*/ 3863622 w 5342334"/>
              <a:gd name="connsiteY13-656" fmla="*/ 912639 h 5785910"/>
              <a:gd name="connsiteX14-657" fmla="*/ 3674765 w 5342334"/>
              <a:gd name="connsiteY14-658" fmla="*/ 2045786 h 5785910"/>
              <a:gd name="connsiteX15-659" fmla="*/ 4585837 w 5342334"/>
              <a:gd name="connsiteY15-660" fmla="*/ 2046833 h 5785910"/>
              <a:gd name="connsiteX16-661" fmla="*/ 4775401 w 5342334"/>
              <a:gd name="connsiteY16-662" fmla="*/ 2003486 h 5785910"/>
              <a:gd name="connsiteX17-663" fmla="*/ 5203724 w 5342334"/>
              <a:gd name="connsiteY17-664" fmla="*/ 2381935 h 5785910"/>
              <a:gd name="connsiteX18-665" fmla="*/ 4980124 w 5342334"/>
              <a:gd name="connsiteY18-666" fmla="*/ 2705696 h 5785910"/>
              <a:gd name="connsiteX19-667" fmla="*/ 5342334 w 5342334"/>
              <a:gd name="connsiteY19-668" fmla="*/ 3258997 h 5785910"/>
              <a:gd name="connsiteX20-669" fmla="*/ 5107100 w 5342334"/>
              <a:gd name="connsiteY20-670" fmla="*/ 3754493 h 5785910"/>
              <a:gd name="connsiteX21-671" fmla="*/ 5342334 w 5342334"/>
              <a:gd name="connsiteY21-672" fmla="*/ 4140580 h 5785910"/>
              <a:gd name="connsiteX22-673" fmla="*/ 4844706 w 5342334"/>
              <a:gd name="connsiteY22-674" fmla="*/ 4606676 h 5785910"/>
              <a:gd name="connsiteX23-675" fmla="*/ 4790537 w 5342334"/>
              <a:gd name="connsiteY23-676" fmla="*/ 4596433 h 5785910"/>
              <a:gd name="connsiteX24-677" fmla="*/ 4802287 w 5342334"/>
              <a:gd name="connsiteY24-678" fmla="*/ 4606672 h 5785910"/>
              <a:gd name="connsiteX25-679" fmla="*/ 5191248 w 5342334"/>
              <a:gd name="connsiteY25-680" fmla="*/ 4997228 h 5785910"/>
              <a:gd name="connsiteX26-681" fmla="*/ 4866278 w 5342334"/>
              <a:gd name="connsiteY26-682" fmla="*/ 5435572 h 5785910"/>
              <a:gd name="connsiteX27-683" fmla="*/ 4581456 w 5342334"/>
              <a:gd name="connsiteY27-684" fmla="*/ 5443059 h 5785910"/>
              <a:gd name="connsiteX28-685" fmla="*/ 4593578 w 5342334"/>
              <a:gd name="connsiteY28-686" fmla="*/ 5444848 h 5785910"/>
              <a:gd name="connsiteX29-687" fmla="*/ 4581281 w 5342334"/>
              <a:gd name="connsiteY29-688" fmla="*/ 5445228 h 5785910"/>
              <a:gd name="connsiteX30-689" fmla="*/ 2168410 w 5342334"/>
              <a:gd name="connsiteY30-690" fmla="*/ 5525146 h 5785910"/>
              <a:gd name="connsiteX31-691" fmla="*/ 1445968 w 5342334"/>
              <a:gd name="connsiteY31-692" fmla="*/ 3310386 h 5785910"/>
              <a:gd name="connsiteX32-693" fmla="*/ 1441770 w 5342334"/>
              <a:gd name="connsiteY32-694" fmla="*/ 2943473 h 5785910"/>
              <a:gd name="connsiteX33-695" fmla="*/ 1514723 w 5342334"/>
              <a:gd name="connsiteY33-696" fmla="*/ 2929703 h 5785910"/>
              <a:gd name="connsiteX34-697" fmla="*/ 1975047 w 5342334"/>
              <a:gd name="connsiteY34-698" fmla="*/ 2725675 h 5785910"/>
              <a:gd name="connsiteX35-699" fmla="*/ 2654934 w 5342334"/>
              <a:gd name="connsiteY35-700" fmla="*/ 1630299 h 5785910"/>
              <a:gd name="connsiteX36-701" fmla="*/ 3108192 w 5342334"/>
              <a:gd name="connsiteY36-702" fmla="*/ 686009 h 5785910"/>
              <a:gd name="connsiteX37-703" fmla="*/ 3334821 w 5342334"/>
              <a:gd name="connsiteY37-704" fmla="*/ 6121 h 5785910"/>
              <a:gd name="connsiteX38-705" fmla="*/ 3380735 w 5342334"/>
              <a:gd name="connsiteY38-706" fmla="*/ 118 h 5785910"/>
              <a:gd name="connsiteX0-707" fmla="*/ 1438934 w 5342334"/>
              <a:gd name="connsiteY0-708" fmla="*/ 2944008 h 5785910"/>
              <a:gd name="connsiteX1-709" fmla="*/ 1441770 w 5342334"/>
              <a:gd name="connsiteY1-710" fmla="*/ 2943473 h 5785910"/>
              <a:gd name="connsiteX2-711" fmla="*/ 1438934 w 5342334"/>
              <a:gd name="connsiteY2-712" fmla="*/ 2944008 h 5785910"/>
              <a:gd name="connsiteX3-713" fmla="*/ 1354605 w 5342334"/>
              <a:gd name="connsiteY3-714" fmla="*/ 2912708 h 5785910"/>
              <a:gd name="connsiteX4-715" fmla="*/ 1423317 w 5342334"/>
              <a:gd name="connsiteY4-716" fmla="*/ 2947468 h 5785910"/>
              <a:gd name="connsiteX5-717" fmla="*/ 1423906 w 5342334"/>
              <a:gd name="connsiteY5-718" fmla="*/ 3323230 h 5785910"/>
              <a:gd name="connsiteX6-719" fmla="*/ 2146318 w 5342334"/>
              <a:gd name="connsiteY6-720" fmla="*/ 5548257 h 5785910"/>
              <a:gd name="connsiteX7-721" fmla="*/ 2115204 w 5342334"/>
              <a:gd name="connsiteY7-722" fmla="*/ 5553206 h 5785910"/>
              <a:gd name="connsiteX8-723" fmla="*/ 1246460 w 5342334"/>
              <a:gd name="connsiteY8-724" fmla="*/ 5785910 h 5785910"/>
              <a:gd name="connsiteX9-725" fmla="*/ 0 w 5342334"/>
              <a:gd name="connsiteY9-726" fmla="*/ 3148605 h 5785910"/>
              <a:gd name="connsiteX10-727" fmla="*/ 1262428 w 5342334"/>
              <a:gd name="connsiteY10-728" fmla="*/ 2938106 h 5785910"/>
              <a:gd name="connsiteX11-729" fmla="*/ 1354605 w 5342334"/>
              <a:gd name="connsiteY11-730" fmla="*/ 2912708 h 5785910"/>
              <a:gd name="connsiteX12-731" fmla="*/ 3380735 w 5342334"/>
              <a:gd name="connsiteY12-732" fmla="*/ 118 h 5785910"/>
              <a:gd name="connsiteX13-733" fmla="*/ 3863622 w 5342334"/>
              <a:gd name="connsiteY13-734" fmla="*/ 912639 h 5785910"/>
              <a:gd name="connsiteX14-735" fmla="*/ 3674765 w 5342334"/>
              <a:gd name="connsiteY14-736" fmla="*/ 2045786 h 5785910"/>
              <a:gd name="connsiteX15-737" fmla="*/ 4585837 w 5342334"/>
              <a:gd name="connsiteY15-738" fmla="*/ 2046833 h 5785910"/>
              <a:gd name="connsiteX16-739" fmla="*/ 4775401 w 5342334"/>
              <a:gd name="connsiteY16-740" fmla="*/ 2003486 h 5785910"/>
              <a:gd name="connsiteX17-741" fmla="*/ 5203724 w 5342334"/>
              <a:gd name="connsiteY17-742" fmla="*/ 2381935 h 5785910"/>
              <a:gd name="connsiteX18-743" fmla="*/ 4980124 w 5342334"/>
              <a:gd name="connsiteY18-744" fmla="*/ 2705696 h 5785910"/>
              <a:gd name="connsiteX19-745" fmla="*/ 5342334 w 5342334"/>
              <a:gd name="connsiteY19-746" fmla="*/ 3258997 h 5785910"/>
              <a:gd name="connsiteX20-747" fmla="*/ 5107100 w 5342334"/>
              <a:gd name="connsiteY20-748" fmla="*/ 3754493 h 5785910"/>
              <a:gd name="connsiteX21-749" fmla="*/ 5342334 w 5342334"/>
              <a:gd name="connsiteY21-750" fmla="*/ 4140580 h 5785910"/>
              <a:gd name="connsiteX22-751" fmla="*/ 4844706 w 5342334"/>
              <a:gd name="connsiteY22-752" fmla="*/ 4606676 h 5785910"/>
              <a:gd name="connsiteX23-753" fmla="*/ 4790537 w 5342334"/>
              <a:gd name="connsiteY23-754" fmla="*/ 4596433 h 5785910"/>
              <a:gd name="connsiteX24-755" fmla="*/ 4802287 w 5342334"/>
              <a:gd name="connsiteY24-756" fmla="*/ 4606672 h 5785910"/>
              <a:gd name="connsiteX25-757" fmla="*/ 5191248 w 5342334"/>
              <a:gd name="connsiteY25-758" fmla="*/ 4997228 h 5785910"/>
              <a:gd name="connsiteX26-759" fmla="*/ 4866278 w 5342334"/>
              <a:gd name="connsiteY26-760" fmla="*/ 5435572 h 5785910"/>
              <a:gd name="connsiteX27-761" fmla="*/ 4581456 w 5342334"/>
              <a:gd name="connsiteY27-762" fmla="*/ 5443059 h 5785910"/>
              <a:gd name="connsiteX28-763" fmla="*/ 4593578 w 5342334"/>
              <a:gd name="connsiteY28-764" fmla="*/ 5444848 h 5785910"/>
              <a:gd name="connsiteX29-765" fmla="*/ 4581281 w 5342334"/>
              <a:gd name="connsiteY29-766" fmla="*/ 5445228 h 5785910"/>
              <a:gd name="connsiteX30-767" fmla="*/ 2168410 w 5342334"/>
              <a:gd name="connsiteY30-768" fmla="*/ 5525146 h 5785910"/>
              <a:gd name="connsiteX31-769" fmla="*/ 1445968 w 5342334"/>
              <a:gd name="connsiteY31-770" fmla="*/ 3310386 h 5785910"/>
              <a:gd name="connsiteX32-771" fmla="*/ 1441770 w 5342334"/>
              <a:gd name="connsiteY32-772" fmla="*/ 2943473 h 5785910"/>
              <a:gd name="connsiteX33-773" fmla="*/ 1514723 w 5342334"/>
              <a:gd name="connsiteY33-774" fmla="*/ 2929703 h 5785910"/>
              <a:gd name="connsiteX34-775" fmla="*/ 1975047 w 5342334"/>
              <a:gd name="connsiteY34-776" fmla="*/ 2725675 h 5785910"/>
              <a:gd name="connsiteX35-777" fmla="*/ 2654934 w 5342334"/>
              <a:gd name="connsiteY35-778" fmla="*/ 1630299 h 5785910"/>
              <a:gd name="connsiteX36-779" fmla="*/ 3108192 w 5342334"/>
              <a:gd name="connsiteY36-780" fmla="*/ 686009 h 5785910"/>
              <a:gd name="connsiteX37-781" fmla="*/ 3334821 w 5342334"/>
              <a:gd name="connsiteY37-782" fmla="*/ 6121 h 5785910"/>
              <a:gd name="connsiteX38-783" fmla="*/ 3380735 w 5342334"/>
              <a:gd name="connsiteY38-784" fmla="*/ 118 h 5785910"/>
              <a:gd name="connsiteX0-785" fmla="*/ 1438934 w 5342334"/>
              <a:gd name="connsiteY0-786" fmla="*/ 2944008 h 5785910"/>
              <a:gd name="connsiteX1-787" fmla="*/ 1441770 w 5342334"/>
              <a:gd name="connsiteY1-788" fmla="*/ 2943473 h 5785910"/>
              <a:gd name="connsiteX2-789" fmla="*/ 1438934 w 5342334"/>
              <a:gd name="connsiteY2-790" fmla="*/ 2944008 h 5785910"/>
              <a:gd name="connsiteX3-791" fmla="*/ 1354605 w 5342334"/>
              <a:gd name="connsiteY3-792" fmla="*/ 2912708 h 5785910"/>
              <a:gd name="connsiteX4-793" fmla="*/ 1423317 w 5342334"/>
              <a:gd name="connsiteY4-794" fmla="*/ 2947468 h 5785910"/>
              <a:gd name="connsiteX5-795" fmla="*/ 1423906 w 5342334"/>
              <a:gd name="connsiteY5-796" fmla="*/ 3323230 h 5785910"/>
              <a:gd name="connsiteX6-797" fmla="*/ 2146318 w 5342334"/>
              <a:gd name="connsiteY6-798" fmla="*/ 5548257 h 5785910"/>
              <a:gd name="connsiteX7-799" fmla="*/ 2115204 w 5342334"/>
              <a:gd name="connsiteY7-800" fmla="*/ 5553206 h 5785910"/>
              <a:gd name="connsiteX8-801" fmla="*/ 1246460 w 5342334"/>
              <a:gd name="connsiteY8-802" fmla="*/ 5785910 h 5785910"/>
              <a:gd name="connsiteX9-803" fmla="*/ 0 w 5342334"/>
              <a:gd name="connsiteY9-804" fmla="*/ 3148605 h 5785910"/>
              <a:gd name="connsiteX10-805" fmla="*/ 1262428 w 5342334"/>
              <a:gd name="connsiteY10-806" fmla="*/ 2938106 h 5785910"/>
              <a:gd name="connsiteX11-807" fmla="*/ 1354605 w 5342334"/>
              <a:gd name="connsiteY11-808" fmla="*/ 2912708 h 5785910"/>
              <a:gd name="connsiteX12-809" fmla="*/ 3380735 w 5342334"/>
              <a:gd name="connsiteY12-810" fmla="*/ 118 h 5785910"/>
              <a:gd name="connsiteX13-811" fmla="*/ 3863622 w 5342334"/>
              <a:gd name="connsiteY13-812" fmla="*/ 912639 h 5785910"/>
              <a:gd name="connsiteX14-813" fmla="*/ 3674765 w 5342334"/>
              <a:gd name="connsiteY14-814" fmla="*/ 2045786 h 5785910"/>
              <a:gd name="connsiteX15-815" fmla="*/ 4585837 w 5342334"/>
              <a:gd name="connsiteY15-816" fmla="*/ 2046833 h 5785910"/>
              <a:gd name="connsiteX16-817" fmla="*/ 4775401 w 5342334"/>
              <a:gd name="connsiteY16-818" fmla="*/ 2003486 h 5785910"/>
              <a:gd name="connsiteX17-819" fmla="*/ 5203724 w 5342334"/>
              <a:gd name="connsiteY17-820" fmla="*/ 2381935 h 5785910"/>
              <a:gd name="connsiteX18-821" fmla="*/ 4980124 w 5342334"/>
              <a:gd name="connsiteY18-822" fmla="*/ 2705696 h 5785910"/>
              <a:gd name="connsiteX19-823" fmla="*/ 5342334 w 5342334"/>
              <a:gd name="connsiteY19-824" fmla="*/ 3258997 h 5785910"/>
              <a:gd name="connsiteX20-825" fmla="*/ 5107100 w 5342334"/>
              <a:gd name="connsiteY20-826" fmla="*/ 3754493 h 5785910"/>
              <a:gd name="connsiteX21-827" fmla="*/ 5342334 w 5342334"/>
              <a:gd name="connsiteY21-828" fmla="*/ 4140580 h 5785910"/>
              <a:gd name="connsiteX22-829" fmla="*/ 4844706 w 5342334"/>
              <a:gd name="connsiteY22-830" fmla="*/ 4606676 h 5785910"/>
              <a:gd name="connsiteX23-831" fmla="*/ 4790537 w 5342334"/>
              <a:gd name="connsiteY23-832" fmla="*/ 4596433 h 5785910"/>
              <a:gd name="connsiteX24-833" fmla="*/ 4802287 w 5342334"/>
              <a:gd name="connsiteY24-834" fmla="*/ 4606672 h 5785910"/>
              <a:gd name="connsiteX25-835" fmla="*/ 5191248 w 5342334"/>
              <a:gd name="connsiteY25-836" fmla="*/ 4997228 h 5785910"/>
              <a:gd name="connsiteX26-837" fmla="*/ 4866278 w 5342334"/>
              <a:gd name="connsiteY26-838" fmla="*/ 5435572 h 5785910"/>
              <a:gd name="connsiteX27-839" fmla="*/ 4581456 w 5342334"/>
              <a:gd name="connsiteY27-840" fmla="*/ 5443059 h 5785910"/>
              <a:gd name="connsiteX28-841" fmla="*/ 4593578 w 5342334"/>
              <a:gd name="connsiteY28-842" fmla="*/ 5444848 h 5785910"/>
              <a:gd name="connsiteX29-843" fmla="*/ 4581281 w 5342334"/>
              <a:gd name="connsiteY29-844" fmla="*/ 5445228 h 5785910"/>
              <a:gd name="connsiteX30-845" fmla="*/ 2168410 w 5342334"/>
              <a:gd name="connsiteY30-846" fmla="*/ 5525146 h 5785910"/>
              <a:gd name="connsiteX31-847" fmla="*/ 1445968 w 5342334"/>
              <a:gd name="connsiteY31-848" fmla="*/ 3310386 h 5785910"/>
              <a:gd name="connsiteX32-849" fmla="*/ 1441770 w 5342334"/>
              <a:gd name="connsiteY32-850" fmla="*/ 2943473 h 5785910"/>
              <a:gd name="connsiteX33-851" fmla="*/ 1514723 w 5342334"/>
              <a:gd name="connsiteY33-852" fmla="*/ 2929703 h 5785910"/>
              <a:gd name="connsiteX34-853" fmla="*/ 1975047 w 5342334"/>
              <a:gd name="connsiteY34-854" fmla="*/ 2725675 h 5785910"/>
              <a:gd name="connsiteX35-855" fmla="*/ 2654934 w 5342334"/>
              <a:gd name="connsiteY35-856" fmla="*/ 1630299 h 5785910"/>
              <a:gd name="connsiteX36-857" fmla="*/ 3108192 w 5342334"/>
              <a:gd name="connsiteY36-858" fmla="*/ 686009 h 5785910"/>
              <a:gd name="connsiteX37-859" fmla="*/ 3334821 w 5342334"/>
              <a:gd name="connsiteY37-860" fmla="*/ 6121 h 5785910"/>
              <a:gd name="connsiteX38-861" fmla="*/ 3380735 w 5342334"/>
              <a:gd name="connsiteY38-862" fmla="*/ 118 h 5785910"/>
              <a:gd name="connsiteX0-863" fmla="*/ 1438934 w 5342334"/>
              <a:gd name="connsiteY0-864" fmla="*/ 2944008 h 5785910"/>
              <a:gd name="connsiteX1-865" fmla="*/ 1441770 w 5342334"/>
              <a:gd name="connsiteY1-866" fmla="*/ 2943473 h 5785910"/>
              <a:gd name="connsiteX2-867" fmla="*/ 1438934 w 5342334"/>
              <a:gd name="connsiteY2-868" fmla="*/ 2944008 h 5785910"/>
              <a:gd name="connsiteX3-869" fmla="*/ 1354605 w 5342334"/>
              <a:gd name="connsiteY3-870" fmla="*/ 2912708 h 5785910"/>
              <a:gd name="connsiteX4-871" fmla="*/ 1423317 w 5342334"/>
              <a:gd name="connsiteY4-872" fmla="*/ 2947468 h 5785910"/>
              <a:gd name="connsiteX5-873" fmla="*/ 1421525 w 5342334"/>
              <a:gd name="connsiteY5-874" fmla="*/ 3320849 h 5785910"/>
              <a:gd name="connsiteX6-875" fmla="*/ 2146318 w 5342334"/>
              <a:gd name="connsiteY6-876" fmla="*/ 5548257 h 5785910"/>
              <a:gd name="connsiteX7-877" fmla="*/ 2115204 w 5342334"/>
              <a:gd name="connsiteY7-878" fmla="*/ 5553206 h 5785910"/>
              <a:gd name="connsiteX8-879" fmla="*/ 1246460 w 5342334"/>
              <a:gd name="connsiteY8-880" fmla="*/ 5785910 h 5785910"/>
              <a:gd name="connsiteX9-881" fmla="*/ 0 w 5342334"/>
              <a:gd name="connsiteY9-882" fmla="*/ 3148605 h 5785910"/>
              <a:gd name="connsiteX10-883" fmla="*/ 1262428 w 5342334"/>
              <a:gd name="connsiteY10-884" fmla="*/ 2938106 h 5785910"/>
              <a:gd name="connsiteX11-885" fmla="*/ 1354605 w 5342334"/>
              <a:gd name="connsiteY11-886" fmla="*/ 2912708 h 5785910"/>
              <a:gd name="connsiteX12-887" fmla="*/ 3380735 w 5342334"/>
              <a:gd name="connsiteY12-888" fmla="*/ 118 h 5785910"/>
              <a:gd name="connsiteX13-889" fmla="*/ 3863622 w 5342334"/>
              <a:gd name="connsiteY13-890" fmla="*/ 912639 h 5785910"/>
              <a:gd name="connsiteX14-891" fmla="*/ 3674765 w 5342334"/>
              <a:gd name="connsiteY14-892" fmla="*/ 2045786 h 5785910"/>
              <a:gd name="connsiteX15-893" fmla="*/ 4585837 w 5342334"/>
              <a:gd name="connsiteY15-894" fmla="*/ 2046833 h 5785910"/>
              <a:gd name="connsiteX16-895" fmla="*/ 4775401 w 5342334"/>
              <a:gd name="connsiteY16-896" fmla="*/ 2003486 h 5785910"/>
              <a:gd name="connsiteX17-897" fmla="*/ 5203724 w 5342334"/>
              <a:gd name="connsiteY17-898" fmla="*/ 2381935 h 5785910"/>
              <a:gd name="connsiteX18-899" fmla="*/ 4980124 w 5342334"/>
              <a:gd name="connsiteY18-900" fmla="*/ 2705696 h 5785910"/>
              <a:gd name="connsiteX19-901" fmla="*/ 5342334 w 5342334"/>
              <a:gd name="connsiteY19-902" fmla="*/ 3258997 h 5785910"/>
              <a:gd name="connsiteX20-903" fmla="*/ 5107100 w 5342334"/>
              <a:gd name="connsiteY20-904" fmla="*/ 3754493 h 5785910"/>
              <a:gd name="connsiteX21-905" fmla="*/ 5342334 w 5342334"/>
              <a:gd name="connsiteY21-906" fmla="*/ 4140580 h 5785910"/>
              <a:gd name="connsiteX22-907" fmla="*/ 4844706 w 5342334"/>
              <a:gd name="connsiteY22-908" fmla="*/ 4606676 h 5785910"/>
              <a:gd name="connsiteX23-909" fmla="*/ 4790537 w 5342334"/>
              <a:gd name="connsiteY23-910" fmla="*/ 4596433 h 5785910"/>
              <a:gd name="connsiteX24-911" fmla="*/ 4802287 w 5342334"/>
              <a:gd name="connsiteY24-912" fmla="*/ 4606672 h 5785910"/>
              <a:gd name="connsiteX25-913" fmla="*/ 5191248 w 5342334"/>
              <a:gd name="connsiteY25-914" fmla="*/ 4997228 h 5785910"/>
              <a:gd name="connsiteX26-915" fmla="*/ 4866278 w 5342334"/>
              <a:gd name="connsiteY26-916" fmla="*/ 5435572 h 5785910"/>
              <a:gd name="connsiteX27-917" fmla="*/ 4581456 w 5342334"/>
              <a:gd name="connsiteY27-918" fmla="*/ 5443059 h 5785910"/>
              <a:gd name="connsiteX28-919" fmla="*/ 4593578 w 5342334"/>
              <a:gd name="connsiteY28-920" fmla="*/ 5444848 h 5785910"/>
              <a:gd name="connsiteX29-921" fmla="*/ 4581281 w 5342334"/>
              <a:gd name="connsiteY29-922" fmla="*/ 5445228 h 5785910"/>
              <a:gd name="connsiteX30-923" fmla="*/ 2168410 w 5342334"/>
              <a:gd name="connsiteY30-924" fmla="*/ 5525146 h 5785910"/>
              <a:gd name="connsiteX31-925" fmla="*/ 1445968 w 5342334"/>
              <a:gd name="connsiteY31-926" fmla="*/ 3310386 h 5785910"/>
              <a:gd name="connsiteX32-927" fmla="*/ 1441770 w 5342334"/>
              <a:gd name="connsiteY32-928" fmla="*/ 2943473 h 5785910"/>
              <a:gd name="connsiteX33-929" fmla="*/ 1514723 w 5342334"/>
              <a:gd name="connsiteY33-930" fmla="*/ 2929703 h 5785910"/>
              <a:gd name="connsiteX34-931" fmla="*/ 1975047 w 5342334"/>
              <a:gd name="connsiteY34-932" fmla="*/ 2725675 h 5785910"/>
              <a:gd name="connsiteX35-933" fmla="*/ 2654934 w 5342334"/>
              <a:gd name="connsiteY35-934" fmla="*/ 1630299 h 5785910"/>
              <a:gd name="connsiteX36-935" fmla="*/ 3108192 w 5342334"/>
              <a:gd name="connsiteY36-936" fmla="*/ 686009 h 5785910"/>
              <a:gd name="connsiteX37-937" fmla="*/ 3334821 w 5342334"/>
              <a:gd name="connsiteY37-938" fmla="*/ 6121 h 5785910"/>
              <a:gd name="connsiteX38-939" fmla="*/ 3380735 w 5342334"/>
              <a:gd name="connsiteY38-940" fmla="*/ 118 h 5785910"/>
              <a:gd name="connsiteX0-941" fmla="*/ 1438934 w 5342334"/>
              <a:gd name="connsiteY0-942" fmla="*/ 2944008 h 5785910"/>
              <a:gd name="connsiteX1-943" fmla="*/ 1441770 w 5342334"/>
              <a:gd name="connsiteY1-944" fmla="*/ 2943473 h 5785910"/>
              <a:gd name="connsiteX2-945" fmla="*/ 1438934 w 5342334"/>
              <a:gd name="connsiteY2-946" fmla="*/ 2944008 h 5785910"/>
              <a:gd name="connsiteX3-947" fmla="*/ 1354605 w 5342334"/>
              <a:gd name="connsiteY3-948" fmla="*/ 2912708 h 5785910"/>
              <a:gd name="connsiteX4-949" fmla="*/ 1423317 w 5342334"/>
              <a:gd name="connsiteY4-950" fmla="*/ 2947468 h 5785910"/>
              <a:gd name="connsiteX5-951" fmla="*/ 1421525 w 5342334"/>
              <a:gd name="connsiteY5-952" fmla="*/ 3320849 h 5785910"/>
              <a:gd name="connsiteX6-953" fmla="*/ 2146318 w 5342334"/>
              <a:gd name="connsiteY6-954" fmla="*/ 5548257 h 5785910"/>
              <a:gd name="connsiteX7-955" fmla="*/ 2115204 w 5342334"/>
              <a:gd name="connsiteY7-956" fmla="*/ 5553206 h 5785910"/>
              <a:gd name="connsiteX8-957" fmla="*/ 1246460 w 5342334"/>
              <a:gd name="connsiteY8-958" fmla="*/ 5785910 h 5785910"/>
              <a:gd name="connsiteX9-959" fmla="*/ 0 w 5342334"/>
              <a:gd name="connsiteY9-960" fmla="*/ 3148605 h 5785910"/>
              <a:gd name="connsiteX10-961" fmla="*/ 1262428 w 5342334"/>
              <a:gd name="connsiteY10-962" fmla="*/ 2938106 h 5785910"/>
              <a:gd name="connsiteX11-963" fmla="*/ 1354605 w 5342334"/>
              <a:gd name="connsiteY11-964" fmla="*/ 2912708 h 5785910"/>
              <a:gd name="connsiteX12-965" fmla="*/ 3380735 w 5342334"/>
              <a:gd name="connsiteY12-966" fmla="*/ 118 h 5785910"/>
              <a:gd name="connsiteX13-967" fmla="*/ 3863622 w 5342334"/>
              <a:gd name="connsiteY13-968" fmla="*/ 912639 h 5785910"/>
              <a:gd name="connsiteX14-969" fmla="*/ 3674765 w 5342334"/>
              <a:gd name="connsiteY14-970" fmla="*/ 2045786 h 5785910"/>
              <a:gd name="connsiteX15-971" fmla="*/ 4585837 w 5342334"/>
              <a:gd name="connsiteY15-972" fmla="*/ 2046833 h 5785910"/>
              <a:gd name="connsiteX16-973" fmla="*/ 4775401 w 5342334"/>
              <a:gd name="connsiteY16-974" fmla="*/ 2003486 h 5785910"/>
              <a:gd name="connsiteX17-975" fmla="*/ 5203724 w 5342334"/>
              <a:gd name="connsiteY17-976" fmla="*/ 2381935 h 5785910"/>
              <a:gd name="connsiteX18-977" fmla="*/ 4980124 w 5342334"/>
              <a:gd name="connsiteY18-978" fmla="*/ 2705696 h 5785910"/>
              <a:gd name="connsiteX19-979" fmla="*/ 5342334 w 5342334"/>
              <a:gd name="connsiteY19-980" fmla="*/ 3258997 h 5785910"/>
              <a:gd name="connsiteX20-981" fmla="*/ 5107100 w 5342334"/>
              <a:gd name="connsiteY20-982" fmla="*/ 3754493 h 5785910"/>
              <a:gd name="connsiteX21-983" fmla="*/ 5342334 w 5342334"/>
              <a:gd name="connsiteY21-984" fmla="*/ 4140580 h 5785910"/>
              <a:gd name="connsiteX22-985" fmla="*/ 4844706 w 5342334"/>
              <a:gd name="connsiteY22-986" fmla="*/ 4606676 h 5785910"/>
              <a:gd name="connsiteX23-987" fmla="*/ 4790537 w 5342334"/>
              <a:gd name="connsiteY23-988" fmla="*/ 4596433 h 5785910"/>
              <a:gd name="connsiteX24-989" fmla="*/ 4802287 w 5342334"/>
              <a:gd name="connsiteY24-990" fmla="*/ 4606672 h 5785910"/>
              <a:gd name="connsiteX25-991" fmla="*/ 5191248 w 5342334"/>
              <a:gd name="connsiteY25-992" fmla="*/ 4997228 h 5785910"/>
              <a:gd name="connsiteX26-993" fmla="*/ 4866278 w 5342334"/>
              <a:gd name="connsiteY26-994" fmla="*/ 5435572 h 5785910"/>
              <a:gd name="connsiteX27-995" fmla="*/ 4581456 w 5342334"/>
              <a:gd name="connsiteY27-996" fmla="*/ 5443059 h 5785910"/>
              <a:gd name="connsiteX28-997" fmla="*/ 4593578 w 5342334"/>
              <a:gd name="connsiteY28-998" fmla="*/ 5444848 h 5785910"/>
              <a:gd name="connsiteX29-999" fmla="*/ 4581281 w 5342334"/>
              <a:gd name="connsiteY29-1000" fmla="*/ 5445228 h 5785910"/>
              <a:gd name="connsiteX30-1001" fmla="*/ 2168410 w 5342334"/>
              <a:gd name="connsiteY30-1002" fmla="*/ 5525146 h 5785910"/>
              <a:gd name="connsiteX31-1003" fmla="*/ 1445968 w 5342334"/>
              <a:gd name="connsiteY31-1004" fmla="*/ 3310386 h 5785910"/>
              <a:gd name="connsiteX32-1005" fmla="*/ 1446532 w 5342334"/>
              <a:gd name="connsiteY32-1006" fmla="*/ 2941092 h 5785910"/>
              <a:gd name="connsiteX33-1007" fmla="*/ 1514723 w 5342334"/>
              <a:gd name="connsiteY33-1008" fmla="*/ 2929703 h 5785910"/>
              <a:gd name="connsiteX34-1009" fmla="*/ 1975047 w 5342334"/>
              <a:gd name="connsiteY34-1010" fmla="*/ 2725675 h 5785910"/>
              <a:gd name="connsiteX35-1011" fmla="*/ 2654934 w 5342334"/>
              <a:gd name="connsiteY35-1012" fmla="*/ 1630299 h 5785910"/>
              <a:gd name="connsiteX36-1013" fmla="*/ 3108192 w 5342334"/>
              <a:gd name="connsiteY36-1014" fmla="*/ 686009 h 5785910"/>
              <a:gd name="connsiteX37-1015" fmla="*/ 3334821 w 5342334"/>
              <a:gd name="connsiteY37-1016" fmla="*/ 6121 h 5785910"/>
              <a:gd name="connsiteX38-1017" fmla="*/ 3380735 w 5342334"/>
              <a:gd name="connsiteY38-1018" fmla="*/ 118 h 5785910"/>
              <a:gd name="connsiteX0-1019" fmla="*/ 1438934 w 5342334"/>
              <a:gd name="connsiteY0-1020" fmla="*/ 2944008 h 5785910"/>
              <a:gd name="connsiteX1-1021" fmla="*/ 1441770 w 5342334"/>
              <a:gd name="connsiteY1-1022" fmla="*/ 2943473 h 5785910"/>
              <a:gd name="connsiteX2-1023" fmla="*/ 1438934 w 5342334"/>
              <a:gd name="connsiteY2-1024" fmla="*/ 2944008 h 5785910"/>
              <a:gd name="connsiteX3-1025" fmla="*/ 1354605 w 5342334"/>
              <a:gd name="connsiteY3-1026" fmla="*/ 2912708 h 5785910"/>
              <a:gd name="connsiteX4-1027" fmla="*/ 1423317 w 5342334"/>
              <a:gd name="connsiteY4-1028" fmla="*/ 2947468 h 5785910"/>
              <a:gd name="connsiteX5-1029" fmla="*/ 1421525 w 5342334"/>
              <a:gd name="connsiteY5-1030" fmla="*/ 3320849 h 5785910"/>
              <a:gd name="connsiteX6-1031" fmla="*/ 2146318 w 5342334"/>
              <a:gd name="connsiteY6-1032" fmla="*/ 5548257 h 5785910"/>
              <a:gd name="connsiteX7-1033" fmla="*/ 2115204 w 5342334"/>
              <a:gd name="connsiteY7-1034" fmla="*/ 5553206 h 5785910"/>
              <a:gd name="connsiteX8-1035" fmla="*/ 1246460 w 5342334"/>
              <a:gd name="connsiteY8-1036" fmla="*/ 5785910 h 5785910"/>
              <a:gd name="connsiteX9-1037" fmla="*/ 0 w 5342334"/>
              <a:gd name="connsiteY9-1038" fmla="*/ 3148605 h 5785910"/>
              <a:gd name="connsiteX10-1039" fmla="*/ 1262428 w 5342334"/>
              <a:gd name="connsiteY10-1040" fmla="*/ 2938106 h 5785910"/>
              <a:gd name="connsiteX11-1041" fmla="*/ 1354605 w 5342334"/>
              <a:gd name="connsiteY11-1042" fmla="*/ 2912708 h 5785910"/>
              <a:gd name="connsiteX12-1043" fmla="*/ 3380735 w 5342334"/>
              <a:gd name="connsiteY12-1044" fmla="*/ 118 h 5785910"/>
              <a:gd name="connsiteX13-1045" fmla="*/ 3863622 w 5342334"/>
              <a:gd name="connsiteY13-1046" fmla="*/ 912639 h 5785910"/>
              <a:gd name="connsiteX14-1047" fmla="*/ 3674765 w 5342334"/>
              <a:gd name="connsiteY14-1048" fmla="*/ 2045786 h 5785910"/>
              <a:gd name="connsiteX15-1049" fmla="*/ 4585837 w 5342334"/>
              <a:gd name="connsiteY15-1050" fmla="*/ 2046833 h 5785910"/>
              <a:gd name="connsiteX16-1051" fmla="*/ 4775401 w 5342334"/>
              <a:gd name="connsiteY16-1052" fmla="*/ 2003486 h 5785910"/>
              <a:gd name="connsiteX17-1053" fmla="*/ 5203724 w 5342334"/>
              <a:gd name="connsiteY17-1054" fmla="*/ 2381935 h 5785910"/>
              <a:gd name="connsiteX18-1055" fmla="*/ 4980124 w 5342334"/>
              <a:gd name="connsiteY18-1056" fmla="*/ 2705696 h 5785910"/>
              <a:gd name="connsiteX19-1057" fmla="*/ 5342334 w 5342334"/>
              <a:gd name="connsiteY19-1058" fmla="*/ 3258997 h 5785910"/>
              <a:gd name="connsiteX20-1059" fmla="*/ 5107100 w 5342334"/>
              <a:gd name="connsiteY20-1060" fmla="*/ 3754493 h 5785910"/>
              <a:gd name="connsiteX21-1061" fmla="*/ 5342334 w 5342334"/>
              <a:gd name="connsiteY21-1062" fmla="*/ 4140580 h 5785910"/>
              <a:gd name="connsiteX22-1063" fmla="*/ 4844706 w 5342334"/>
              <a:gd name="connsiteY22-1064" fmla="*/ 4606676 h 5785910"/>
              <a:gd name="connsiteX23-1065" fmla="*/ 4790537 w 5342334"/>
              <a:gd name="connsiteY23-1066" fmla="*/ 4596433 h 5785910"/>
              <a:gd name="connsiteX24-1067" fmla="*/ 4802287 w 5342334"/>
              <a:gd name="connsiteY24-1068" fmla="*/ 4606672 h 5785910"/>
              <a:gd name="connsiteX25-1069" fmla="*/ 5191248 w 5342334"/>
              <a:gd name="connsiteY25-1070" fmla="*/ 4997228 h 5785910"/>
              <a:gd name="connsiteX26-1071" fmla="*/ 4866278 w 5342334"/>
              <a:gd name="connsiteY26-1072" fmla="*/ 5435572 h 5785910"/>
              <a:gd name="connsiteX27-1073" fmla="*/ 4581456 w 5342334"/>
              <a:gd name="connsiteY27-1074" fmla="*/ 5443059 h 5785910"/>
              <a:gd name="connsiteX28-1075" fmla="*/ 4593578 w 5342334"/>
              <a:gd name="connsiteY28-1076" fmla="*/ 5444848 h 5785910"/>
              <a:gd name="connsiteX29-1077" fmla="*/ 4581281 w 5342334"/>
              <a:gd name="connsiteY29-1078" fmla="*/ 5445228 h 5785910"/>
              <a:gd name="connsiteX30-1079" fmla="*/ 2168410 w 5342334"/>
              <a:gd name="connsiteY30-1080" fmla="*/ 5525146 h 5785910"/>
              <a:gd name="connsiteX31-1081" fmla="*/ 1445968 w 5342334"/>
              <a:gd name="connsiteY31-1082" fmla="*/ 3310386 h 5785910"/>
              <a:gd name="connsiteX32-1083" fmla="*/ 1446532 w 5342334"/>
              <a:gd name="connsiteY32-1084" fmla="*/ 2941092 h 5785910"/>
              <a:gd name="connsiteX33-1085" fmla="*/ 1514723 w 5342334"/>
              <a:gd name="connsiteY33-1086" fmla="*/ 2929703 h 5785910"/>
              <a:gd name="connsiteX34-1087" fmla="*/ 1975047 w 5342334"/>
              <a:gd name="connsiteY34-1088" fmla="*/ 2725675 h 5785910"/>
              <a:gd name="connsiteX35-1089" fmla="*/ 2654934 w 5342334"/>
              <a:gd name="connsiteY35-1090" fmla="*/ 1630299 h 5785910"/>
              <a:gd name="connsiteX36-1091" fmla="*/ 3108192 w 5342334"/>
              <a:gd name="connsiteY36-1092" fmla="*/ 686009 h 5785910"/>
              <a:gd name="connsiteX37-1093" fmla="*/ 3334821 w 5342334"/>
              <a:gd name="connsiteY37-1094" fmla="*/ 6121 h 5785910"/>
              <a:gd name="connsiteX38-1095" fmla="*/ 3380735 w 5342334"/>
              <a:gd name="connsiteY38-1096" fmla="*/ 118 h 5785910"/>
              <a:gd name="connsiteX0-1097" fmla="*/ 1438934 w 5342334"/>
              <a:gd name="connsiteY0-1098" fmla="*/ 2944008 h 5785910"/>
              <a:gd name="connsiteX1-1099" fmla="*/ 1441770 w 5342334"/>
              <a:gd name="connsiteY1-1100" fmla="*/ 2943473 h 5785910"/>
              <a:gd name="connsiteX2-1101" fmla="*/ 1438934 w 5342334"/>
              <a:gd name="connsiteY2-1102" fmla="*/ 2944008 h 5785910"/>
              <a:gd name="connsiteX3-1103" fmla="*/ 1354605 w 5342334"/>
              <a:gd name="connsiteY3-1104" fmla="*/ 2912708 h 5785910"/>
              <a:gd name="connsiteX4-1105" fmla="*/ 1423317 w 5342334"/>
              <a:gd name="connsiteY4-1106" fmla="*/ 2947468 h 5785910"/>
              <a:gd name="connsiteX5-1107" fmla="*/ 1421525 w 5342334"/>
              <a:gd name="connsiteY5-1108" fmla="*/ 3320849 h 5785910"/>
              <a:gd name="connsiteX6-1109" fmla="*/ 2146318 w 5342334"/>
              <a:gd name="connsiteY6-1110" fmla="*/ 5548257 h 5785910"/>
              <a:gd name="connsiteX7-1111" fmla="*/ 2115204 w 5342334"/>
              <a:gd name="connsiteY7-1112" fmla="*/ 5553206 h 5785910"/>
              <a:gd name="connsiteX8-1113" fmla="*/ 1246460 w 5342334"/>
              <a:gd name="connsiteY8-1114" fmla="*/ 5785910 h 5785910"/>
              <a:gd name="connsiteX9-1115" fmla="*/ 0 w 5342334"/>
              <a:gd name="connsiteY9-1116" fmla="*/ 3148605 h 5785910"/>
              <a:gd name="connsiteX10-1117" fmla="*/ 1262428 w 5342334"/>
              <a:gd name="connsiteY10-1118" fmla="*/ 2938106 h 5785910"/>
              <a:gd name="connsiteX11-1119" fmla="*/ 1354605 w 5342334"/>
              <a:gd name="connsiteY11-1120" fmla="*/ 2912708 h 5785910"/>
              <a:gd name="connsiteX12-1121" fmla="*/ 3380735 w 5342334"/>
              <a:gd name="connsiteY12-1122" fmla="*/ 118 h 5785910"/>
              <a:gd name="connsiteX13-1123" fmla="*/ 3863622 w 5342334"/>
              <a:gd name="connsiteY13-1124" fmla="*/ 912639 h 5785910"/>
              <a:gd name="connsiteX14-1125" fmla="*/ 3674765 w 5342334"/>
              <a:gd name="connsiteY14-1126" fmla="*/ 2045786 h 5785910"/>
              <a:gd name="connsiteX15-1127" fmla="*/ 4585837 w 5342334"/>
              <a:gd name="connsiteY15-1128" fmla="*/ 2046833 h 5785910"/>
              <a:gd name="connsiteX16-1129" fmla="*/ 4775401 w 5342334"/>
              <a:gd name="connsiteY16-1130" fmla="*/ 2003486 h 5785910"/>
              <a:gd name="connsiteX17-1131" fmla="*/ 5203724 w 5342334"/>
              <a:gd name="connsiteY17-1132" fmla="*/ 2381935 h 5785910"/>
              <a:gd name="connsiteX18-1133" fmla="*/ 4980124 w 5342334"/>
              <a:gd name="connsiteY18-1134" fmla="*/ 2705696 h 5785910"/>
              <a:gd name="connsiteX19-1135" fmla="*/ 5342334 w 5342334"/>
              <a:gd name="connsiteY19-1136" fmla="*/ 3258997 h 5785910"/>
              <a:gd name="connsiteX20-1137" fmla="*/ 5107100 w 5342334"/>
              <a:gd name="connsiteY20-1138" fmla="*/ 3754493 h 5785910"/>
              <a:gd name="connsiteX21-1139" fmla="*/ 5342334 w 5342334"/>
              <a:gd name="connsiteY21-1140" fmla="*/ 4140580 h 5785910"/>
              <a:gd name="connsiteX22-1141" fmla="*/ 4844706 w 5342334"/>
              <a:gd name="connsiteY22-1142" fmla="*/ 4606676 h 5785910"/>
              <a:gd name="connsiteX23-1143" fmla="*/ 4790537 w 5342334"/>
              <a:gd name="connsiteY23-1144" fmla="*/ 4596433 h 5785910"/>
              <a:gd name="connsiteX24-1145" fmla="*/ 4802287 w 5342334"/>
              <a:gd name="connsiteY24-1146" fmla="*/ 4606672 h 5785910"/>
              <a:gd name="connsiteX25-1147" fmla="*/ 5191248 w 5342334"/>
              <a:gd name="connsiteY25-1148" fmla="*/ 4997228 h 5785910"/>
              <a:gd name="connsiteX26-1149" fmla="*/ 4866278 w 5342334"/>
              <a:gd name="connsiteY26-1150" fmla="*/ 5435572 h 5785910"/>
              <a:gd name="connsiteX27-1151" fmla="*/ 4581456 w 5342334"/>
              <a:gd name="connsiteY27-1152" fmla="*/ 5443059 h 5785910"/>
              <a:gd name="connsiteX28-1153" fmla="*/ 4593578 w 5342334"/>
              <a:gd name="connsiteY28-1154" fmla="*/ 5444848 h 5785910"/>
              <a:gd name="connsiteX29-1155" fmla="*/ 4581281 w 5342334"/>
              <a:gd name="connsiteY29-1156" fmla="*/ 5445228 h 5785910"/>
              <a:gd name="connsiteX30-1157" fmla="*/ 2168410 w 5342334"/>
              <a:gd name="connsiteY30-1158" fmla="*/ 5525146 h 5785910"/>
              <a:gd name="connsiteX31-1159" fmla="*/ 1446532 w 5342334"/>
              <a:gd name="connsiteY31-1160" fmla="*/ 2941092 h 5785910"/>
              <a:gd name="connsiteX32-1161" fmla="*/ 1514723 w 5342334"/>
              <a:gd name="connsiteY32-1162" fmla="*/ 2929703 h 5785910"/>
              <a:gd name="connsiteX33-1163" fmla="*/ 1975047 w 5342334"/>
              <a:gd name="connsiteY33-1164" fmla="*/ 2725675 h 5785910"/>
              <a:gd name="connsiteX34-1165" fmla="*/ 2654934 w 5342334"/>
              <a:gd name="connsiteY34-1166" fmla="*/ 1630299 h 5785910"/>
              <a:gd name="connsiteX35-1167" fmla="*/ 3108192 w 5342334"/>
              <a:gd name="connsiteY35-1168" fmla="*/ 686009 h 5785910"/>
              <a:gd name="connsiteX36-1169" fmla="*/ 3334821 w 5342334"/>
              <a:gd name="connsiteY36-1170" fmla="*/ 6121 h 5785910"/>
              <a:gd name="connsiteX37-1171" fmla="*/ 3380735 w 5342334"/>
              <a:gd name="connsiteY37-1172" fmla="*/ 118 h 5785910"/>
              <a:gd name="connsiteX0-1173" fmla="*/ 1438934 w 5342334"/>
              <a:gd name="connsiteY0-1174" fmla="*/ 2944008 h 5785910"/>
              <a:gd name="connsiteX1-1175" fmla="*/ 1441770 w 5342334"/>
              <a:gd name="connsiteY1-1176" fmla="*/ 2943473 h 5785910"/>
              <a:gd name="connsiteX2-1177" fmla="*/ 1438934 w 5342334"/>
              <a:gd name="connsiteY2-1178" fmla="*/ 2944008 h 5785910"/>
              <a:gd name="connsiteX3-1179" fmla="*/ 1354605 w 5342334"/>
              <a:gd name="connsiteY3-1180" fmla="*/ 2912708 h 5785910"/>
              <a:gd name="connsiteX4-1181" fmla="*/ 1423317 w 5342334"/>
              <a:gd name="connsiteY4-1182" fmla="*/ 2947468 h 5785910"/>
              <a:gd name="connsiteX5-1183" fmla="*/ 1421525 w 5342334"/>
              <a:gd name="connsiteY5-1184" fmla="*/ 3320849 h 5785910"/>
              <a:gd name="connsiteX6-1185" fmla="*/ 2146318 w 5342334"/>
              <a:gd name="connsiteY6-1186" fmla="*/ 5548257 h 5785910"/>
              <a:gd name="connsiteX7-1187" fmla="*/ 2115204 w 5342334"/>
              <a:gd name="connsiteY7-1188" fmla="*/ 5553206 h 5785910"/>
              <a:gd name="connsiteX8-1189" fmla="*/ 1246460 w 5342334"/>
              <a:gd name="connsiteY8-1190" fmla="*/ 5785910 h 5785910"/>
              <a:gd name="connsiteX9-1191" fmla="*/ 0 w 5342334"/>
              <a:gd name="connsiteY9-1192" fmla="*/ 3148605 h 5785910"/>
              <a:gd name="connsiteX10-1193" fmla="*/ 1262428 w 5342334"/>
              <a:gd name="connsiteY10-1194" fmla="*/ 2938106 h 5785910"/>
              <a:gd name="connsiteX11-1195" fmla="*/ 1354605 w 5342334"/>
              <a:gd name="connsiteY11-1196" fmla="*/ 2912708 h 5785910"/>
              <a:gd name="connsiteX12-1197" fmla="*/ 3380735 w 5342334"/>
              <a:gd name="connsiteY12-1198" fmla="*/ 118 h 5785910"/>
              <a:gd name="connsiteX13-1199" fmla="*/ 3863622 w 5342334"/>
              <a:gd name="connsiteY13-1200" fmla="*/ 912639 h 5785910"/>
              <a:gd name="connsiteX14-1201" fmla="*/ 3674765 w 5342334"/>
              <a:gd name="connsiteY14-1202" fmla="*/ 2045786 h 5785910"/>
              <a:gd name="connsiteX15-1203" fmla="*/ 4585837 w 5342334"/>
              <a:gd name="connsiteY15-1204" fmla="*/ 2046833 h 5785910"/>
              <a:gd name="connsiteX16-1205" fmla="*/ 4775401 w 5342334"/>
              <a:gd name="connsiteY16-1206" fmla="*/ 2003486 h 5785910"/>
              <a:gd name="connsiteX17-1207" fmla="*/ 5203724 w 5342334"/>
              <a:gd name="connsiteY17-1208" fmla="*/ 2381935 h 5785910"/>
              <a:gd name="connsiteX18-1209" fmla="*/ 4980124 w 5342334"/>
              <a:gd name="connsiteY18-1210" fmla="*/ 2705696 h 5785910"/>
              <a:gd name="connsiteX19-1211" fmla="*/ 5342334 w 5342334"/>
              <a:gd name="connsiteY19-1212" fmla="*/ 3258997 h 5785910"/>
              <a:gd name="connsiteX20-1213" fmla="*/ 5107100 w 5342334"/>
              <a:gd name="connsiteY20-1214" fmla="*/ 3754493 h 5785910"/>
              <a:gd name="connsiteX21-1215" fmla="*/ 5342334 w 5342334"/>
              <a:gd name="connsiteY21-1216" fmla="*/ 4140580 h 5785910"/>
              <a:gd name="connsiteX22-1217" fmla="*/ 4844706 w 5342334"/>
              <a:gd name="connsiteY22-1218" fmla="*/ 4606676 h 5785910"/>
              <a:gd name="connsiteX23-1219" fmla="*/ 4790537 w 5342334"/>
              <a:gd name="connsiteY23-1220" fmla="*/ 4596433 h 5785910"/>
              <a:gd name="connsiteX24-1221" fmla="*/ 4802287 w 5342334"/>
              <a:gd name="connsiteY24-1222" fmla="*/ 4606672 h 5785910"/>
              <a:gd name="connsiteX25-1223" fmla="*/ 5191248 w 5342334"/>
              <a:gd name="connsiteY25-1224" fmla="*/ 4997228 h 5785910"/>
              <a:gd name="connsiteX26-1225" fmla="*/ 4866278 w 5342334"/>
              <a:gd name="connsiteY26-1226" fmla="*/ 5435572 h 5785910"/>
              <a:gd name="connsiteX27-1227" fmla="*/ 4581456 w 5342334"/>
              <a:gd name="connsiteY27-1228" fmla="*/ 5443059 h 5785910"/>
              <a:gd name="connsiteX28-1229" fmla="*/ 4593578 w 5342334"/>
              <a:gd name="connsiteY28-1230" fmla="*/ 5444848 h 5785910"/>
              <a:gd name="connsiteX29-1231" fmla="*/ 4581281 w 5342334"/>
              <a:gd name="connsiteY29-1232" fmla="*/ 5445228 h 5785910"/>
              <a:gd name="connsiteX30-1233" fmla="*/ 2168410 w 5342334"/>
              <a:gd name="connsiteY30-1234" fmla="*/ 5525146 h 5785910"/>
              <a:gd name="connsiteX31-1235" fmla="*/ 1446532 w 5342334"/>
              <a:gd name="connsiteY31-1236" fmla="*/ 2941092 h 5785910"/>
              <a:gd name="connsiteX32-1237" fmla="*/ 1514723 w 5342334"/>
              <a:gd name="connsiteY32-1238" fmla="*/ 2929703 h 5785910"/>
              <a:gd name="connsiteX33-1239" fmla="*/ 1975047 w 5342334"/>
              <a:gd name="connsiteY33-1240" fmla="*/ 2725675 h 5785910"/>
              <a:gd name="connsiteX34-1241" fmla="*/ 2654934 w 5342334"/>
              <a:gd name="connsiteY34-1242" fmla="*/ 1630299 h 5785910"/>
              <a:gd name="connsiteX35-1243" fmla="*/ 3108192 w 5342334"/>
              <a:gd name="connsiteY35-1244" fmla="*/ 686009 h 5785910"/>
              <a:gd name="connsiteX36-1245" fmla="*/ 3334821 w 5342334"/>
              <a:gd name="connsiteY36-1246" fmla="*/ 6121 h 5785910"/>
              <a:gd name="connsiteX37-1247" fmla="*/ 3380735 w 5342334"/>
              <a:gd name="connsiteY37-1248" fmla="*/ 118 h 5785910"/>
              <a:gd name="connsiteX0-1249" fmla="*/ 1438934 w 5342334"/>
              <a:gd name="connsiteY0-1250" fmla="*/ 2944008 h 5785910"/>
              <a:gd name="connsiteX1-1251" fmla="*/ 1441770 w 5342334"/>
              <a:gd name="connsiteY1-1252" fmla="*/ 2943473 h 5785910"/>
              <a:gd name="connsiteX2-1253" fmla="*/ 1438934 w 5342334"/>
              <a:gd name="connsiteY2-1254" fmla="*/ 2944008 h 5785910"/>
              <a:gd name="connsiteX3-1255" fmla="*/ 1354605 w 5342334"/>
              <a:gd name="connsiteY3-1256" fmla="*/ 2912708 h 5785910"/>
              <a:gd name="connsiteX4-1257" fmla="*/ 1423317 w 5342334"/>
              <a:gd name="connsiteY4-1258" fmla="*/ 2947468 h 5785910"/>
              <a:gd name="connsiteX5-1259" fmla="*/ 1421525 w 5342334"/>
              <a:gd name="connsiteY5-1260" fmla="*/ 3320849 h 5785910"/>
              <a:gd name="connsiteX6-1261" fmla="*/ 2146318 w 5342334"/>
              <a:gd name="connsiteY6-1262" fmla="*/ 5548257 h 5785910"/>
              <a:gd name="connsiteX7-1263" fmla="*/ 2115204 w 5342334"/>
              <a:gd name="connsiteY7-1264" fmla="*/ 5553206 h 5785910"/>
              <a:gd name="connsiteX8-1265" fmla="*/ 1246460 w 5342334"/>
              <a:gd name="connsiteY8-1266" fmla="*/ 5785910 h 5785910"/>
              <a:gd name="connsiteX9-1267" fmla="*/ 0 w 5342334"/>
              <a:gd name="connsiteY9-1268" fmla="*/ 3148605 h 5785910"/>
              <a:gd name="connsiteX10-1269" fmla="*/ 1262428 w 5342334"/>
              <a:gd name="connsiteY10-1270" fmla="*/ 2938106 h 5785910"/>
              <a:gd name="connsiteX11-1271" fmla="*/ 1354605 w 5342334"/>
              <a:gd name="connsiteY11-1272" fmla="*/ 2912708 h 5785910"/>
              <a:gd name="connsiteX12-1273" fmla="*/ 3380735 w 5342334"/>
              <a:gd name="connsiteY12-1274" fmla="*/ 118 h 5785910"/>
              <a:gd name="connsiteX13-1275" fmla="*/ 3863622 w 5342334"/>
              <a:gd name="connsiteY13-1276" fmla="*/ 912639 h 5785910"/>
              <a:gd name="connsiteX14-1277" fmla="*/ 3674765 w 5342334"/>
              <a:gd name="connsiteY14-1278" fmla="*/ 2045786 h 5785910"/>
              <a:gd name="connsiteX15-1279" fmla="*/ 4585837 w 5342334"/>
              <a:gd name="connsiteY15-1280" fmla="*/ 2046833 h 5785910"/>
              <a:gd name="connsiteX16-1281" fmla="*/ 4775401 w 5342334"/>
              <a:gd name="connsiteY16-1282" fmla="*/ 2003486 h 5785910"/>
              <a:gd name="connsiteX17-1283" fmla="*/ 5203724 w 5342334"/>
              <a:gd name="connsiteY17-1284" fmla="*/ 2381935 h 5785910"/>
              <a:gd name="connsiteX18-1285" fmla="*/ 4980124 w 5342334"/>
              <a:gd name="connsiteY18-1286" fmla="*/ 2705696 h 5785910"/>
              <a:gd name="connsiteX19-1287" fmla="*/ 5342334 w 5342334"/>
              <a:gd name="connsiteY19-1288" fmla="*/ 3258997 h 5785910"/>
              <a:gd name="connsiteX20-1289" fmla="*/ 5107100 w 5342334"/>
              <a:gd name="connsiteY20-1290" fmla="*/ 3754493 h 5785910"/>
              <a:gd name="connsiteX21-1291" fmla="*/ 5342334 w 5342334"/>
              <a:gd name="connsiteY21-1292" fmla="*/ 4140580 h 5785910"/>
              <a:gd name="connsiteX22-1293" fmla="*/ 4844706 w 5342334"/>
              <a:gd name="connsiteY22-1294" fmla="*/ 4606676 h 5785910"/>
              <a:gd name="connsiteX23-1295" fmla="*/ 4790537 w 5342334"/>
              <a:gd name="connsiteY23-1296" fmla="*/ 4596433 h 5785910"/>
              <a:gd name="connsiteX24-1297" fmla="*/ 4802287 w 5342334"/>
              <a:gd name="connsiteY24-1298" fmla="*/ 4606672 h 5785910"/>
              <a:gd name="connsiteX25-1299" fmla="*/ 5191248 w 5342334"/>
              <a:gd name="connsiteY25-1300" fmla="*/ 4997228 h 5785910"/>
              <a:gd name="connsiteX26-1301" fmla="*/ 4866278 w 5342334"/>
              <a:gd name="connsiteY26-1302" fmla="*/ 5435572 h 5785910"/>
              <a:gd name="connsiteX27-1303" fmla="*/ 4581456 w 5342334"/>
              <a:gd name="connsiteY27-1304" fmla="*/ 5443059 h 5785910"/>
              <a:gd name="connsiteX28-1305" fmla="*/ 4593578 w 5342334"/>
              <a:gd name="connsiteY28-1306" fmla="*/ 5444848 h 5785910"/>
              <a:gd name="connsiteX29-1307" fmla="*/ 4581281 w 5342334"/>
              <a:gd name="connsiteY29-1308" fmla="*/ 5445228 h 5785910"/>
              <a:gd name="connsiteX30-1309" fmla="*/ 2168410 w 5342334"/>
              <a:gd name="connsiteY30-1310" fmla="*/ 5525146 h 5785910"/>
              <a:gd name="connsiteX31-1311" fmla="*/ 1514723 w 5342334"/>
              <a:gd name="connsiteY31-1312" fmla="*/ 2929703 h 5785910"/>
              <a:gd name="connsiteX32-1313" fmla="*/ 1975047 w 5342334"/>
              <a:gd name="connsiteY32-1314" fmla="*/ 2725675 h 5785910"/>
              <a:gd name="connsiteX33-1315" fmla="*/ 2654934 w 5342334"/>
              <a:gd name="connsiteY33-1316" fmla="*/ 1630299 h 5785910"/>
              <a:gd name="connsiteX34-1317" fmla="*/ 3108192 w 5342334"/>
              <a:gd name="connsiteY34-1318" fmla="*/ 686009 h 5785910"/>
              <a:gd name="connsiteX35-1319" fmla="*/ 3334821 w 5342334"/>
              <a:gd name="connsiteY35-1320" fmla="*/ 6121 h 5785910"/>
              <a:gd name="connsiteX36-1321" fmla="*/ 3380735 w 5342334"/>
              <a:gd name="connsiteY36-1322" fmla="*/ 118 h 5785910"/>
              <a:gd name="connsiteX0-1323" fmla="*/ 1438934 w 5342334"/>
              <a:gd name="connsiteY0-1324" fmla="*/ 2944008 h 5785910"/>
              <a:gd name="connsiteX1-1325" fmla="*/ 1441770 w 5342334"/>
              <a:gd name="connsiteY1-1326" fmla="*/ 2943473 h 5785910"/>
              <a:gd name="connsiteX2-1327" fmla="*/ 1438934 w 5342334"/>
              <a:gd name="connsiteY2-1328" fmla="*/ 2944008 h 5785910"/>
              <a:gd name="connsiteX3-1329" fmla="*/ 1354605 w 5342334"/>
              <a:gd name="connsiteY3-1330" fmla="*/ 2912708 h 5785910"/>
              <a:gd name="connsiteX4-1331" fmla="*/ 1423317 w 5342334"/>
              <a:gd name="connsiteY4-1332" fmla="*/ 2947468 h 5785910"/>
              <a:gd name="connsiteX5-1333" fmla="*/ 1421525 w 5342334"/>
              <a:gd name="connsiteY5-1334" fmla="*/ 3320849 h 5785910"/>
              <a:gd name="connsiteX6-1335" fmla="*/ 2146318 w 5342334"/>
              <a:gd name="connsiteY6-1336" fmla="*/ 5548257 h 5785910"/>
              <a:gd name="connsiteX7-1337" fmla="*/ 2115204 w 5342334"/>
              <a:gd name="connsiteY7-1338" fmla="*/ 5553206 h 5785910"/>
              <a:gd name="connsiteX8-1339" fmla="*/ 1246460 w 5342334"/>
              <a:gd name="connsiteY8-1340" fmla="*/ 5785910 h 5785910"/>
              <a:gd name="connsiteX9-1341" fmla="*/ 0 w 5342334"/>
              <a:gd name="connsiteY9-1342" fmla="*/ 3148605 h 5785910"/>
              <a:gd name="connsiteX10-1343" fmla="*/ 1262428 w 5342334"/>
              <a:gd name="connsiteY10-1344" fmla="*/ 2938106 h 5785910"/>
              <a:gd name="connsiteX11-1345" fmla="*/ 1354605 w 5342334"/>
              <a:gd name="connsiteY11-1346" fmla="*/ 2912708 h 5785910"/>
              <a:gd name="connsiteX12-1347" fmla="*/ 3380735 w 5342334"/>
              <a:gd name="connsiteY12-1348" fmla="*/ 118 h 5785910"/>
              <a:gd name="connsiteX13-1349" fmla="*/ 3863622 w 5342334"/>
              <a:gd name="connsiteY13-1350" fmla="*/ 912639 h 5785910"/>
              <a:gd name="connsiteX14-1351" fmla="*/ 3674765 w 5342334"/>
              <a:gd name="connsiteY14-1352" fmla="*/ 2045786 h 5785910"/>
              <a:gd name="connsiteX15-1353" fmla="*/ 4585837 w 5342334"/>
              <a:gd name="connsiteY15-1354" fmla="*/ 2046833 h 5785910"/>
              <a:gd name="connsiteX16-1355" fmla="*/ 4775401 w 5342334"/>
              <a:gd name="connsiteY16-1356" fmla="*/ 2003486 h 5785910"/>
              <a:gd name="connsiteX17-1357" fmla="*/ 5203724 w 5342334"/>
              <a:gd name="connsiteY17-1358" fmla="*/ 2381935 h 5785910"/>
              <a:gd name="connsiteX18-1359" fmla="*/ 4980124 w 5342334"/>
              <a:gd name="connsiteY18-1360" fmla="*/ 2705696 h 5785910"/>
              <a:gd name="connsiteX19-1361" fmla="*/ 5342334 w 5342334"/>
              <a:gd name="connsiteY19-1362" fmla="*/ 3258997 h 5785910"/>
              <a:gd name="connsiteX20-1363" fmla="*/ 5107100 w 5342334"/>
              <a:gd name="connsiteY20-1364" fmla="*/ 3754493 h 5785910"/>
              <a:gd name="connsiteX21-1365" fmla="*/ 5342334 w 5342334"/>
              <a:gd name="connsiteY21-1366" fmla="*/ 4140580 h 5785910"/>
              <a:gd name="connsiteX22-1367" fmla="*/ 4844706 w 5342334"/>
              <a:gd name="connsiteY22-1368" fmla="*/ 4606676 h 5785910"/>
              <a:gd name="connsiteX23-1369" fmla="*/ 4790537 w 5342334"/>
              <a:gd name="connsiteY23-1370" fmla="*/ 4596433 h 5785910"/>
              <a:gd name="connsiteX24-1371" fmla="*/ 4802287 w 5342334"/>
              <a:gd name="connsiteY24-1372" fmla="*/ 4606672 h 5785910"/>
              <a:gd name="connsiteX25-1373" fmla="*/ 5191248 w 5342334"/>
              <a:gd name="connsiteY25-1374" fmla="*/ 4997228 h 5785910"/>
              <a:gd name="connsiteX26-1375" fmla="*/ 4866278 w 5342334"/>
              <a:gd name="connsiteY26-1376" fmla="*/ 5435572 h 5785910"/>
              <a:gd name="connsiteX27-1377" fmla="*/ 4581456 w 5342334"/>
              <a:gd name="connsiteY27-1378" fmla="*/ 5443059 h 5785910"/>
              <a:gd name="connsiteX28-1379" fmla="*/ 4593578 w 5342334"/>
              <a:gd name="connsiteY28-1380" fmla="*/ 5444848 h 5785910"/>
              <a:gd name="connsiteX29-1381" fmla="*/ 4581281 w 5342334"/>
              <a:gd name="connsiteY29-1382" fmla="*/ 5445228 h 5785910"/>
              <a:gd name="connsiteX30-1383" fmla="*/ 2168410 w 5342334"/>
              <a:gd name="connsiteY30-1384" fmla="*/ 5525146 h 5785910"/>
              <a:gd name="connsiteX31-1385" fmla="*/ 1514723 w 5342334"/>
              <a:gd name="connsiteY31-1386" fmla="*/ 2929703 h 5785910"/>
              <a:gd name="connsiteX32-1387" fmla="*/ 1975047 w 5342334"/>
              <a:gd name="connsiteY32-1388" fmla="*/ 2725675 h 5785910"/>
              <a:gd name="connsiteX33-1389" fmla="*/ 2654934 w 5342334"/>
              <a:gd name="connsiteY33-1390" fmla="*/ 1630299 h 5785910"/>
              <a:gd name="connsiteX34-1391" fmla="*/ 3108192 w 5342334"/>
              <a:gd name="connsiteY34-1392" fmla="*/ 686009 h 5785910"/>
              <a:gd name="connsiteX35-1393" fmla="*/ 3334821 w 5342334"/>
              <a:gd name="connsiteY35-1394" fmla="*/ 6121 h 5785910"/>
              <a:gd name="connsiteX36-1395" fmla="*/ 3380735 w 5342334"/>
              <a:gd name="connsiteY36-1396" fmla="*/ 118 h 5785910"/>
              <a:gd name="connsiteX0-1397" fmla="*/ 1438934 w 5342334"/>
              <a:gd name="connsiteY0-1398" fmla="*/ 2944008 h 5785910"/>
              <a:gd name="connsiteX1-1399" fmla="*/ 1441770 w 5342334"/>
              <a:gd name="connsiteY1-1400" fmla="*/ 2943473 h 5785910"/>
              <a:gd name="connsiteX2-1401" fmla="*/ 1438934 w 5342334"/>
              <a:gd name="connsiteY2-1402" fmla="*/ 2944008 h 5785910"/>
              <a:gd name="connsiteX3-1403" fmla="*/ 1354605 w 5342334"/>
              <a:gd name="connsiteY3-1404" fmla="*/ 2912708 h 5785910"/>
              <a:gd name="connsiteX4-1405" fmla="*/ 1423317 w 5342334"/>
              <a:gd name="connsiteY4-1406" fmla="*/ 2947468 h 5785910"/>
              <a:gd name="connsiteX5-1407" fmla="*/ 1421525 w 5342334"/>
              <a:gd name="connsiteY5-1408" fmla="*/ 3320849 h 5785910"/>
              <a:gd name="connsiteX6-1409" fmla="*/ 2146318 w 5342334"/>
              <a:gd name="connsiteY6-1410" fmla="*/ 5548257 h 5785910"/>
              <a:gd name="connsiteX7-1411" fmla="*/ 2115204 w 5342334"/>
              <a:gd name="connsiteY7-1412" fmla="*/ 5553206 h 5785910"/>
              <a:gd name="connsiteX8-1413" fmla="*/ 1246460 w 5342334"/>
              <a:gd name="connsiteY8-1414" fmla="*/ 5785910 h 5785910"/>
              <a:gd name="connsiteX9-1415" fmla="*/ 0 w 5342334"/>
              <a:gd name="connsiteY9-1416" fmla="*/ 3148605 h 5785910"/>
              <a:gd name="connsiteX10-1417" fmla="*/ 1262428 w 5342334"/>
              <a:gd name="connsiteY10-1418" fmla="*/ 2938106 h 5785910"/>
              <a:gd name="connsiteX11-1419" fmla="*/ 1354605 w 5342334"/>
              <a:gd name="connsiteY11-1420" fmla="*/ 2912708 h 5785910"/>
              <a:gd name="connsiteX12-1421" fmla="*/ 3380735 w 5342334"/>
              <a:gd name="connsiteY12-1422" fmla="*/ 118 h 5785910"/>
              <a:gd name="connsiteX13-1423" fmla="*/ 3863622 w 5342334"/>
              <a:gd name="connsiteY13-1424" fmla="*/ 912639 h 5785910"/>
              <a:gd name="connsiteX14-1425" fmla="*/ 3674765 w 5342334"/>
              <a:gd name="connsiteY14-1426" fmla="*/ 2045786 h 5785910"/>
              <a:gd name="connsiteX15-1427" fmla="*/ 4585837 w 5342334"/>
              <a:gd name="connsiteY15-1428" fmla="*/ 2046833 h 5785910"/>
              <a:gd name="connsiteX16-1429" fmla="*/ 4775401 w 5342334"/>
              <a:gd name="connsiteY16-1430" fmla="*/ 2003486 h 5785910"/>
              <a:gd name="connsiteX17-1431" fmla="*/ 5203724 w 5342334"/>
              <a:gd name="connsiteY17-1432" fmla="*/ 2381935 h 5785910"/>
              <a:gd name="connsiteX18-1433" fmla="*/ 4980124 w 5342334"/>
              <a:gd name="connsiteY18-1434" fmla="*/ 2705696 h 5785910"/>
              <a:gd name="connsiteX19-1435" fmla="*/ 5342334 w 5342334"/>
              <a:gd name="connsiteY19-1436" fmla="*/ 3258997 h 5785910"/>
              <a:gd name="connsiteX20-1437" fmla="*/ 5107100 w 5342334"/>
              <a:gd name="connsiteY20-1438" fmla="*/ 3754493 h 5785910"/>
              <a:gd name="connsiteX21-1439" fmla="*/ 5342334 w 5342334"/>
              <a:gd name="connsiteY21-1440" fmla="*/ 4140580 h 5785910"/>
              <a:gd name="connsiteX22-1441" fmla="*/ 4844706 w 5342334"/>
              <a:gd name="connsiteY22-1442" fmla="*/ 4606676 h 5785910"/>
              <a:gd name="connsiteX23-1443" fmla="*/ 4790537 w 5342334"/>
              <a:gd name="connsiteY23-1444" fmla="*/ 4596433 h 5785910"/>
              <a:gd name="connsiteX24-1445" fmla="*/ 4802287 w 5342334"/>
              <a:gd name="connsiteY24-1446" fmla="*/ 4606672 h 5785910"/>
              <a:gd name="connsiteX25-1447" fmla="*/ 5191248 w 5342334"/>
              <a:gd name="connsiteY25-1448" fmla="*/ 4997228 h 5785910"/>
              <a:gd name="connsiteX26-1449" fmla="*/ 4866278 w 5342334"/>
              <a:gd name="connsiteY26-1450" fmla="*/ 5435572 h 5785910"/>
              <a:gd name="connsiteX27-1451" fmla="*/ 4581456 w 5342334"/>
              <a:gd name="connsiteY27-1452" fmla="*/ 5443059 h 5785910"/>
              <a:gd name="connsiteX28-1453" fmla="*/ 4593578 w 5342334"/>
              <a:gd name="connsiteY28-1454" fmla="*/ 5444848 h 5785910"/>
              <a:gd name="connsiteX29-1455" fmla="*/ 4581281 w 5342334"/>
              <a:gd name="connsiteY29-1456" fmla="*/ 5445228 h 5785910"/>
              <a:gd name="connsiteX30-1457" fmla="*/ 2201665 w 5342334"/>
              <a:gd name="connsiteY30-1458" fmla="*/ 5541774 h 5785910"/>
              <a:gd name="connsiteX31-1459" fmla="*/ 1514723 w 5342334"/>
              <a:gd name="connsiteY31-1460" fmla="*/ 2929703 h 5785910"/>
              <a:gd name="connsiteX32-1461" fmla="*/ 1975047 w 5342334"/>
              <a:gd name="connsiteY32-1462" fmla="*/ 2725675 h 5785910"/>
              <a:gd name="connsiteX33-1463" fmla="*/ 2654934 w 5342334"/>
              <a:gd name="connsiteY33-1464" fmla="*/ 1630299 h 5785910"/>
              <a:gd name="connsiteX34-1465" fmla="*/ 3108192 w 5342334"/>
              <a:gd name="connsiteY34-1466" fmla="*/ 686009 h 5785910"/>
              <a:gd name="connsiteX35-1467" fmla="*/ 3334821 w 5342334"/>
              <a:gd name="connsiteY35-1468" fmla="*/ 6121 h 5785910"/>
              <a:gd name="connsiteX36-1469" fmla="*/ 3380735 w 5342334"/>
              <a:gd name="connsiteY36-1470" fmla="*/ 118 h 5785910"/>
              <a:gd name="connsiteX0-1471" fmla="*/ 1438934 w 5342334"/>
              <a:gd name="connsiteY0-1472" fmla="*/ 2944008 h 5785910"/>
              <a:gd name="connsiteX1-1473" fmla="*/ 1441770 w 5342334"/>
              <a:gd name="connsiteY1-1474" fmla="*/ 2943473 h 5785910"/>
              <a:gd name="connsiteX2-1475" fmla="*/ 1438934 w 5342334"/>
              <a:gd name="connsiteY2-1476" fmla="*/ 2944008 h 5785910"/>
              <a:gd name="connsiteX3-1477" fmla="*/ 1354605 w 5342334"/>
              <a:gd name="connsiteY3-1478" fmla="*/ 2912708 h 5785910"/>
              <a:gd name="connsiteX4-1479" fmla="*/ 1423317 w 5342334"/>
              <a:gd name="connsiteY4-1480" fmla="*/ 2947468 h 5785910"/>
              <a:gd name="connsiteX5-1481" fmla="*/ 1421525 w 5342334"/>
              <a:gd name="connsiteY5-1482" fmla="*/ 3320849 h 5785910"/>
              <a:gd name="connsiteX6-1483" fmla="*/ 2146318 w 5342334"/>
              <a:gd name="connsiteY6-1484" fmla="*/ 5548257 h 5785910"/>
              <a:gd name="connsiteX7-1485" fmla="*/ 2115204 w 5342334"/>
              <a:gd name="connsiteY7-1486" fmla="*/ 5553206 h 5785910"/>
              <a:gd name="connsiteX8-1487" fmla="*/ 1246460 w 5342334"/>
              <a:gd name="connsiteY8-1488" fmla="*/ 5785910 h 5785910"/>
              <a:gd name="connsiteX9-1489" fmla="*/ 0 w 5342334"/>
              <a:gd name="connsiteY9-1490" fmla="*/ 3148605 h 5785910"/>
              <a:gd name="connsiteX10-1491" fmla="*/ 1262428 w 5342334"/>
              <a:gd name="connsiteY10-1492" fmla="*/ 2938106 h 5785910"/>
              <a:gd name="connsiteX11-1493" fmla="*/ 1354605 w 5342334"/>
              <a:gd name="connsiteY11-1494" fmla="*/ 2912708 h 5785910"/>
              <a:gd name="connsiteX12-1495" fmla="*/ 3380735 w 5342334"/>
              <a:gd name="connsiteY12-1496" fmla="*/ 118 h 5785910"/>
              <a:gd name="connsiteX13-1497" fmla="*/ 3863622 w 5342334"/>
              <a:gd name="connsiteY13-1498" fmla="*/ 912639 h 5785910"/>
              <a:gd name="connsiteX14-1499" fmla="*/ 3674765 w 5342334"/>
              <a:gd name="connsiteY14-1500" fmla="*/ 2045786 h 5785910"/>
              <a:gd name="connsiteX15-1501" fmla="*/ 4585837 w 5342334"/>
              <a:gd name="connsiteY15-1502" fmla="*/ 2046833 h 5785910"/>
              <a:gd name="connsiteX16-1503" fmla="*/ 4775401 w 5342334"/>
              <a:gd name="connsiteY16-1504" fmla="*/ 2003486 h 5785910"/>
              <a:gd name="connsiteX17-1505" fmla="*/ 5203724 w 5342334"/>
              <a:gd name="connsiteY17-1506" fmla="*/ 2381935 h 5785910"/>
              <a:gd name="connsiteX18-1507" fmla="*/ 4980124 w 5342334"/>
              <a:gd name="connsiteY18-1508" fmla="*/ 2705696 h 5785910"/>
              <a:gd name="connsiteX19-1509" fmla="*/ 5342334 w 5342334"/>
              <a:gd name="connsiteY19-1510" fmla="*/ 3258997 h 5785910"/>
              <a:gd name="connsiteX20-1511" fmla="*/ 5107100 w 5342334"/>
              <a:gd name="connsiteY20-1512" fmla="*/ 3754493 h 5785910"/>
              <a:gd name="connsiteX21-1513" fmla="*/ 5342334 w 5342334"/>
              <a:gd name="connsiteY21-1514" fmla="*/ 4140580 h 5785910"/>
              <a:gd name="connsiteX22-1515" fmla="*/ 4844706 w 5342334"/>
              <a:gd name="connsiteY22-1516" fmla="*/ 4606676 h 5785910"/>
              <a:gd name="connsiteX23-1517" fmla="*/ 4790537 w 5342334"/>
              <a:gd name="connsiteY23-1518" fmla="*/ 4596433 h 5785910"/>
              <a:gd name="connsiteX24-1519" fmla="*/ 4802287 w 5342334"/>
              <a:gd name="connsiteY24-1520" fmla="*/ 4606672 h 5785910"/>
              <a:gd name="connsiteX25-1521" fmla="*/ 5191248 w 5342334"/>
              <a:gd name="connsiteY25-1522" fmla="*/ 4997228 h 5785910"/>
              <a:gd name="connsiteX26-1523" fmla="*/ 4866278 w 5342334"/>
              <a:gd name="connsiteY26-1524" fmla="*/ 5435572 h 5785910"/>
              <a:gd name="connsiteX27-1525" fmla="*/ 4581456 w 5342334"/>
              <a:gd name="connsiteY27-1526" fmla="*/ 5443059 h 5785910"/>
              <a:gd name="connsiteX28-1527" fmla="*/ 4593578 w 5342334"/>
              <a:gd name="connsiteY28-1528" fmla="*/ 5444848 h 5785910"/>
              <a:gd name="connsiteX29-1529" fmla="*/ 4581281 w 5342334"/>
              <a:gd name="connsiteY29-1530" fmla="*/ 5445228 h 5785910"/>
              <a:gd name="connsiteX30-1531" fmla="*/ 2201665 w 5342334"/>
              <a:gd name="connsiteY30-1532" fmla="*/ 5541774 h 5785910"/>
              <a:gd name="connsiteX31-1533" fmla="*/ 1514723 w 5342334"/>
              <a:gd name="connsiteY31-1534" fmla="*/ 2929703 h 5785910"/>
              <a:gd name="connsiteX32-1535" fmla="*/ 1975047 w 5342334"/>
              <a:gd name="connsiteY32-1536" fmla="*/ 2725675 h 5785910"/>
              <a:gd name="connsiteX33-1537" fmla="*/ 2654934 w 5342334"/>
              <a:gd name="connsiteY33-1538" fmla="*/ 1630299 h 5785910"/>
              <a:gd name="connsiteX34-1539" fmla="*/ 3108192 w 5342334"/>
              <a:gd name="connsiteY34-1540" fmla="*/ 686009 h 5785910"/>
              <a:gd name="connsiteX35-1541" fmla="*/ 3334821 w 5342334"/>
              <a:gd name="connsiteY35-1542" fmla="*/ 6121 h 5785910"/>
              <a:gd name="connsiteX36-1543" fmla="*/ 3380735 w 5342334"/>
              <a:gd name="connsiteY36-1544" fmla="*/ 118 h 5785910"/>
              <a:gd name="connsiteX0-1545" fmla="*/ 1438934 w 5342334"/>
              <a:gd name="connsiteY0-1546" fmla="*/ 2944008 h 5785910"/>
              <a:gd name="connsiteX1-1547" fmla="*/ 1441770 w 5342334"/>
              <a:gd name="connsiteY1-1548" fmla="*/ 2943473 h 5785910"/>
              <a:gd name="connsiteX2-1549" fmla="*/ 1438934 w 5342334"/>
              <a:gd name="connsiteY2-1550" fmla="*/ 2944008 h 5785910"/>
              <a:gd name="connsiteX3-1551" fmla="*/ 1354605 w 5342334"/>
              <a:gd name="connsiteY3-1552" fmla="*/ 2912708 h 5785910"/>
              <a:gd name="connsiteX4-1553" fmla="*/ 1423317 w 5342334"/>
              <a:gd name="connsiteY4-1554" fmla="*/ 2947468 h 5785910"/>
              <a:gd name="connsiteX5-1555" fmla="*/ 1421525 w 5342334"/>
              <a:gd name="connsiteY5-1556" fmla="*/ 3320849 h 5785910"/>
              <a:gd name="connsiteX6-1557" fmla="*/ 2146318 w 5342334"/>
              <a:gd name="connsiteY6-1558" fmla="*/ 5548257 h 5785910"/>
              <a:gd name="connsiteX7-1559" fmla="*/ 2115204 w 5342334"/>
              <a:gd name="connsiteY7-1560" fmla="*/ 5553206 h 5785910"/>
              <a:gd name="connsiteX8-1561" fmla="*/ 1246460 w 5342334"/>
              <a:gd name="connsiteY8-1562" fmla="*/ 5785910 h 5785910"/>
              <a:gd name="connsiteX9-1563" fmla="*/ 0 w 5342334"/>
              <a:gd name="connsiteY9-1564" fmla="*/ 3148605 h 5785910"/>
              <a:gd name="connsiteX10-1565" fmla="*/ 1262428 w 5342334"/>
              <a:gd name="connsiteY10-1566" fmla="*/ 2938106 h 5785910"/>
              <a:gd name="connsiteX11-1567" fmla="*/ 1354605 w 5342334"/>
              <a:gd name="connsiteY11-1568" fmla="*/ 2912708 h 5785910"/>
              <a:gd name="connsiteX12-1569" fmla="*/ 3380735 w 5342334"/>
              <a:gd name="connsiteY12-1570" fmla="*/ 118 h 5785910"/>
              <a:gd name="connsiteX13-1571" fmla="*/ 3863622 w 5342334"/>
              <a:gd name="connsiteY13-1572" fmla="*/ 912639 h 5785910"/>
              <a:gd name="connsiteX14-1573" fmla="*/ 3674765 w 5342334"/>
              <a:gd name="connsiteY14-1574" fmla="*/ 2045786 h 5785910"/>
              <a:gd name="connsiteX15-1575" fmla="*/ 4585837 w 5342334"/>
              <a:gd name="connsiteY15-1576" fmla="*/ 2046833 h 5785910"/>
              <a:gd name="connsiteX16-1577" fmla="*/ 4775401 w 5342334"/>
              <a:gd name="connsiteY16-1578" fmla="*/ 2003486 h 5785910"/>
              <a:gd name="connsiteX17-1579" fmla="*/ 5203724 w 5342334"/>
              <a:gd name="connsiteY17-1580" fmla="*/ 2381935 h 5785910"/>
              <a:gd name="connsiteX18-1581" fmla="*/ 4980124 w 5342334"/>
              <a:gd name="connsiteY18-1582" fmla="*/ 2705696 h 5785910"/>
              <a:gd name="connsiteX19-1583" fmla="*/ 5342334 w 5342334"/>
              <a:gd name="connsiteY19-1584" fmla="*/ 3258997 h 5785910"/>
              <a:gd name="connsiteX20-1585" fmla="*/ 5107100 w 5342334"/>
              <a:gd name="connsiteY20-1586" fmla="*/ 3754493 h 5785910"/>
              <a:gd name="connsiteX21-1587" fmla="*/ 5342334 w 5342334"/>
              <a:gd name="connsiteY21-1588" fmla="*/ 4140580 h 5785910"/>
              <a:gd name="connsiteX22-1589" fmla="*/ 4844706 w 5342334"/>
              <a:gd name="connsiteY22-1590" fmla="*/ 4606676 h 5785910"/>
              <a:gd name="connsiteX23-1591" fmla="*/ 4790537 w 5342334"/>
              <a:gd name="connsiteY23-1592" fmla="*/ 4596433 h 5785910"/>
              <a:gd name="connsiteX24-1593" fmla="*/ 4802287 w 5342334"/>
              <a:gd name="connsiteY24-1594" fmla="*/ 4606672 h 5785910"/>
              <a:gd name="connsiteX25-1595" fmla="*/ 5191248 w 5342334"/>
              <a:gd name="connsiteY25-1596" fmla="*/ 4997228 h 5785910"/>
              <a:gd name="connsiteX26-1597" fmla="*/ 4866278 w 5342334"/>
              <a:gd name="connsiteY26-1598" fmla="*/ 5435572 h 5785910"/>
              <a:gd name="connsiteX27-1599" fmla="*/ 4581456 w 5342334"/>
              <a:gd name="connsiteY27-1600" fmla="*/ 5443059 h 5785910"/>
              <a:gd name="connsiteX28-1601" fmla="*/ 4593578 w 5342334"/>
              <a:gd name="connsiteY28-1602" fmla="*/ 5444848 h 5785910"/>
              <a:gd name="connsiteX29-1603" fmla="*/ 4581281 w 5342334"/>
              <a:gd name="connsiteY29-1604" fmla="*/ 5445228 h 5785910"/>
              <a:gd name="connsiteX30-1605" fmla="*/ 2201665 w 5342334"/>
              <a:gd name="connsiteY30-1606" fmla="*/ 5541774 h 5785910"/>
              <a:gd name="connsiteX31-1607" fmla="*/ 1514723 w 5342334"/>
              <a:gd name="connsiteY31-1608" fmla="*/ 2929703 h 5785910"/>
              <a:gd name="connsiteX32-1609" fmla="*/ 1975047 w 5342334"/>
              <a:gd name="connsiteY32-1610" fmla="*/ 2725675 h 5785910"/>
              <a:gd name="connsiteX33-1611" fmla="*/ 2654934 w 5342334"/>
              <a:gd name="connsiteY33-1612" fmla="*/ 1630299 h 5785910"/>
              <a:gd name="connsiteX34-1613" fmla="*/ 3108192 w 5342334"/>
              <a:gd name="connsiteY34-1614" fmla="*/ 686009 h 5785910"/>
              <a:gd name="connsiteX35-1615" fmla="*/ 3334821 w 5342334"/>
              <a:gd name="connsiteY35-1616" fmla="*/ 6121 h 5785910"/>
              <a:gd name="connsiteX36-1617" fmla="*/ 3380735 w 5342334"/>
              <a:gd name="connsiteY36-1618" fmla="*/ 118 h 5785910"/>
              <a:gd name="connsiteX0-1619" fmla="*/ 1438934 w 5342334"/>
              <a:gd name="connsiteY0-1620" fmla="*/ 2944008 h 5785910"/>
              <a:gd name="connsiteX1-1621" fmla="*/ 1441770 w 5342334"/>
              <a:gd name="connsiteY1-1622" fmla="*/ 2943473 h 5785910"/>
              <a:gd name="connsiteX2-1623" fmla="*/ 1438934 w 5342334"/>
              <a:gd name="connsiteY2-1624" fmla="*/ 2944008 h 5785910"/>
              <a:gd name="connsiteX3-1625" fmla="*/ 1354605 w 5342334"/>
              <a:gd name="connsiteY3-1626" fmla="*/ 2912708 h 5785910"/>
              <a:gd name="connsiteX4-1627" fmla="*/ 1423317 w 5342334"/>
              <a:gd name="connsiteY4-1628" fmla="*/ 2947468 h 5785910"/>
              <a:gd name="connsiteX5-1629" fmla="*/ 1421525 w 5342334"/>
              <a:gd name="connsiteY5-1630" fmla="*/ 3320849 h 5785910"/>
              <a:gd name="connsiteX6-1631" fmla="*/ 2146318 w 5342334"/>
              <a:gd name="connsiteY6-1632" fmla="*/ 5548257 h 5785910"/>
              <a:gd name="connsiteX7-1633" fmla="*/ 2115204 w 5342334"/>
              <a:gd name="connsiteY7-1634" fmla="*/ 5553206 h 5785910"/>
              <a:gd name="connsiteX8-1635" fmla="*/ 1246460 w 5342334"/>
              <a:gd name="connsiteY8-1636" fmla="*/ 5785910 h 5785910"/>
              <a:gd name="connsiteX9-1637" fmla="*/ 0 w 5342334"/>
              <a:gd name="connsiteY9-1638" fmla="*/ 3148605 h 5785910"/>
              <a:gd name="connsiteX10-1639" fmla="*/ 1262428 w 5342334"/>
              <a:gd name="connsiteY10-1640" fmla="*/ 2938106 h 5785910"/>
              <a:gd name="connsiteX11-1641" fmla="*/ 1354605 w 5342334"/>
              <a:gd name="connsiteY11-1642" fmla="*/ 2912708 h 5785910"/>
              <a:gd name="connsiteX12-1643" fmla="*/ 3380735 w 5342334"/>
              <a:gd name="connsiteY12-1644" fmla="*/ 118 h 5785910"/>
              <a:gd name="connsiteX13-1645" fmla="*/ 3863622 w 5342334"/>
              <a:gd name="connsiteY13-1646" fmla="*/ 912639 h 5785910"/>
              <a:gd name="connsiteX14-1647" fmla="*/ 3674765 w 5342334"/>
              <a:gd name="connsiteY14-1648" fmla="*/ 2045786 h 5785910"/>
              <a:gd name="connsiteX15-1649" fmla="*/ 4585837 w 5342334"/>
              <a:gd name="connsiteY15-1650" fmla="*/ 2046833 h 5785910"/>
              <a:gd name="connsiteX16-1651" fmla="*/ 4775401 w 5342334"/>
              <a:gd name="connsiteY16-1652" fmla="*/ 2003486 h 5785910"/>
              <a:gd name="connsiteX17-1653" fmla="*/ 5203724 w 5342334"/>
              <a:gd name="connsiteY17-1654" fmla="*/ 2381935 h 5785910"/>
              <a:gd name="connsiteX18-1655" fmla="*/ 4980124 w 5342334"/>
              <a:gd name="connsiteY18-1656" fmla="*/ 2705696 h 5785910"/>
              <a:gd name="connsiteX19-1657" fmla="*/ 5342334 w 5342334"/>
              <a:gd name="connsiteY19-1658" fmla="*/ 3258997 h 5785910"/>
              <a:gd name="connsiteX20-1659" fmla="*/ 5107100 w 5342334"/>
              <a:gd name="connsiteY20-1660" fmla="*/ 3754493 h 5785910"/>
              <a:gd name="connsiteX21-1661" fmla="*/ 5342334 w 5342334"/>
              <a:gd name="connsiteY21-1662" fmla="*/ 4140580 h 5785910"/>
              <a:gd name="connsiteX22-1663" fmla="*/ 4844706 w 5342334"/>
              <a:gd name="connsiteY22-1664" fmla="*/ 4606676 h 5785910"/>
              <a:gd name="connsiteX23-1665" fmla="*/ 4790537 w 5342334"/>
              <a:gd name="connsiteY23-1666" fmla="*/ 4596433 h 5785910"/>
              <a:gd name="connsiteX24-1667" fmla="*/ 4802287 w 5342334"/>
              <a:gd name="connsiteY24-1668" fmla="*/ 4606672 h 5785910"/>
              <a:gd name="connsiteX25-1669" fmla="*/ 5191248 w 5342334"/>
              <a:gd name="connsiteY25-1670" fmla="*/ 4997228 h 5785910"/>
              <a:gd name="connsiteX26-1671" fmla="*/ 4866278 w 5342334"/>
              <a:gd name="connsiteY26-1672" fmla="*/ 5435572 h 5785910"/>
              <a:gd name="connsiteX27-1673" fmla="*/ 4581456 w 5342334"/>
              <a:gd name="connsiteY27-1674" fmla="*/ 5443059 h 5785910"/>
              <a:gd name="connsiteX28-1675" fmla="*/ 4593578 w 5342334"/>
              <a:gd name="connsiteY28-1676" fmla="*/ 5444848 h 5785910"/>
              <a:gd name="connsiteX29-1677" fmla="*/ 4581281 w 5342334"/>
              <a:gd name="connsiteY29-1678" fmla="*/ 5445228 h 5785910"/>
              <a:gd name="connsiteX30-1679" fmla="*/ 2201665 w 5342334"/>
              <a:gd name="connsiteY30-1680" fmla="*/ 5541774 h 5785910"/>
              <a:gd name="connsiteX31-1681" fmla="*/ 1514723 w 5342334"/>
              <a:gd name="connsiteY31-1682" fmla="*/ 2929703 h 5785910"/>
              <a:gd name="connsiteX32-1683" fmla="*/ 1975047 w 5342334"/>
              <a:gd name="connsiteY32-1684" fmla="*/ 2725675 h 5785910"/>
              <a:gd name="connsiteX33-1685" fmla="*/ 2654934 w 5342334"/>
              <a:gd name="connsiteY33-1686" fmla="*/ 1630299 h 5785910"/>
              <a:gd name="connsiteX34-1687" fmla="*/ 3108192 w 5342334"/>
              <a:gd name="connsiteY34-1688" fmla="*/ 686009 h 5785910"/>
              <a:gd name="connsiteX35-1689" fmla="*/ 3334821 w 5342334"/>
              <a:gd name="connsiteY35-1690" fmla="*/ 6121 h 5785910"/>
              <a:gd name="connsiteX36-1691" fmla="*/ 3380735 w 5342334"/>
              <a:gd name="connsiteY36-1692" fmla="*/ 118 h 5785910"/>
              <a:gd name="connsiteX0-1693" fmla="*/ 1438934 w 5342334"/>
              <a:gd name="connsiteY0-1694" fmla="*/ 2944008 h 5785910"/>
              <a:gd name="connsiteX1-1695" fmla="*/ 1441770 w 5342334"/>
              <a:gd name="connsiteY1-1696" fmla="*/ 2943473 h 5785910"/>
              <a:gd name="connsiteX2-1697" fmla="*/ 1438934 w 5342334"/>
              <a:gd name="connsiteY2-1698" fmla="*/ 2944008 h 5785910"/>
              <a:gd name="connsiteX3-1699" fmla="*/ 1354605 w 5342334"/>
              <a:gd name="connsiteY3-1700" fmla="*/ 2912708 h 5785910"/>
              <a:gd name="connsiteX4-1701" fmla="*/ 1423317 w 5342334"/>
              <a:gd name="connsiteY4-1702" fmla="*/ 2947468 h 5785910"/>
              <a:gd name="connsiteX5-1703" fmla="*/ 1421525 w 5342334"/>
              <a:gd name="connsiteY5-1704" fmla="*/ 3320849 h 5785910"/>
              <a:gd name="connsiteX6-1705" fmla="*/ 2146318 w 5342334"/>
              <a:gd name="connsiteY6-1706" fmla="*/ 5548257 h 5785910"/>
              <a:gd name="connsiteX7-1707" fmla="*/ 2115204 w 5342334"/>
              <a:gd name="connsiteY7-1708" fmla="*/ 5553206 h 5785910"/>
              <a:gd name="connsiteX8-1709" fmla="*/ 1246460 w 5342334"/>
              <a:gd name="connsiteY8-1710" fmla="*/ 5785910 h 5785910"/>
              <a:gd name="connsiteX9-1711" fmla="*/ 0 w 5342334"/>
              <a:gd name="connsiteY9-1712" fmla="*/ 3148605 h 5785910"/>
              <a:gd name="connsiteX10-1713" fmla="*/ 1262428 w 5342334"/>
              <a:gd name="connsiteY10-1714" fmla="*/ 2938106 h 5785910"/>
              <a:gd name="connsiteX11-1715" fmla="*/ 1354605 w 5342334"/>
              <a:gd name="connsiteY11-1716" fmla="*/ 2912708 h 5785910"/>
              <a:gd name="connsiteX12-1717" fmla="*/ 3380735 w 5342334"/>
              <a:gd name="connsiteY12-1718" fmla="*/ 118 h 5785910"/>
              <a:gd name="connsiteX13-1719" fmla="*/ 3863622 w 5342334"/>
              <a:gd name="connsiteY13-1720" fmla="*/ 912639 h 5785910"/>
              <a:gd name="connsiteX14-1721" fmla="*/ 3674765 w 5342334"/>
              <a:gd name="connsiteY14-1722" fmla="*/ 2045786 h 5785910"/>
              <a:gd name="connsiteX15-1723" fmla="*/ 4585837 w 5342334"/>
              <a:gd name="connsiteY15-1724" fmla="*/ 2046833 h 5785910"/>
              <a:gd name="connsiteX16-1725" fmla="*/ 4775401 w 5342334"/>
              <a:gd name="connsiteY16-1726" fmla="*/ 2003486 h 5785910"/>
              <a:gd name="connsiteX17-1727" fmla="*/ 5203724 w 5342334"/>
              <a:gd name="connsiteY17-1728" fmla="*/ 2381935 h 5785910"/>
              <a:gd name="connsiteX18-1729" fmla="*/ 4980124 w 5342334"/>
              <a:gd name="connsiteY18-1730" fmla="*/ 2705696 h 5785910"/>
              <a:gd name="connsiteX19-1731" fmla="*/ 5342334 w 5342334"/>
              <a:gd name="connsiteY19-1732" fmla="*/ 3258997 h 5785910"/>
              <a:gd name="connsiteX20-1733" fmla="*/ 5107100 w 5342334"/>
              <a:gd name="connsiteY20-1734" fmla="*/ 3754493 h 5785910"/>
              <a:gd name="connsiteX21-1735" fmla="*/ 5342334 w 5342334"/>
              <a:gd name="connsiteY21-1736" fmla="*/ 4140580 h 5785910"/>
              <a:gd name="connsiteX22-1737" fmla="*/ 4844706 w 5342334"/>
              <a:gd name="connsiteY22-1738" fmla="*/ 4606676 h 5785910"/>
              <a:gd name="connsiteX23-1739" fmla="*/ 4790537 w 5342334"/>
              <a:gd name="connsiteY23-1740" fmla="*/ 4596433 h 5785910"/>
              <a:gd name="connsiteX24-1741" fmla="*/ 4802287 w 5342334"/>
              <a:gd name="connsiteY24-1742" fmla="*/ 4606672 h 5785910"/>
              <a:gd name="connsiteX25-1743" fmla="*/ 5191248 w 5342334"/>
              <a:gd name="connsiteY25-1744" fmla="*/ 4997228 h 5785910"/>
              <a:gd name="connsiteX26-1745" fmla="*/ 4866278 w 5342334"/>
              <a:gd name="connsiteY26-1746" fmla="*/ 5435572 h 5785910"/>
              <a:gd name="connsiteX27-1747" fmla="*/ 4581456 w 5342334"/>
              <a:gd name="connsiteY27-1748" fmla="*/ 5443059 h 5785910"/>
              <a:gd name="connsiteX28-1749" fmla="*/ 4593578 w 5342334"/>
              <a:gd name="connsiteY28-1750" fmla="*/ 5444848 h 5785910"/>
              <a:gd name="connsiteX29-1751" fmla="*/ 4581281 w 5342334"/>
              <a:gd name="connsiteY29-1752" fmla="*/ 5445228 h 5785910"/>
              <a:gd name="connsiteX30-1753" fmla="*/ 2233555 w 5342334"/>
              <a:gd name="connsiteY30-1754" fmla="*/ 5541774 h 5785910"/>
              <a:gd name="connsiteX31-1755" fmla="*/ 1514723 w 5342334"/>
              <a:gd name="connsiteY31-1756" fmla="*/ 2929703 h 5785910"/>
              <a:gd name="connsiteX32-1757" fmla="*/ 1975047 w 5342334"/>
              <a:gd name="connsiteY32-1758" fmla="*/ 2725675 h 5785910"/>
              <a:gd name="connsiteX33-1759" fmla="*/ 2654934 w 5342334"/>
              <a:gd name="connsiteY33-1760" fmla="*/ 1630299 h 5785910"/>
              <a:gd name="connsiteX34-1761" fmla="*/ 3108192 w 5342334"/>
              <a:gd name="connsiteY34-1762" fmla="*/ 686009 h 5785910"/>
              <a:gd name="connsiteX35-1763" fmla="*/ 3334821 w 5342334"/>
              <a:gd name="connsiteY35-1764" fmla="*/ 6121 h 5785910"/>
              <a:gd name="connsiteX36-1765" fmla="*/ 3380735 w 5342334"/>
              <a:gd name="connsiteY36-1766" fmla="*/ 118 h 5785910"/>
              <a:gd name="connsiteX0-1767" fmla="*/ 1438934 w 5342334"/>
              <a:gd name="connsiteY0-1768" fmla="*/ 2944008 h 5785910"/>
              <a:gd name="connsiteX1-1769" fmla="*/ 1441770 w 5342334"/>
              <a:gd name="connsiteY1-1770" fmla="*/ 2943473 h 5785910"/>
              <a:gd name="connsiteX2-1771" fmla="*/ 1438934 w 5342334"/>
              <a:gd name="connsiteY2-1772" fmla="*/ 2944008 h 5785910"/>
              <a:gd name="connsiteX3-1773" fmla="*/ 1354605 w 5342334"/>
              <a:gd name="connsiteY3-1774" fmla="*/ 2912708 h 5785910"/>
              <a:gd name="connsiteX4-1775" fmla="*/ 1423317 w 5342334"/>
              <a:gd name="connsiteY4-1776" fmla="*/ 2947468 h 5785910"/>
              <a:gd name="connsiteX5-1777" fmla="*/ 1421525 w 5342334"/>
              <a:gd name="connsiteY5-1778" fmla="*/ 3320849 h 5785910"/>
              <a:gd name="connsiteX6-1779" fmla="*/ 2146318 w 5342334"/>
              <a:gd name="connsiteY6-1780" fmla="*/ 5548257 h 5785910"/>
              <a:gd name="connsiteX7-1781" fmla="*/ 2115204 w 5342334"/>
              <a:gd name="connsiteY7-1782" fmla="*/ 5553206 h 5785910"/>
              <a:gd name="connsiteX8-1783" fmla="*/ 1246460 w 5342334"/>
              <a:gd name="connsiteY8-1784" fmla="*/ 5785910 h 5785910"/>
              <a:gd name="connsiteX9-1785" fmla="*/ 0 w 5342334"/>
              <a:gd name="connsiteY9-1786" fmla="*/ 3148605 h 5785910"/>
              <a:gd name="connsiteX10-1787" fmla="*/ 1262428 w 5342334"/>
              <a:gd name="connsiteY10-1788" fmla="*/ 2938106 h 5785910"/>
              <a:gd name="connsiteX11-1789" fmla="*/ 1354605 w 5342334"/>
              <a:gd name="connsiteY11-1790" fmla="*/ 2912708 h 5785910"/>
              <a:gd name="connsiteX12-1791" fmla="*/ 3380735 w 5342334"/>
              <a:gd name="connsiteY12-1792" fmla="*/ 118 h 5785910"/>
              <a:gd name="connsiteX13-1793" fmla="*/ 3863622 w 5342334"/>
              <a:gd name="connsiteY13-1794" fmla="*/ 912639 h 5785910"/>
              <a:gd name="connsiteX14-1795" fmla="*/ 3674765 w 5342334"/>
              <a:gd name="connsiteY14-1796" fmla="*/ 2045786 h 5785910"/>
              <a:gd name="connsiteX15-1797" fmla="*/ 4585837 w 5342334"/>
              <a:gd name="connsiteY15-1798" fmla="*/ 2046833 h 5785910"/>
              <a:gd name="connsiteX16-1799" fmla="*/ 4775401 w 5342334"/>
              <a:gd name="connsiteY16-1800" fmla="*/ 2003486 h 5785910"/>
              <a:gd name="connsiteX17-1801" fmla="*/ 5203724 w 5342334"/>
              <a:gd name="connsiteY17-1802" fmla="*/ 2381935 h 5785910"/>
              <a:gd name="connsiteX18-1803" fmla="*/ 4980124 w 5342334"/>
              <a:gd name="connsiteY18-1804" fmla="*/ 2705696 h 5785910"/>
              <a:gd name="connsiteX19-1805" fmla="*/ 5342334 w 5342334"/>
              <a:gd name="connsiteY19-1806" fmla="*/ 3258997 h 5785910"/>
              <a:gd name="connsiteX20-1807" fmla="*/ 5107100 w 5342334"/>
              <a:gd name="connsiteY20-1808" fmla="*/ 3754493 h 5785910"/>
              <a:gd name="connsiteX21-1809" fmla="*/ 5342334 w 5342334"/>
              <a:gd name="connsiteY21-1810" fmla="*/ 4140580 h 5785910"/>
              <a:gd name="connsiteX22-1811" fmla="*/ 4844706 w 5342334"/>
              <a:gd name="connsiteY22-1812" fmla="*/ 4606676 h 5785910"/>
              <a:gd name="connsiteX23-1813" fmla="*/ 4790537 w 5342334"/>
              <a:gd name="connsiteY23-1814" fmla="*/ 4596433 h 5785910"/>
              <a:gd name="connsiteX24-1815" fmla="*/ 4802287 w 5342334"/>
              <a:gd name="connsiteY24-1816" fmla="*/ 4606672 h 5785910"/>
              <a:gd name="connsiteX25-1817" fmla="*/ 5191248 w 5342334"/>
              <a:gd name="connsiteY25-1818" fmla="*/ 4997228 h 5785910"/>
              <a:gd name="connsiteX26-1819" fmla="*/ 4866278 w 5342334"/>
              <a:gd name="connsiteY26-1820" fmla="*/ 5435572 h 5785910"/>
              <a:gd name="connsiteX27-1821" fmla="*/ 4581456 w 5342334"/>
              <a:gd name="connsiteY27-1822" fmla="*/ 5443059 h 5785910"/>
              <a:gd name="connsiteX28-1823" fmla="*/ 4593578 w 5342334"/>
              <a:gd name="connsiteY28-1824" fmla="*/ 5444848 h 5785910"/>
              <a:gd name="connsiteX29-1825" fmla="*/ 4581281 w 5342334"/>
              <a:gd name="connsiteY29-1826" fmla="*/ 5445228 h 5785910"/>
              <a:gd name="connsiteX30-1827" fmla="*/ 2276075 w 5342334"/>
              <a:gd name="connsiteY30-1828" fmla="*/ 5536459 h 5785910"/>
              <a:gd name="connsiteX31-1829" fmla="*/ 1514723 w 5342334"/>
              <a:gd name="connsiteY31-1830" fmla="*/ 2929703 h 5785910"/>
              <a:gd name="connsiteX32-1831" fmla="*/ 1975047 w 5342334"/>
              <a:gd name="connsiteY32-1832" fmla="*/ 2725675 h 5785910"/>
              <a:gd name="connsiteX33-1833" fmla="*/ 2654934 w 5342334"/>
              <a:gd name="connsiteY33-1834" fmla="*/ 1630299 h 5785910"/>
              <a:gd name="connsiteX34-1835" fmla="*/ 3108192 w 5342334"/>
              <a:gd name="connsiteY34-1836" fmla="*/ 686009 h 5785910"/>
              <a:gd name="connsiteX35-1837" fmla="*/ 3334821 w 5342334"/>
              <a:gd name="connsiteY35-1838" fmla="*/ 6121 h 5785910"/>
              <a:gd name="connsiteX36-1839" fmla="*/ 3380735 w 5342334"/>
              <a:gd name="connsiteY36-1840" fmla="*/ 118 h 5785910"/>
              <a:gd name="connsiteX0-1841" fmla="*/ 1438934 w 5342334"/>
              <a:gd name="connsiteY0-1842" fmla="*/ 2944008 h 5785910"/>
              <a:gd name="connsiteX1-1843" fmla="*/ 1441770 w 5342334"/>
              <a:gd name="connsiteY1-1844" fmla="*/ 2943473 h 5785910"/>
              <a:gd name="connsiteX2-1845" fmla="*/ 1438934 w 5342334"/>
              <a:gd name="connsiteY2-1846" fmla="*/ 2944008 h 5785910"/>
              <a:gd name="connsiteX3-1847" fmla="*/ 1354605 w 5342334"/>
              <a:gd name="connsiteY3-1848" fmla="*/ 2912708 h 5785910"/>
              <a:gd name="connsiteX4-1849" fmla="*/ 1423317 w 5342334"/>
              <a:gd name="connsiteY4-1850" fmla="*/ 2947468 h 5785910"/>
              <a:gd name="connsiteX5-1851" fmla="*/ 1421525 w 5342334"/>
              <a:gd name="connsiteY5-1852" fmla="*/ 3320849 h 5785910"/>
              <a:gd name="connsiteX6-1853" fmla="*/ 2146318 w 5342334"/>
              <a:gd name="connsiteY6-1854" fmla="*/ 5548257 h 5785910"/>
              <a:gd name="connsiteX7-1855" fmla="*/ 2115204 w 5342334"/>
              <a:gd name="connsiteY7-1856" fmla="*/ 5553206 h 5785910"/>
              <a:gd name="connsiteX8-1857" fmla="*/ 1246460 w 5342334"/>
              <a:gd name="connsiteY8-1858" fmla="*/ 5785910 h 5785910"/>
              <a:gd name="connsiteX9-1859" fmla="*/ 0 w 5342334"/>
              <a:gd name="connsiteY9-1860" fmla="*/ 3148605 h 5785910"/>
              <a:gd name="connsiteX10-1861" fmla="*/ 1262428 w 5342334"/>
              <a:gd name="connsiteY10-1862" fmla="*/ 2938106 h 5785910"/>
              <a:gd name="connsiteX11-1863" fmla="*/ 1354605 w 5342334"/>
              <a:gd name="connsiteY11-1864" fmla="*/ 2912708 h 5785910"/>
              <a:gd name="connsiteX12-1865" fmla="*/ 3380735 w 5342334"/>
              <a:gd name="connsiteY12-1866" fmla="*/ 118 h 5785910"/>
              <a:gd name="connsiteX13-1867" fmla="*/ 3863622 w 5342334"/>
              <a:gd name="connsiteY13-1868" fmla="*/ 912639 h 5785910"/>
              <a:gd name="connsiteX14-1869" fmla="*/ 3674765 w 5342334"/>
              <a:gd name="connsiteY14-1870" fmla="*/ 2045786 h 5785910"/>
              <a:gd name="connsiteX15-1871" fmla="*/ 4585837 w 5342334"/>
              <a:gd name="connsiteY15-1872" fmla="*/ 2046833 h 5785910"/>
              <a:gd name="connsiteX16-1873" fmla="*/ 4775401 w 5342334"/>
              <a:gd name="connsiteY16-1874" fmla="*/ 2003486 h 5785910"/>
              <a:gd name="connsiteX17-1875" fmla="*/ 5203724 w 5342334"/>
              <a:gd name="connsiteY17-1876" fmla="*/ 2381935 h 5785910"/>
              <a:gd name="connsiteX18-1877" fmla="*/ 4980124 w 5342334"/>
              <a:gd name="connsiteY18-1878" fmla="*/ 2705696 h 5785910"/>
              <a:gd name="connsiteX19-1879" fmla="*/ 5342334 w 5342334"/>
              <a:gd name="connsiteY19-1880" fmla="*/ 3258997 h 5785910"/>
              <a:gd name="connsiteX20-1881" fmla="*/ 5107100 w 5342334"/>
              <a:gd name="connsiteY20-1882" fmla="*/ 3754493 h 5785910"/>
              <a:gd name="connsiteX21-1883" fmla="*/ 5342334 w 5342334"/>
              <a:gd name="connsiteY21-1884" fmla="*/ 4140580 h 5785910"/>
              <a:gd name="connsiteX22-1885" fmla="*/ 4844706 w 5342334"/>
              <a:gd name="connsiteY22-1886" fmla="*/ 4606676 h 5785910"/>
              <a:gd name="connsiteX23-1887" fmla="*/ 4790537 w 5342334"/>
              <a:gd name="connsiteY23-1888" fmla="*/ 4596433 h 5785910"/>
              <a:gd name="connsiteX24-1889" fmla="*/ 4802287 w 5342334"/>
              <a:gd name="connsiteY24-1890" fmla="*/ 4606672 h 5785910"/>
              <a:gd name="connsiteX25-1891" fmla="*/ 5191248 w 5342334"/>
              <a:gd name="connsiteY25-1892" fmla="*/ 4997228 h 5785910"/>
              <a:gd name="connsiteX26-1893" fmla="*/ 4866278 w 5342334"/>
              <a:gd name="connsiteY26-1894" fmla="*/ 5435572 h 5785910"/>
              <a:gd name="connsiteX27-1895" fmla="*/ 4581456 w 5342334"/>
              <a:gd name="connsiteY27-1896" fmla="*/ 5443059 h 5785910"/>
              <a:gd name="connsiteX28-1897" fmla="*/ 4593578 w 5342334"/>
              <a:gd name="connsiteY28-1898" fmla="*/ 5444848 h 5785910"/>
              <a:gd name="connsiteX29-1899" fmla="*/ 4581281 w 5342334"/>
              <a:gd name="connsiteY29-1900" fmla="*/ 5445228 h 5785910"/>
              <a:gd name="connsiteX30-1901" fmla="*/ 2276075 w 5342334"/>
              <a:gd name="connsiteY30-1902" fmla="*/ 5536459 h 5785910"/>
              <a:gd name="connsiteX31-1903" fmla="*/ 1551927 w 5342334"/>
              <a:gd name="connsiteY31-1904" fmla="*/ 2929703 h 5785910"/>
              <a:gd name="connsiteX32-1905" fmla="*/ 1975047 w 5342334"/>
              <a:gd name="connsiteY32-1906" fmla="*/ 2725675 h 5785910"/>
              <a:gd name="connsiteX33-1907" fmla="*/ 2654934 w 5342334"/>
              <a:gd name="connsiteY33-1908" fmla="*/ 1630299 h 5785910"/>
              <a:gd name="connsiteX34-1909" fmla="*/ 3108192 w 5342334"/>
              <a:gd name="connsiteY34-1910" fmla="*/ 686009 h 5785910"/>
              <a:gd name="connsiteX35-1911" fmla="*/ 3334821 w 5342334"/>
              <a:gd name="connsiteY35-1912" fmla="*/ 6121 h 5785910"/>
              <a:gd name="connsiteX36-1913" fmla="*/ 3380735 w 5342334"/>
              <a:gd name="connsiteY36-1914" fmla="*/ 118 h 5785910"/>
              <a:gd name="connsiteX0-1915" fmla="*/ 1438934 w 5342334"/>
              <a:gd name="connsiteY0-1916" fmla="*/ 2944008 h 5785910"/>
              <a:gd name="connsiteX1-1917" fmla="*/ 1441770 w 5342334"/>
              <a:gd name="connsiteY1-1918" fmla="*/ 2943473 h 5785910"/>
              <a:gd name="connsiteX2-1919" fmla="*/ 1438934 w 5342334"/>
              <a:gd name="connsiteY2-1920" fmla="*/ 2944008 h 5785910"/>
              <a:gd name="connsiteX3-1921" fmla="*/ 1354605 w 5342334"/>
              <a:gd name="connsiteY3-1922" fmla="*/ 2912708 h 5785910"/>
              <a:gd name="connsiteX4-1923" fmla="*/ 1423317 w 5342334"/>
              <a:gd name="connsiteY4-1924" fmla="*/ 2947468 h 5785910"/>
              <a:gd name="connsiteX5-1925" fmla="*/ 1421525 w 5342334"/>
              <a:gd name="connsiteY5-1926" fmla="*/ 3320849 h 5785910"/>
              <a:gd name="connsiteX6-1927" fmla="*/ 2146318 w 5342334"/>
              <a:gd name="connsiteY6-1928" fmla="*/ 5548257 h 5785910"/>
              <a:gd name="connsiteX7-1929" fmla="*/ 2115204 w 5342334"/>
              <a:gd name="connsiteY7-1930" fmla="*/ 5553206 h 5785910"/>
              <a:gd name="connsiteX8-1931" fmla="*/ 1246460 w 5342334"/>
              <a:gd name="connsiteY8-1932" fmla="*/ 5785910 h 5785910"/>
              <a:gd name="connsiteX9-1933" fmla="*/ 0 w 5342334"/>
              <a:gd name="connsiteY9-1934" fmla="*/ 3148605 h 5785910"/>
              <a:gd name="connsiteX10-1935" fmla="*/ 1262428 w 5342334"/>
              <a:gd name="connsiteY10-1936" fmla="*/ 2938106 h 5785910"/>
              <a:gd name="connsiteX11-1937" fmla="*/ 1354605 w 5342334"/>
              <a:gd name="connsiteY11-1938" fmla="*/ 2912708 h 5785910"/>
              <a:gd name="connsiteX12-1939" fmla="*/ 3380735 w 5342334"/>
              <a:gd name="connsiteY12-1940" fmla="*/ 118 h 5785910"/>
              <a:gd name="connsiteX13-1941" fmla="*/ 3863622 w 5342334"/>
              <a:gd name="connsiteY13-1942" fmla="*/ 912639 h 5785910"/>
              <a:gd name="connsiteX14-1943" fmla="*/ 3674765 w 5342334"/>
              <a:gd name="connsiteY14-1944" fmla="*/ 2045786 h 5785910"/>
              <a:gd name="connsiteX15-1945" fmla="*/ 4585837 w 5342334"/>
              <a:gd name="connsiteY15-1946" fmla="*/ 2046833 h 5785910"/>
              <a:gd name="connsiteX16-1947" fmla="*/ 4775401 w 5342334"/>
              <a:gd name="connsiteY16-1948" fmla="*/ 2003486 h 5785910"/>
              <a:gd name="connsiteX17-1949" fmla="*/ 5203724 w 5342334"/>
              <a:gd name="connsiteY17-1950" fmla="*/ 2381935 h 5785910"/>
              <a:gd name="connsiteX18-1951" fmla="*/ 4980124 w 5342334"/>
              <a:gd name="connsiteY18-1952" fmla="*/ 2705696 h 5785910"/>
              <a:gd name="connsiteX19-1953" fmla="*/ 5342334 w 5342334"/>
              <a:gd name="connsiteY19-1954" fmla="*/ 3258997 h 5785910"/>
              <a:gd name="connsiteX20-1955" fmla="*/ 5107100 w 5342334"/>
              <a:gd name="connsiteY20-1956" fmla="*/ 3754493 h 5785910"/>
              <a:gd name="connsiteX21-1957" fmla="*/ 5342334 w 5342334"/>
              <a:gd name="connsiteY21-1958" fmla="*/ 4140580 h 5785910"/>
              <a:gd name="connsiteX22-1959" fmla="*/ 4844706 w 5342334"/>
              <a:gd name="connsiteY22-1960" fmla="*/ 4606676 h 5785910"/>
              <a:gd name="connsiteX23-1961" fmla="*/ 4790537 w 5342334"/>
              <a:gd name="connsiteY23-1962" fmla="*/ 4596433 h 5785910"/>
              <a:gd name="connsiteX24-1963" fmla="*/ 4802287 w 5342334"/>
              <a:gd name="connsiteY24-1964" fmla="*/ 4606672 h 5785910"/>
              <a:gd name="connsiteX25-1965" fmla="*/ 5191248 w 5342334"/>
              <a:gd name="connsiteY25-1966" fmla="*/ 4997228 h 5785910"/>
              <a:gd name="connsiteX26-1967" fmla="*/ 4866278 w 5342334"/>
              <a:gd name="connsiteY26-1968" fmla="*/ 5435572 h 5785910"/>
              <a:gd name="connsiteX27-1969" fmla="*/ 4581456 w 5342334"/>
              <a:gd name="connsiteY27-1970" fmla="*/ 5443059 h 5785910"/>
              <a:gd name="connsiteX28-1971" fmla="*/ 4593578 w 5342334"/>
              <a:gd name="connsiteY28-1972" fmla="*/ 5444848 h 5785910"/>
              <a:gd name="connsiteX29-1973" fmla="*/ 4581281 w 5342334"/>
              <a:gd name="connsiteY29-1974" fmla="*/ 5445228 h 5785910"/>
              <a:gd name="connsiteX30-1975" fmla="*/ 2276075 w 5342334"/>
              <a:gd name="connsiteY30-1976" fmla="*/ 5536459 h 5785910"/>
              <a:gd name="connsiteX31-1977" fmla="*/ 1567871 w 5342334"/>
              <a:gd name="connsiteY31-1978" fmla="*/ 2924388 h 5785910"/>
              <a:gd name="connsiteX32-1979" fmla="*/ 1975047 w 5342334"/>
              <a:gd name="connsiteY32-1980" fmla="*/ 2725675 h 5785910"/>
              <a:gd name="connsiteX33-1981" fmla="*/ 2654934 w 5342334"/>
              <a:gd name="connsiteY33-1982" fmla="*/ 1630299 h 5785910"/>
              <a:gd name="connsiteX34-1983" fmla="*/ 3108192 w 5342334"/>
              <a:gd name="connsiteY34-1984" fmla="*/ 686009 h 5785910"/>
              <a:gd name="connsiteX35-1985" fmla="*/ 3334821 w 5342334"/>
              <a:gd name="connsiteY35-1986" fmla="*/ 6121 h 5785910"/>
              <a:gd name="connsiteX36-1987" fmla="*/ 3380735 w 5342334"/>
              <a:gd name="connsiteY36-1988" fmla="*/ 118 h 5785910"/>
              <a:gd name="connsiteX0-1989" fmla="*/ 1438934 w 5342334"/>
              <a:gd name="connsiteY0-1990" fmla="*/ 2944008 h 5785910"/>
              <a:gd name="connsiteX1-1991" fmla="*/ 1441770 w 5342334"/>
              <a:gd name="connsiteY1-1992" fmla="*/ 2943473 h 5785910"/>
              <a:gd name="connsiteX2-1993" fmla="*/ 1438934 w 5342334"/>
              <a:gd name="connsiteY2-1994" fmla="*/ 2944008 h 5785910"/>
              <a:gd name="connsiteX3-1995" fmla="*/ 1354605 w 5342334"/>
              <a:gd name="connsiteY3-1996" fmla="*/ 2912708 h 5785910"/>
              <a:gd name="connsiteX4-1997" fmla="*/ 1423317 w 5342334"/>
              <a:gd name="connsiteY4-1998" fmla="*/ 2947468 h 5785910"/>
              <a:gd name="connsiteX5-1999" fmla="*/ 1421525 w 5342334"/>
              <a:gd name="connsiteY5-2000" fmla="*/ 3320849 h 5785910"/>
              <a:gd name="connsiteX6-2001" fmla="*/ 2146318 w 5342334"/>
              <a:gd name="connsiteY6-2002" fmla="*/ 5548257 h 5785910"/>
              <a:gd name="connsiteX7-2003" fmla="*/ 2115204 w 5342334"/>
              <a:gd name="connsiteY7-2004" fmla="*/ 5553206 h 5785910"/>
              <a:gd name="connsiteX8-2005" fmla="*/ 1246460 w 5342334"/>
              <a:gd name="connsiteY8-2006" fmla="*/ 5785910 h 5785910"/>
              <a:gd name="connsiteX9-2007" fmla="*/ 0 w 5342334"/>
              <a:gd name="connsiteY9-2008" fmla="*/ 3148605 h 5785910"/>
              <a:gd name="connsiteX10-2009" fmla="*/ 1262428 w 5342334"/>
              <a:gd name="connsiteY10-2010" fmla="*/ 2938106 h 5785910"/>
              <a:gd name="connsiteX11-2011" fmla="*/ 1354605 w 5342334"/>
              <a:gd name="connsiteY11-2012" fmla="*/ 2912708 h 5785910"/>
              <a:gd name="connsiteX12-2013" fmla="*/ 3380735 w 5342334"/>
              <a:gd name="connsiteY12-2014" fmla="*/ 118 h 5785910"/>
              <a:gd name="connsiteX13-2015" fmla="*/ 3863622 w 5342334"/>
              <a:gd name="connsiteY13-2016" fmla="*/ 912639 h 5785910"/>
              <a:gd name="connsiteX14-2017" fmla="*/ 3674765 w 5342334"/>
              <a:gd name="connsiteY14-2018" fmla="*/ 2045786 h 5785910"/>
              <a:gd name="connsiteX15-2019" fmla="*/ 4585837 w 5342334"/>
              <a:gd name="connsiteY15-2020" fmla="*/ 2046833 h 5785910"/>
              <a:gd name="connsiteX16-2021" fmla="*/ 4775401 w 5342334"/>
              <a:gd name="connsiteY16-2022" fmla="*/ 2003486 h 5785910"/>
              <a:gd name="connsiteX17-2023" fmla="*/ 5203724 w 5342334"/>
              <a:gd name="connsiteY17-2024" fmla="*/ 2381935 h 5785910"/>
              <a:gd name="connsiteX18-2025" fmla="*/ 4980124 w 5342334"/>
              <a:gd name="connsiteY18-2026" fmla="*/ 2705696 h 5785910"/>
              <a:gd name="connsiteX19-2027" fmla="*/ 5342334 w 5342334"/>
              <a:gd name="connsiteY19-2028" fmla="*/ 3258997 h 5785910"/>
              <a:gd name="connsiteX20-2029" fmla="*/ 5107100 w 5342334"/>
              <a:gd name="connsiteY20-2030" fmla="*/ 3754493 h 5785910"/>
              <a:gd name="connsiteX21-2031" fmla="*/ 5342334 w 5342334"/>
              <a:gd name="connsiteY21-2032" fmla="*/ 4140580 h 5785910"/>
              <a:gd name="connsiteX22-2033" fmla="*/ 4844706 w 5342334"/>
              <a:gd name="connsiteY22-2034" fmla="*/ 4606676 h 5785910"/>
              <a:gd name="connsiteX23-2035" fmla="*/ 4790537 w 5342334"/>
              <a:gd name="connsiteY23-2036" fmla="*/ 4596433 h 5785910"/>
              <a:gd name="connsiteX24-2037" fmla="*/ 4802287 w 5342334"/>
              <a:gd name="connsiteY24-2038" fmla="*/ 4606672 h 5785910"/>
              <a:gd name="connsiteX25-2039" fmla="*/ 5191248 w 5342334"/>
              <a:gd name="connsiteY25-2040" fmla="*/ 4997228 h 5785910"/>
              <a:gd name="connsiteX26-2041" fmla="*/ 4866278 w 5342334"/>
              <a:gd name="connsiteY26-2042" fmla="*/ 5435572 h 5785910"/>
              <a:gd name="connsiteX27-2043" fmla="*/ 4581456 w 5342334"/>
              <a:gd name="connsiteY27-2044" fmla="*/ 5443059 h 5785910"/>
              <a:gd name="connsiteX28-2045" fmla="*/ 4593578 w 5342334"/>
              <a:gd name="connsiteY28-2046" fmla="*/ 5444848 h 5785910"/>
              <a:gd name="connsiteX29-2047" fmla="*/ 4581281 w 5342334"/>
              <a:gd name="connsiteY29-2048" fmla="*/ 5445228 h 5785910"/>
              <a:gd name="connsiteX30-2049" fmla="*/ 2276075 w 5342334"/>
              <a:gd name="connsiteY30-2050" fmla="*/ 5536459 h 5785910"/>
              <a:gd name="connsiteX31-2051" fmla="*/ 1567871 w 5342334"/>
              <a:gd name="connsiteY31-2052" fmla="*/ 2924388 h 5785910"/>
              <a:gd name="connsiteX32-2053" fmla="*/ 1975047 w 5342334"/>
              <a:gd name="connsiteY32-2054" fmla="*/ 2725675 h 5785910"/>
              <a:gd name="connsiteX33-2055" fmla="*/ 2654934 w 5342334"/>
              <a:gd name="connsiteY33-2056" fmla="*/ 1630299 h 5785910"/>
              <a:gd name="connsiteX34-2057" fmla="*/ 3108192 w 5342334"/>
              <a:gd name="connsiteY34-2058" fmla="*/ 686009 h 5785910"/>
              <a:gd name="connsiteX35-2059" fmla="*/ 3334821 w 5342334"/>
              <a:gd name="connsiteY35-2060" fmla="*/ 6121 h 5785910"/>
              <a:gd name="connsiteX36-2061" fmla="*/ 3380735 w 5342334"/>
              <a:gd name="connsiteY36-2062" fmla="*/ 118 h 578591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Lst>
            <a:rect l="l" t="t" r="r" b="b"/>
            <a:pathLst>
              <a:path w="5342334" h="5785910">
                <a:moveTo>
                  <a:pt x="1438934" y="2944008"/>
                </a:moveTo>
                <a:lnTo>
                  <a:pt x="1441770" y="2943473"/>
                </a:lnTo>
                <a:lnTo>
                  <a:pt x="1438934" y="2944008"/>
                </a:lnTo>
                <a:close/>
                <a:moveTo>
                  <a:pt x="1354605" y="2912708"/>
                </a:moveTo>
                <a:cubicBezTo>
                  <a:pt x="1381420" y="2914268"/>
                  <a:pt x="1412164" y="2879445"/>
                  <a:pt x="1423317" y="2947468"/>
                </a:cubicBezTo>
                <a:cubicBezTo>
                  <a:pt x="1434470" y="3015491"/>
                  <a:pt x="1420535" y="3195595"/>
                  <a:pt x="1421525" y="3320849"/>
                </a:cubicBezTo>
                <a:cubicBezTo>
                  <a:pt x="1438368" y="4219980"/>
                  <a:pt x="1608134" y="5048330"/>
                  <a:pt x="2146318" y="5548257"/>
                </a:cubicBezTo>
                <a:cubicBezTo>
                  <a:pt x="2132082" y="5546972"/>
                  <a:pt x="2129659" y="5554867"/>
                  <a:pt x="2115204" y="5553206"/>
                </a:cubicBezTo>
                <a:lnTo>
                  <a:pt x="1246460" y="5785910"/>
                </a:lnTo>
                <a:cubicBezTo>
                  <a:pt x="37772" y="4518970"/>
                  <a:pt x="415487" y="4027706"/>
                  <a:pt x="0" y="3148605"/>
                </a:cubicBezTo>
                <a:cubicBezTo>
                  <a:pt x="396729" y="3102488"/>
                  <a:pt x="860213" y="3040376"/>
                  <a:pt x="1262428" y="2938106"/>
                </a:cubicBezTo>
                <a:lnTo>
                  <a:pt x="1354605" y="2912708"/>
                </a:lnTo>
                <a:close/>
                <a:moveTo>
                  <a:pt x="3380735" y="118"/>
                </a:moveTo>
                <a:cubicBezTo>
                  <a:pt x="3615010" y="9662"/>
                  <a:pt x="3910837" y="593941"/>
                  <a:pt x="3863622" y="912639"/>
                </a:cubicBezTo>
                <a:cubicBezTo>
                  <a:pt x="3800670" y="1290355"/>
                  <a:pt x="3548860" y="1856928"/>
                  <a:pt x="3674765" y="2045786"/>
                </a:cubicBezTo>
                <a:cubicBezTo>
                  <a:pt x="3797827" y="2230377"/>
                  <a:pt x="4501324" y="2071126"/>
                  <a:pt x="4585837" y="2046833"/>
                </a:cubicBezTo>
                <a:cubicBezTo>
                  <a:pt x="4670350" y="2022540"/>
                  <a:pt x="4615047" y="2013011"/>
                  <a:pt x="4775401" y="2003486"/>
                </a:cubicBezTo>
                <a:cubicBezTo>
                  <a:pt x="4935754" y="1993961"/>
                  <a:pt x="5203724" y="2172925"/>
                  <a:pt x="5203724" y="2381935"/>
                </a:cubicBezTo>
                <a:cubicBezTo>
                  <a:pt x="5203724" y="2524417"/>
                  <a:pt x="5114611" y="2648510"/>
                  <a:pt x="4980124" y="2705696"/>
                </a:cubicBezTo>
                <a:cubicBezTo>
                  <a:pt x="5186442" y="2738785"/>
                  <a:pt x="5342334" y="2974614"/>
                  <a:pt x="5342334" y="3258997"/>
                </a:cubicBezTo>
                <a:cubicBezTo>
                  <a:pt x="5342334" y="3478715"/>
                  <a:pt x="5249280" y="3669449"/>
                  <a:pt x="5107100" y="3754493"/>
                </a:cubicBezTo>
                <a:cubicBezTo>
                  <a:pt x="5250279" y="3829786"/>
                  <a:pt x="5342334" y="3975115"/>
                  <a:pt x="5342334" y="4140580"/>
                </a:cubicBezTo>
                <a:cubicBezTo>
                  <a:pt x="5342334" y="4397998"/>
                  <a:pt x="5119540" y="4606676"/>
                  <a:pt x="4844706" y="4606676"/>
                </a:cubicBezTo>
                <a:lnTo>
                  <a:pt x="4790537" y="4596433"/>
                </a:lnTo>
                <a:lnTo>
                  <a:pt x="4802287" y="4606672"/>
                </a:lnTo>
                <a:cubicBezTo>
                  <a:pt x="5095775" y="4623426"/>
                  <a:pt x="5180585" y="4859077"/>
                  <a:pt x="5191248" y="4997228"/>
                </a:cubicBezTo>
                <a:cubicBezTo>
                  <a:pt x="5201911" y="5135379"/>
                  <a:pt x="5088613" y="5385095"/>
                  <a:pt x="4866278" y="5435572"/>
                </a:cubicBezTo>
                <a:lnTo>
                  <a:pt x="4581456" y="5443059"/>
                </a:lnTo>
                <a:lnTo>
                  <a:pt x="4593578" y="5444848"/>
                </a:lnTo>
                <a:lnTo>
                  <a:pt x="4581281" y="5445228"/>
                </a:lnTo>
                <a:cubicBezTo>
                  <a:pt x="3769354" y="5470211"/>
                  <a:pt x="4031718" y="5729575"/>
                  <a:pt x="2276075" y="5536459"/>
                </a:cubicBezTo>
                <a:cubicBezTo>
                  <a:pt x="1740041" y="5125519"/>
                  <a:pt x="1434982" y="3948583"/>
                  <a:pt x="1567871" y="2924388"/>
                </a:cubicBezTo>
                <a:cubicBezTo>
                  <a:pt x="1736241" y="2898340"/>
                  <a:pt x="1793870" y="2941357"/>
                  <a:pt x="1975047" y="2725675"/>
                </a:cubicBezTo>
                <a:cubicBezTo>
                  <a:pt x="2156224" y="2509993"/>
                  <a:pt x="2466077" y="1970243"/>
                  <a:pt x="2654934" y="1630299"/>
                </a:cubicBezTo>
                <a:cubicBezTo>
                  <a:pt x="2843792" y="1290355"/>
                  <a:pt x="2994878" y="956704"/>
                  <a:pt x="3108192" y="686009"/>
                </a:cubicBezTo>
                <a:cubicBezTo>
                  <a:pt x="3221507" y="415315"/>
                  <a:pt x="3095602" y="81664"/>
                  <a:pt x="3334821" y="6121"/>
                </a:cubicBezTo>
                <a:cubicBezTo>
                  <a:pt x="3349773" y="1399"/>
                  <a:pt x="3365117" y="-519"/>
                  <a:pt x="3380735" y="118"/>
                </a:cubicBezTo>
                <a:close/>
              </a:path>
            </a:pathLst>
          </a:cu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tIns="720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39" name="矩形 38" descr="#clear#"/>
          <p:cNvSpPr/>
          <p:nvPr/>
        </p:nvSpPr>
        <p:spPr>
          <a:xfrm>
            <a:off x="4768403" y="2526713"/>
            <a:ext cx="2655195" cy="1015663"/>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r>
              <a:rPr lang="en-US" altLang="zh-CN" sz="60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rPr>
              <a:t>+80</a:t>
            </a:r>
            <a:r>
              <a:rPr lang="en-US" altLang="zh-CN" sz="36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rPr>
              <a:t>%</a:t>
            </a:r>
            <a:endParaRPr lang="en-US" altLang="zh-CN" sz="44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21" name="稻壳儿小白白(http://dwz.cn/Wu2UP)"/>
          <p:cNvSpPr>
            <a:spLocks noChangeArrowheads="1"/>
          </p:cNvSpPr>
          <p:nvPr/>
        </p:nvSpPr>
        <p:spPr bwMode="auto">
          <a:xfrm>
            <a:off x="1379592" y="1907749"/>
            <a:ext cx="1375836" cy="1375836"/>
          </a:xfrm>
          <a:prstGeom prst="ellipse">
            <a:avLst/>
          </a:prstGeom>
          <a:noFill/>
          <a:ln w="57150">
            <a:solidFill>
              <a:schemeClr val="accent1"/>
            </a:solidFill>
          </a:ln>
        </p:spPr>
        <p:txBody>
          <a:bodyP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en-US" altLang="zh-CN" sz="1200">
              <a:sym typeface="Arial" panose="020B0604020202020204" pitchFamily="34" charset="0"/>
            </a:endParaRPr>
          </a:p>
        </p:txBody>
      </p:sp>
      <p:sp>
        <p:nvSpPr>
          <p:cNvPr id="22" name="KSO_Shape"/>
          <p:cNvSpPr/>
          <p:nvPr/>
        </p:nvSpPr>
        <p:spPr bwMode="auto">
          <a:xfrm>
            <a:off x="1755500" y="2282977"/>
            <a:ext cx="626424" cy="625380"/>
          </a:xfrm>
          <a:custGeom>
            <a:avLst/>
            <a:gdLst>
              <a:gd name="T0" fmla="*/ 1435690 w 5147"/>
              <a:gd name="T1" fmla="*/ 1165934 h 5145"/>
              <a:gd name="T2" fmla="*/ 1462708 w 5147"/>
              <a:gd name="T3" fmla="*/ 1091584 h 5145"/>
              <a:gd name="T4" fmla="*/ 1474552 w 5147"/>
              <a:gd name="T5" fmla="*/ 867423 h 5145"/>
              <a:gd name="T6" fmla="*/ 1440131 w 5147"/>
              <a:gd name="T7" fmla="*/ 746834 h 5145"/>
              <a:gd name="T8" fmla="*/ 1367218 w 5147"/>
              <a:gd name="T9" fmla="*/ 623656 h 5145"/>
              <a:gd name="T10" fmla="*/ 1264325 w 5147"/>
              <a:gd name="T11" fmla="*/ 524892 h 5145"/>
              <a:gd name="T12" fmla="*/ 1138114 w 5147"/>
              <a:gd name="T13" fmla="*/ 456830 h 5145"/>
              <a:gd name="T14" fmla="*/ 867928 w 5147"/>
              <a:gd name="T15" fmla="*/ 429457 h 5145"/>
              <a:gd name="T16" fmla="*/ 801307 w 5147"/>
              <a:gd name="T17" fmla="*/ 444993 h 5145"/>
              <a:gd name="T18" fmla="*/ 727653 w 5147"/>
              <a:gd name="T19" fmla="*/ 472736 h 5145"/>
              <a:gd name="T20" fmla="*/ 483375 w 5147"/>
              <a:gd name="T21" fmla="*/ 707255 h 5145"/>
              <a:gd name="T22" fmla="*/ 452285 w 5147"/>
              <a:gd name="T23" fmla="*/ 779016 h 5145"/>
              <a:gd name="T24" fmla="*/ 432298 w 5147"/>
              <a:gd name="T25" fmla="*/ 855956 h 5145"/>
              <a:gd name="T26" fmla="*/ 443772 w 5147"/>
              <a:gd name="T27" fmla="*/ 1097502 h 5145"/>
              <a:gd name="T28" fmla="*/ 502251 w 5147"/>
              <a:gd name="T29" fmla="*/ 1229558 h 5145"/>
              <a:gd name="T30" fmla="*/ 593300 w 5147"/>
              <a:gd name="T31" fmla="*/ 1339419 h 5145"/>
              <a:gd name="T32" fmla="*/ 709887 w 5147"/>
              <a:gd name="T33" fmla="*/ 1421167 h 5145"/>
              <a:gd name="T34" fmla="*/ 847201 w 5147"/>
              <a:gd name="T35" fmla="*/ 1469625 h 5145"/>
              <a:gd name="T36" fmla="*/ 1070383 w 5147"/>
              <a:gd name="T37" fmla="*/ 1466665 h 5145"/>
              <a:gd name="T38" fmla="*/ 1146257 w 5147"/>
              <a:gd name="T39" fmla="*/ 1443362 h 5145"/>
              <a:gd name="T40" fmla="*/ 1846521 w 5147"/>
              <a:gd name="T41" fmla="*/ 1844706 h 5145"/>
              <a:gd name="T42" fmla="*/ 1006722 w 5147"/>
              <a:gd name="T43" fmla="*/ 527112 h 5145"/>
              <a:gd name="T44" fmla="*/ 1079636 w 5147"/>
              <a:gd name="T45" fmla="*/ 543018 h 5145"/>
              <a:gd name="T46" fmla="*/ 1146997 w 5147"/>
              <a:gd name="T47" fmla="*/ 570390 h 5145"/>
              <a:gd name="T48" fmla="*/ 1208437 w 5147"/>
              <a:gd name="T49" fmla="*/ 608860 h 5145"/>
              <a:gd name="T50" fmla="*/ 1262104 w 5147"/>
              <a:gd name="T51" fmla="*/ 656208 h 5145"/>
              <a:gd name="T52" fmla="*/ 1307259 w 5147"/>
              <a:gd name="T53" fmla="*/ 712433 h 5145"/>
              <a:gd name="T54" fmla="*/ 1342790 w 5147"/>
              <a:gd name="T55" fmla="*/ 775317 h 5145"/>
              <a:gd name="T56" fmla="*/ 1367218 w 5147"/>
              <a:gd name="T57" fmla="*/ 844858 h 5145"/>
              <a:gd name="T58" fmla="*/ 1379432 w 5147"/>
              <a:gd name="T59" fmla="*/ 918469 h 5145"/>
              <a:gd name="T60" fmla="*/ 1379432 w 5147"/>
              <a:gd name="T61" fmla="*/ 982092 h 5145"/>
              <a:gd name="T62" fmla="*/ 1368698 w 5147"/>
              <a:gd name="T63" fmla="*/ 1052004 h 5145"/>
              <a:gd name="T64" fmla="*/ 1065201 w 5147"/>
              <a:gd name="T65" fmla="*/ 734627 h 5145"/>
              <a:gd name="T66" fmla="*/ 851643 w 5147"/>
              <a:gd name="T67" fmla="*/ 535620 h 5145"/>
              <a:gd name="T68" fmla="*/ 921595 w 5147"/>
              <a:gd name="T69" fmla="*/ 524892 h 5145"/>
              <a:gd name="T70" fmla="*/ 1034851 w 5147"/>
              <a:gd name="T71" fmla="*/ 959898 h 5145"/>
              <a:gd name="T72" fmla="*/ 1010794 w 5147"/>
              <a:gd name="T73" fmla="*/ 1010205 h 5145"/>
              <a:gd name="T74" fmla="*/ 960828 w 5147"/>
              <a:gd name="T75" fmla="*/ 1033879 h 5145"/>
              <a:gd name="T76" fmla="*/ 912712 w 5147"/>
              <a:gd name="T77" fmla="*/ 1024631 h 5145"/>
              <a:gd name="T78" fmla="*/ 876071 w 5147"/>
              <a:gd name="T79" fmla="*/ 983942 h 5145"/>
              <a:gd name="T80" fmla="*/ 870889 w 5147"/>
              <a:gd name="T81" fmla="*/ 934745 h 5145"/>
              <a:gd name="T82" fmla="*/ 899758 w 5147"/>
              <a:gd name="T83" fmla="*/ 887397 h 5145"/>
              <a:gd name="T84" fmla="*/ 952315 w 5147"/>
              <a:gd name="T85" fmla="*/ 868532 h 5145"/>
              <a:gd name="T86" fmla="*/ 998950 w 5147"/>
              <a:gd name="T87" fmla="*/ 882958 h 5145"/>
              <a:gd name="T88" fmla="*/ 1031520 w 5147"/>
              <a:gd name="T89" fmla="*/ 926977 h 5145"/>
              <a:gd name="T90" fmla="*/ 941582 w 5147"/>
              <a:gd name="T91" fmla="*/ 1379368 h 5145"/>
              <a:gd name="T92" fmla="*/ 866077 w 5147"/>
              <a:gd name="T93" fmla="*/ 1370861 h 5145"/>
              <a:gd name="T94" fmla="*/ 795755 w 5147"/>
              <a:gd name="T95" fmla="*/ 1349776 h 5145"/>
              <a:gd name="T96" fmla="*/ 730244 w 5147"/>
              <a:gd name="T97" fmla="*/ 1317225 h 5145"/>
              <a:gd name="T98" fmla="*/ 672135 w 5147"/>
              <a:gd name="T99" fmla="*/ 1275056 h 5145"/>
              <a:gd name="T100" fmla="*/ 622169 w 5147"/>
              <a:gd name="T101" fmla="*/ 1223269 h 5145"/>
              <a:gd name="T102" fmla="*/ 581086 w 5147"/>
              <a:gd name="T103" fmla="*/ 1164085 h 5145"/>
              <a:gd name="T104" fmla="*/ 549996 w 5147"/>
              <a:gd name="T105" fmla="*/ 1098242 h 5145"/>
              <a:gd name="T106" fmla="*/ 530750 w 5147"/>
              <a:gd name="T107" fmla="*/ 1027221 h 5145"/>
              <a:gd name="T108" fmla="*/ 524088 w 5147"/>
              <a:gd name="T109" fmla="*/ 951391 h 5145"/>
              <a:gd name="T110" fmla="*/ 528529 w 5147"/>
              <a:gd name="T111" fmla="*/ 890357 h 5145"/>
              <a:gd name="T112" fmla="*/ 544074 w 5147"/>
              <a:gd name="T113" fmla="*/ 822664 h 5145"/>
              <a:gd name="T114" fmla="*/ 1090739 w 5147"/>
              <a:gd name="T115" fmla="*/ 1356434 h 5145"/>
              <a:gd name="T116" fmla="*/ 1023378 w 5147"/>
              <a:gd name="T117" fmla="*/ 1373450 h 5145"/>
              <a:gd name="T118" fmla="*/ 952315 w 5147"/>
              <a:gd name="T119" fmla="*/ 1379368 h 514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147" h="5145">
                <a:moveTo>
                  <a:pt x="4989" y="4987"/>
                </a:moveTo>
                <a:lnTo>
                  <a:pt x="3826" y="3260"/>
                </a:lnTo>
                <a:lnTo>
                  <a:pt x="3841" y="3233"/>
                </a:lnTo>
                <a:lnTo>
                  <a:pt x="3854" y="3207"/>
                </a:lnTo>
                <a:lnTo>
                  <a:pt x="3867" y="3179"/>
                </a:lnTo>
                <a:lnTo>
                  <a:pt x="3879" y="3152"/>
                </a:lnTo>
                <a:lnTo>
                  <a:pt x="3892" y="3124"/>
                </a:lnTo>
                <a:lnTo>
                  <a:pt x="3903" y="3096"/>
                </a:lnTo>
                <a:lnTo>
                  <a:pt x="3914" y="3067"/>
                </a:lnTo>
                <a:lnTo>
                  <a:pt x="3924" y="3038"/>
                </a:lnTo>
                <a:lnTo>
                  <a:pt x="3934" y="3010"/>
                </a:lnTo>
                <a:lnTo>
                  <a:pt x="3944" y="2980"/>
                </a:lnTo>
                <a:lnTo>
                  <a:pt x="3952" y="2951"/>
                </a:lnTo>
                <a:lnTo>
                  <a:pt x="3959" y="2921"/>
                </a:lnTo>
                <a:lnTo>
                  <a:pt x="3967" y="2891"/>
                </a:lnTo>
                <a:lnTo>
                  <a:pt x="3973" y="2861"/>
                </a:lnTo>
                <a:lnTo>
                  <a:pt x="3979" y="2831"/>
                </a:lnTo>
                <a:lnTo>
                  <a:pt x="3984" y="2800"/>
                </a:lnTo>
                <a:lnTo>
                  <a:pt x="5147" y="2572"/>
                </a:lnTo>
                <a:lnTo>
                  <a:pt x="3984" y="2345"/>
                </a:lnTo>
                <a:lnTo>
                  <a:pt x="3974" y="2289"/>
                </a:lnTo>
                <a:lnTo>
                  <a:pt x="3962" y="2233"/>
                </a:lnTo>
                <a:lnTo>
                  <a:pt x="3947" y="2178"/>
                </a:lnTo>
                <a:lnTo>
                  <a:pt x="3930" y="2124"/>
                </a:lnTo>
                <a:lnTo>
                  <a:pt x="3912" y="2071"/>
                </a:lnTo>
                <a:lnTo>
                  <a:pt x="3891" y="2019"/>
                </a:lnTo>
                <a:lnTo>
                  <a:pt x="3868" y="1968"/>
                </a:lnTo>
                <a:lnTo>
                  <a:pt x="3844" y="1918"/>
                </a:lnTo>
                <a:lnTo>
                  <a:pt x="3817" y="1869"/>
                </a:lnTo>
                <a:lnTo>
                  <a:pt x="3789" y="1821"/>
                </a:lnTo>
                <a:lnTo>
                  <a:pt x="3759" y="1774"/>
                </a:lnTo>
                <a:lnTo>
                  <a:pt x="3728" y="1730"/>
                </a:lnTo>
                <a:lnTo>
                  <a:pt x="3694" y="1686"/>
                </a:lnTo>
                <a:lnTo>
                  <a:pt x="3658" y="1643"/>
                </a:lnTo>
                <a:lnTo>
                  <a:pt x="3622" y="1601"/>
                </a:lnTo>
                <a:lnTo>
                  <a:pt x="3584" y="1562"/>
                </a:lnTo>
                <a:lnTo>
                  <a:pt x="3544" y="1524"/>
                </a:lnTo>
                <a:lnTo>
                  <a:pt x="3502" y="1487"/>
                </a:lnTo>
                <a:lnTo>
                  <a:pt x="3461" y="1452"/>
                </a:lnTo>
                <a:lnTo>
                  <a:pt x="3416" y="1419"/>
                </a:lnTo>
                <a:lnTo>
                  <a:pt x="3371" y="1386"/>
                </a:lnTo>
                <a:lnTo>
                  <a:pt x="3324" y="1357"/>
                </a:lnTo>
                <a:lnTo>
                  <a:pt x="3277" y="1328"/>
                </a:lnTo>
                <a:lnTo>
                  <a:pt x="3228" y="1302"/>
                </a:lnTo>
                <a:lnTo>
                  <a:pt x="3178" y="1277"/>
                </a:lnTo>
                <a:lnTo>
                  <a:pt x="3127" y="1255"/>
                </a:lnTo>
                <a:lnTo>
                  <a:pt x="3075" y="1235"/>
                </a:lnTo>
                <a:lnTo>
                  <a:pt x="3022" y="1215"/>
                </a:lnTo>
                <a:lnTo>
                  <a:pt x="2968" y="1199"/>
                </a:lnTo>
                <a:lnTo>
                  <a:pt x="2913" y="1185"/>
                </a:lnTo>
                <a:lnTo>
                  <a:pt x="2858" y="1171"/>
                </a:lnTo>
                <a:lnTo>
                  <a:pt x="2801" y="1161"/>
                </a:lnTo>
                <a:lnTo>
                  <a:pt x="2573" y="0"/>
                </a:lnTo>
                <a:lnTo>
                  <a:pt x="2345" y="1161"/>
                </a:lnTo>
                <a:lnTo>
                  <a:pt x="2315" y="1166"/>
                </a:lnTo>
                <a:lnTo>
                  <a:pt x="2284" y="1172"/>
                </a:lnTo>
                <a:lnTo>
                  <a:pt x="2255" y="1180"/>
                </a:lnTo>
                <a:lnTo>
                  <a:pt x="2224" y="1187"/>
                </a:lnTo>
                <a:lnTo>
                  <a:pt x="2194" y="1194"/>
                </a:lnTo>
                <a:lnTo>
                  <a:pt x="2165" y="1203"/>
                </a:lnTo>
                <a:lnTo>
                  <a:pt x="2135" y="1212"/>
                </a:lnTo>
                <a:lnTo>
                  <a:pt x="2107" y="1221"/>
                </a:lnTo>
                <a:lnTo>
                  <a:pt x="2078" y="1232"/>
                </a:lnTo>
                <a:lnTo>
                  <a:pt x="2050" y="1243"/>
                </a:lnTo>
                <a:lnTo>
                  <a:pt x="2021" y="1254"/>
                </a:lnTo>
                <a:lnTo>
                  <a:pt x="1994" y="1266"/>
                </a:lnTo>
                <a:lnTo>
                  <a:pt x="1966" y="1278"/>
                </a:lnTo>
                <a:lnTo>
                  <a:pt x="1939" y="1292"/>
                </a:lnTo>
                <a:lnTo>
                  <a:pt x="1912" y="1305"/>
                </a:lnTo>
                <a:lnTo>
                  <a:pt x="1886" y="1319"/>
                </a:lnTo>
                <a:lnTo>
                  <a:pt x="158" y="157"/>
                </a:lnTo>
                <a:lnTo>
                  <a:pt x="1320" y="1885"/>
                </a:lnTo>
                <a:lnTo>
                  <a:pt x="1306" y="1912"/>
                </a:lnTo>
                <a:lnTo>
                  <a:pt x="1292" y="1938"/>
                </a:lnTo>
                <a:lnTo>
                  <a:pt x="1279" y="1966"/>
                </a:lnTo>
                <a:lnTo>
                  <a:pt x="1266" y="1993"/>
                </a:lnTo>
                <a:lnTo>
                  <a:pt x="1254" y="2021"/>
                </a:lnTo>
                <a:lnTo>
                  <a:pt x="1243" y="2049"/>
                </a:lnTo>
                <a:lnTo>
                  <a:pt x="1232" y="2077"/>
                </a:lnTo>
                <a:lnTo>
                  <a:pt x="1222" y="2106"/>
                </a:lnTo>
                <a:lnTo>
                  <a:pt x="1212" y="2135"/>
                </a:lnTo>
                <a:lnTo>
                  <a:pt x="1203" y="2165"/>
                </a:lnTo>
                <a:lnTo>
                  <a:pt x="1195" y="2194"/>
                </a:lnTo>
                <a:lnTo>
                  <a:pt x="1187" y="2224"/>
                </a:lnTo>
                <a:lnTo>
                  <a:pt x="1180" y="2253"/>
                </a:lnTo>
                <a:lnTo>
                  <a:pt x="1174" y="2284"/>
                </a:lnTo>
                <a:lnTo>
                  <a:pt x="1168" y="2314"/>
                </a:lnTo>
                <a:lnTo>
                  <a:pt x="1162" y="2345"/>
                </a:lnTo>
                <a:lnTo>
                  <a:pt x="0" y="2572"/>
                </a:lnTo>
                <a:lnTo>
                  <a:pt x="1162" y="2800"/>
                </a:lnTo>
                <a:lnTo>
                  <a:pt x="1173" y="2856"/>
                </a:lnTo>
                <a:lnTo>
                  <a:pt x="1185" y="2912"/>
                </a:lnTo>
                <a:lnTo>
                  <a:pt x="1199" y="2967"/>
                </a:lnTo>
                <a:lnTo>
                  <a:pt x="1216" y="3021"/>
                </a:lnTo>
                <a:lnTo>
                  <a:pt x="1235" y="3074"/>
                </a:lnTo>
                <a:lnTo>
                  <a:pt x="1255" y="3126"/>
                </a:lnTo>
                <a:lnTo>
                  <a:pt x="1278" y="3177"/>
                </a:lnTo>
                <a:lnTo>
                  <a:pt x="1303" y="3227"/>
                </a:lnTo>
                <a:lnTo>
                  <a:pt x="1330" y="3276"/>
                </a:lnTo>
                <a:lnTo>
                  <a:pt x="1357" y="3324"/>
                </a:lnTo>
                <a:lnTo>
                  <a:pt x="1388" y="3371"/>
                </a:lnTo>
                <a:lnTo>
                  <a:pt x="1419" y="3415"/>
                </a:lnTo>
                <a:lnTo>
                  <a:pt x="1453" y="3459"/>
                </a:lnTo>
                <a:lnTo>
                  <a:pt x="1487" y="3502"/>
                </a:lnTo>
                <a:lnTo>
                  <a:pt x="1524" y="3543"/>
                </a:lnTo>
                <a:lnTo>
                  <a:pt x="1563" y="3582"/>
                </a:lnTo>
                <a:lnTo>
                  <a:pt x="1603" y="3621"/>
                </a:lnTo>
                <a:lnTo>
                  <a:pt x="1643" y="3658"/>
                </a:lnTo>
                <a:lnTo>
                  <a:pt x="1686" y="3692"/>
                </a:lnTo>
                <a:lnTo>
                  <a:pt x="1730" y="3726"/>
                </a:lnTo>
                <a:lnTo>
                  <a:pt x="1775" y="3758"/>
                </a:lnTo>
                <a:lnTo>
                  <a:pt x="1822" y="3788"/>
                </a:lnTo>
                <a:lnTo>
                  <a:pt x="1869" y="3816"/>
                </a:lnTo>
                <a:lnTo>
                  <a:pt x="1918" y="3842"/>
                </a:lnTo>
                <a:lnTo>
                  <a:pt x="1968" y="3868"/>
                </a:lnTo>
                <a:lnTo>
                  <a:pt x="2019" y="3890"/>
                </a:lnTo>
                <a:lnTo>
                  <a:pt x="2071" y="3910"/>
                </a:lnTo>
                <a:lnTo>
                  <a:pt x="2124" y="3930"/>
                </a:lnTo>
                <a:lnTo>
                  <a:pt x="2178" y="3946"/>
                </a:lnTo>
                <a:lnTo>
                  <a:pt x="2233" y="3960"/>
                </a:lnTo>
                <a:lnTo>
                  <a:pt x="2289" y="3973"/>
                </a:lnTo>
                <a:lnTo>
                  <a:pt x="2345" y="3983"/>
                </a:lnTo>
                <a:lnTo>
                  <a:pt x="2573" y="5145"/>
                </a:lnTo>
                <a:lnTo>
                  <a:pt x="2801" y="3983"/>
                </a:lnTo>
                <a:lnTo>
                  <a:pt x="2831" y="3978"/>
                </a:lnTo>
                <a:lnTo>
                  <a:pt x="2862" y="3972"/>
                </a:lnTo>
                <a:lnTo>
                  <a:pt x="2892" y="3965"/>
                </a:lnTo>
                <a:lnTo>
                  <a:pt x="2922" y="3958"/>
                </a:lnTo>
                <a:lnTo>
                  <a:pt x="2951" y="3950"/>
                </a:lnTo>
                <a:lnTo>
                  <a:pt x="2981" y="3942"/>
                </a:lnTo>
                <a:lnTo>
                  <a:pt x="3010" y="3933"/>
                </a:lnTo>
                <a:lnTo>
                  <a:pt x="3039" y="3924"/>
                </a:lnTo>
                <a:lnTo>
                  <a:pt x="3068" y="3913"/>
                </a:lnTo>
                <a:lnTo>
                  <a:pt x="3097" y="3902"/>
                </a:lnTo>
                <a:lnTo>
                  <a:pt x="3124" y="3891"/>
                </a:lnTo>
                <a:lnTo>
                  <a:pt x="3152" y="3879"/>
                </a:lnTo>
                <a:lnTo>
                  <a:pt x="3180" y="3867"/>
                </a:lnTo>
                <a:lnTo>
                  <a:pt x="3207" y="3853"/>
                </a:lnTo>
                <a:lnTo>
                  <a:pt x="3233" y="3839"/>
                </a:lnTo>
                <a:lnTo>
                  <a:pt x="3260" y="3826"/>
                </a:lnTo>
                <a:lnTo>
                  <a:pt x="4989" y="4987"/>
                </a:lnTo>
                <a:close/>
                <a:moveTo>
                  <a:pt x="2573" y="1416"/>
                </a:moveTo>
                <a:lnTo>
                  <a:pt x="2573" y="1416"/>
                </a:lnTo>
                <a:lnTo>
                  <a:pt x="2603" y="1416"/>
                </a:lnTo>
                <a:lnTo>
                  <a:pt x="2632" y="1417"/>
                </a:lnTo>
                <a:lnTo>
                  <a:pt x="2662" y="1419"/>
                </a:lnTo>
                <a:lnTo>
                  <a:pt x="2692" y="1422"/>
                </a:lnTo>
                <a:lnTo>
                  <a:pt x="2720" y="1425"/>
                </a:lnTo>
                <a:lnTo>
                  <a:pt x="2750" y="1429"/>
                </a:lnTo>
                <a:lnTo>
                  <a:pt x="2778" y="1433"/>
                </a:lnTo>
                <a:lnTo>
                  <a:pt x="2806" y="1439"/>
                </a:lnTo>
                <a:lnTo>
                  <a:pt x="2834" y="1445"/>
                </a:lnTo>
                <a:lnTo>
                  <a:pt x="2862" y="1452"/>
                </a:lnTo>
                <a:lnTo>
                  <a:pt x="2889" y="1460"/>
                </a:lnTo>
                <a:lnTo>
                  <a:pt x="2917" y="1468"/>
                </a:lnTo>
                <a:lnTo>
                  <a:pt x="2944" y="1476"/>
                </a:lnTo>
                <a:lnTo>
                  <a:pt x="2971" y="1486"/>
                </a:lnTo>
                <a:lnTo>
                  <a:pt x="2997" y="1496"/>
                </a:lnTo>
                <a:lnTo>
                  <a:pt x="3023" y="1507"/>
                </a:lnTo>
                <a:lnTo>
                  <a:pt x="3049" y="1518"/>
                </a:lnTo>
                <a:lnTo>
                  <a:pt x="3075" y="1530"/>
                </a:lnTo>
                <a:lnTo>
                  <a:pt x="3099" y="1542"/>
                </a:lnTo>
                <a:lnTo>
                  <a:pt x="3124" y="1555"/>
                </a:lnTo>
                <a:lnTo>
                  <a:pt x="3149" y="1569"/>
                </a:lnTo>
                <a:lnTo>
                  <a:pt x="3172" y="1583"/>
                </a:lnTo>
                <a:lnTo>
                  <a:pt x="3196" y="1598"/>
                </a:lnTo>
                <a:lnTo>
                  <a:pt x="3219" y="1613"/>
                </a:lnTo>
                <a:lnTo>
                  <a:pt x="3243" y="1629"/>
                </a:lnTo>
                <a:lnTo>
                  <a:pt x="3265" y="1646"/>
                </a:lnTo>
                <a:lnTo>
                  <a:pt x="3287" y="1662"/>
                </a:lnTo>
                <a:lnTo>
                  <a:pt x="3309" y="1680"/>
                </a:lnTo>
                <a:lnTo>
                  <a:pt x="3330" y="1698"/>
                </a:lnTo>
                <a:lnTo>
                  <a:pt x="3351" y="1716"/>
                </a:lnTo>
                <a:lnTo>
                  <a:pt x="3371" y="1736"/>
                </a:lnTo>
                <a:lnTo>
                  <a:pt x="3390" y="1755"/>
                </a:lnTo>
                <a:lnTo>
                  <a:pt x="3410" y="1774"/>
                </a:lnTo>
                <a:lnTo>
                  <a:pt x="3429" y="1795"/>
                </a:lnTo>
                <a:lnTo>
                  <a:pt x="3447" y="1816"/>
                </a:lnTo>
                <a:lnTo>
                  <a:pt x="3466" y="1837"/>
                </a:lnTo>
                <a:lnTo>
                  <a:pt x="3483" y="1859"/>
                </a:lnTo>
                <a:lnTo>
                  <a:pt x="3500" y="1880"/>
                </a:lnTo>
                <a:lnTo>
                  <a:pt x="3517" y="1903"/>
                </a:lnTo>
                <a:lnTo>
                  <a:pt x="3532" y="1926"/>
                </a:lnTo>
                <a:lnTo>
                  <a:pt x="3547" y="1950"/>
                </a:lnTo>
                <a:lnTo>
                  <a:pt x="3563" y="1973"/>
                </a:lnTo>
                <a:lnTo>
                  <a:pt x="3577" y="1996"/>
                </a:lnTo>
                <a:lnTo>
                  <a:pt x="3590" y="2021"/>
                </a:lnTo>
                <a:lnTo>
                  <a:pt x="3603" y="2046"/>
                </a:lnTo>
                <a:lnTo>
                  <a:pt x="3616" y="2071"/>
                </a:lnTo>
                <a:lnTo>
                  <a:pt x="3628" y="2096"/>
                </a:lnTo>
                <a:lnTo>
                  <a:pt x="3639" y="2123"/>
                </a:lnTo>
                <a:lnTo>
                  <a:pt x="3650" y="2148"/>
                </a:lnTo>
                <a:lnTo>
                  <a:pt x="3659" y="2175"/>
                </a:lnTo>
                <a:lnTo>
                  <a:pt x="3669" y="2201"/>
                </a:lnTo>
                <a:lnTo>
                  <a:pt x="3678" y="2229"/>
                </a:lnTo>
                <a:lnTo>
                  <a:pt x="3686" y="2256"/>
                </a:lnTo>
                <a:lnTo>
                  <a:pt x="3694" y="2284"/>
                </a:lnTo>
                <a:lnTo>
                  <a:pt x="3700" y="2311"/>
                </a:lnTo>
                <a:lnTo>
                  <a:pt x="3706" y="2340"/>
                </a:lnTo>
                <a:lnTo>
                  <a:pt x="3712" y="2368"/>
                </a:lnTo>
                <a:lnTo>
                  <a:pt x="3716" y="2397"/>
                </a:lnTo>
                <a:lnTo>
                  <a:pt x="3720" y="2425"/>
                </a:lnTo>
                <a:lnTo>
                  <a:pt x="3725" y="2454"/>
                </a:lnTo>
                <a:lnTo>
                  <a:pt x="3727" y="2483"/>
                </a:lnTo>
                <a:lnTo>
                  <a:pt x="3729" y="2513"/>
                </a:lnTo>
                <a:lnTo>
                  <a:pt x="3730" y="2542"/>
                </a:lnTo>
                <a:lnTo>
                  <a:pt x="3730" y="2572"/>
                </a:lnTo>
                <a:lnTo>
                  <a:pt x="3730" y="2600"/>
                </a:lnTo>
                <a:lnTo>
                  <a:pt x="3729" y="2628"/>
                </a:lnTo>
                <a:lnTo>
                  <a:pt x="3727" y="2655"/>
                </a:lnTo>
                <a:lnTo>
                  <a:pt x="3725" y="2683"/>
                </a:lnTo>
                <a:lnTo>
                  <a:pt x="3721" y="2711"/>
                </a:lnTo>
                <a:lnTo>
                  <a:pt x="3718" y="2738"/>
                </a:lnTo>
                <a:lnTo>
                  <a:pt x="3714" y="2764"/>
                </a:lnTo>
                <a:lnTo>
                  <a:pt x="3709" y="2791"/>
                </a:lnTo>
                <a:lnTo>
                  <a:pt x="3704" y="2817"/>
                </a:lnTo>
                <a:lnTo>
                  <a:pt x="3698" y="2844"/>
                </a:lnTo>
                <a:lnTo>
                  <a:pt x="3691" y="2870"/>
                </a:lnTo>
                <a:lnTo>
                  <a:pt x="3684" y="2896"/>
                </a:lnTo>
                <a:lnTo>
                  <a:pt x="3676" y="2921"/>
                </a:lnTo>
                <a:lnTo>
                  <a:pt x="3667" y="2947"/>
                </a:lnTo>
                <a:lnTo>
                  <a:pt x="3649" y="2997"/>
                </a:lnTo>
                <a:lnTo>
                  <a:pt x="3159" y="2268"/>
                </a:lnTo>
                <a:lnTo>
                  <a:pt x="2878" y="1986"/>
                </a:lnTo>
                <a:lnTo>
                  <a:pt x="2149" y="1496"/>
                </a:lnTo>
                <a:lnTo>
                  <a:pt x="2198" y="1478"/>
                </a:lnTo>
                <a:lnTo>
                  <a:pt x="2224" y="1470"/>
                </a:lnTo>
                <a:lnTo>
                  <a:pt x="2249" y="1462"/>
                </a:lnTo>
                <a:lnTo>
                  <a:pt x="2276" y="1455"/>
                </a:lnTo>
                <a:lnTo>
                  <a:pt x="2301" y="1448"/>
                </a:lnTo>
                <a:lnTo>
                  <a:pt x="2328" y="1442"/>
                </a:lnTo>
                <a:lnTo>
                  <a:pt x="2354" y="1436"/>
                </a:lnTo>
                <a:lnTo>
                  <a:pt x="2381" y="1431"/>
                </a:lnTo>
                <a:lnTo>
                  <a:pt x="2407" y="1427"/>
                </a:lnTo>
                <a:lnTo>
                  <a:pt x="2435" y="1424"/>
                </a:lnTo>
                <a:lnTo>
                  <a:pt x="2462" y="1421"/>
                </a:lnTo>
                <a:lnTo>
                  <a:pt x="2490" y="1419"/>
                </a:lnTo>
                <a:lnTo>
                  <a:pt x="2517" y="1417"/>
                </a:lnTo>
                <a:lnTo>
                  <a:pt x="2545" y="1416"/>
                </a:lnTo>
                <a:lnTo>
                  <a:pt x="2573" y="1416"/>
                </a:lnTo>
                <a:close/>
                <a:moveTo>
                  <a:pt x="2797" y="2572"/>
                </a:moveTo>
                <a:lnTo>
                  <a:pt x="2797" y="2572"/>
                </a:lnTo>
                <a:lnTo>
                  <a:pt x="2796" y="2595"/>
                </a:lnTo>
                <a:lnTo>
                  <a:pt x="2792" y="2618"/>
                </a:lnTo>
                <a:lnTo>
                  <a:pt x="2787" y="2639"/>
                </a:lnTo>
                <a:lnTo>
                  <a:pt x="2780" y="2660"/>
                </a:lnTo>
                <a:lnTo>
                  <a:pt x="2770" y="2679"/>
                </a:lnTo>
                <a:lnTo>
                  <a:pt x="2759" y="2698"/>
                </a:lnTo>
                <a:lnTo>
                  <a:pt x="2747" y="2715"/>
                </a:lnTo>
                <a:lnTo>
                  <a:pt x="2731" y="2731"/>
                </a:lnTo>
                <a:lnTo>
                  <a:pt x="2716" y="2745"/>
                </a:lnTo>
                <a:lnTo>
                  <a:pt x="2699" y="2758"/>
                </a:lnTo>
                <a:lnTo>
                  <a:pt x="2680" y="2770"/>
                </a:lnTo>
                <a:lnTo>
                  <a:pt x="2660" y="2779"/>
                </a:lnTo>
                <a:lnTo>
                  <a:pt x="2640" y="2787"/>
                </a:lnTo>
                <a:lnTo>
                  <a:pt x="2618" y="2792"/>
                </a:lnTo>
                <a:lnTo>
                  <a:pt x="2596" y="2795"/>
                </a:lnTo>
                <a:lnTo>
                  <a:pt x="2573" y="2797"/>
                </a:lnTo>
                <a:lnTo>
                  <a:pt x="2550" y="2795"/>
                </a:lnTo>
                <a:lnTo>
                  <a:pt x="2528" y="2792"/>
                </a:lnTo>
                <a:lnTo>
                  <a:pt x="2506" y="2787"/>
                </a:lnTo>
                <a:lnTo>
                  <a:pt x="2486" y="2779"/>
                </a:lnTo>
                <a:lnTo>
                  <a:pt x="2466" y="2770"/>
                </a:lnTo>
                <a:lnTo>
                  <a:pt x="2448" y="2758"/>
                </a:lnTo>
                <a:lnTo>
                  <a:pt x="2431" y="2745"/>
                </a:lnTo>
                <a:lnTo>
                  <a:pt x="2414" y="2731"/>
                </a:lnTo>
                <a:lnTo>
                  <a:pt x="2400" y="2715"/>
                </a:lnTo>
                <a:lnTo>
                  <a:pt x="2387" y="2698"/>
                </a:lnTo>
                <a:lnTo>
                  <a:pt x="2376" y="2679"/>
                </a:lnTo>
                <a:lnTo>
                  <a:pt x="2367" y="2660"/>
                </a:lnTo>
                <a:lnTo>
                  <a:pt x="2358" y="2639"/>
                </a:lnTo>
                <a:lnTo>
                  <a:pt x="2353" y="2618"/>
                </a:lnTo>
                <a:lnTo>
                  <a:pt x="2350" y="2595"/>
                </a:lnTo>
                <a:lnTo>
                  <a:pt x="2348" y="2572"/>
                </a:lnTo>
                <a:lnTo>
                  <a:pt x="2350" y="2550"/>
                </a:lnTo>
                <a:lnTo>
                  <a:pt x="2353" y="2527"/>
                </a:lnTo>
                <a:lnTo>
                  <a:pt x="2358" y="2506"/>
                </a:lnTo>
                <a:lnTo>
                  <a:pt x="2367" y="2485"/>
                </a:lnTo>
                <a:lnTo>
                  <a:pt x="2376" y="2465"/>
                </a:lnTo>
                <a:lnTo>
                  <a:pt x="2387" y="2447"/>
                </a:lnTo>
                <a:lnTo>
                  <a:pt x="2400" y="2429"/>
                </a:lnTo>
                <a:lnTo>
                  <a:pt x="2414" y="2414"/>
                </a:lnTo>
                <a:lnTo>
                  <a:pt x="2431" y="2399"/>
                </a:lnTo>
                <a:lnTo>
                  <a:pt x="2448" y="2387"/>
                </a:lnTo>
                <a:lnTo>
                  <a:pt x="2466" y="2375"/>
                </a:lnTo>
                <a:lnTo>
                  <a:pt x="2486" y="2365"/>
                </a:lnTo>
                <a:lnTo>
                  <a:pt x="2506" y="2358"/>
                </a:lnTo>
                <a:lnTo>
                  <a:pt x="2528" y="2353"/>
                </a:lnTo>
                <a:lnTo>
                  <a:pt x="2550" y="2349"/>
                </a:lnTo>
                <a:lnTo>
                  <a:pt x="2573" y="2348"/>
                </a:lnTo>
                <a:lnTo>
                  <a:pt x="2596" y="2349"/>
                </a:lnTo>
                <a:lnTo>
                  <a:pt x="2618" y="2353"/>
                </a:lnTo>
                <a:lnTo>
                  <a:pt x="2640" y="2358"/>
                </a:lnTo>
                <a:lnTo>
                  <a:pt x="2660" y="2365"/>
                </a:lnTo>
                <a:lnTo>
                  <a:pt x="2680" y="2375"/>
                </a:lnTo>
                <a:lnTo>
                  <a:pt x="2699" y="2387"/>
                </a:lnTo>
                <a:lnTo>
                  <a:pt x="2716" y="2399"/>
                </a:lnTo>
                <a:lnTo>
                  <a:pt x="2731" y="2414"/>
                </a:lnTo>
                <a:lnTo>
                  <a:pt x="2747" y="2429"/>
                </a:lnTo>
                <a:lnTo>
                  <a:pt x="2759" y="2447"/>
                </a:lnTo>
                <a:lnTo>
                  <a:pt x="2770" y="2465"/>
                </a:lnTo>
                <a:lnTo>
                  <a:pt x="2780" y="2485"/>
                </a:lnTo>
                <a:lnTo>
                  <a:pt x="2787" y="2506"/>
                </a:lnTo>
                <a:lnTo>
                  <a:pt x="2792" y="2527"/>
                </a:lnTo>
                <a:lnTo>
                  <a:pt x="2796" y="2550"/>
                </a:lnTo>
                <a:lnTo>
                  <a:pt x="2797" y="2572"/>
                </a:lnTo>
                <a:close/>
                <a:moveTo>
                  <a:pt x="2573" y="3729"/>
                </a:moveTo>
                <a:lnTo>
                  <a:pt x="2573" y="3729"/>
                </a:lnTo>
                <a:lnTo>
                  <a:pt x="2544" y="3729"/>
                </a:lnTo>
                <a:lnTo>
                  <a:pt x="2513" y="3728"/>
                </a:lnTo>
                <a:lnTo>
                  <a:pt x="2485" y="3726"/>
                </a:lnTo>
                <a:lnTo>
                  <a:pt x="2455" y="3723"/>
                </a:lnTo>
                <a:lnTo>
                  <a:pt x="2426" y="3720"/>
                </a:lnTo>
                <a:lnTo>
                  <a:pt x="2397" y="3716"/>
                </a:lnTo>
                <a:lnTo>
                  <a:pt x="2369" y="3711"/>
                </a:lnTo>
                <a:lnTo>
                  <a:pt x="2340" y="3706"/>
                </a:lnTo>
                <a:lnTo>
                  <a:pt x="2313" y="3700"/>
                </a:lnTo>
                <a:lnTo>
                  <a:pt x="2284" y="3692"/>
                </a:lnTo>
                <a:lnTo>
                  <a:pt x="2257" y="3685"/>
                </a:lnTo>
                <a:lnTo>
                  <a:pt x="2229" y="3677"/>
                </a:lnTo>
                <a:lnTo>
                  <a:pt x="2203" y="3668"/>
                </a:lnTo>
                <a:lnTo>
                  <a:pt x="2176" y="3659"/>
                </a:lnTo>
                <a:lnTo>
                  <a:pt x="2150" y="3649"/>
                </a:lnTo>
                <a:lnTo>
                  <a:pt x="2123" y="3638"/>
                </a:lnTo>
                <a:lnTo>
                  <a:pt x="2098" y="3627"/>
                </a:lnTo>
                <a:lnTo>
                  <a:pt x="2072" y="3615"/>
                </a:lnTo>
                <a:lnTo>
                  <a:pt x="2047" y="3603"/>
                </a:lnTo>
                <a:lnTo>
                  <a:pt x="2022" y="3590"/>
                </a:lnTo>
                <a:lnTo>
                  <a:pt x="1998" y="3575"/>
                </a:lnTo>
                <a:lnTo>
                  <a:pt x="1973" y="3561"/>
                </a:lnTo>
                <a:lnTo>
                  <a:pt x="1950" y="3547"/>
                </a:lnTo>
                <a:lnTo>
                  <a:pt x="1926" y="3531"/>
                </a:lnTo>
                <a:lnTo>
                  <a:pt x="1904" y="3515"/>
                </a:lnTo>
                <a:lnTo>
                  <a:pt x="1882" y="3499"/>
                </a:lnTo>
                <a:lnTo>
                  <a:pt x="1859" y="3482"/>
                </a:lnTo>
                <a:lnTo>
                  <a:pt x="1838" y="3464"/>
                </a:lnTo>
                <a:lnTo>
                  <a:pt x="1816" y="3447"/>
                </a:lnTo>
                <a:lnTo>
                  <a:pt x="1796" y="3429"/>
                </a:lnTo>
                <a:lnTo>
                  <a:pt x="1776" y="3409"/>
                </a:lnTo>
                <a:lnTo>
                  <a:pt x="1755" y="3390"/>
                </a:lnTo>
                <a:lnTo>
                  <a:pt x="1736" y="3370"/>
                </a:lnTo>
                <a:lnTo>
                  <a:pt x="1717" y="3350"/>
                </a:lnTo>
                <a:lnTo>
                  <a:pt x="1698" y="3329"/>
                </a:lnTo>
                <a:lnTo>
                  <a:pt x="1681" y="3307"/>
                </a:lnTo>
                <a:lnTo>
                  <a:pt x="1664" y="3286"/>
                </a:lnTo>
                <a:lnTo>
                  <a:pt x="1646" y="3264"/>
                </a:lnTo>
                <a:lnTo>
                  <a:pt x="1630" y="3241"/>
                </a:lnTo>
                <a:lnTo>
                  <a:pt x="1614" y="3219"/>
                </a:lnTo>
                <a:lnTo>
                  <a:pt x="1598" y="3195"/>
                </a:lnTo>
                <a:lnTo>
                  <a:pt x="1584" y="3172"/>
                </a:lnTo>
                <a:lnTo>
                  <a:pt x="1570" y="3147"/>
                </a:lnTo>
                <a:lnTo>
                  <a:pt x="1556" y="3123"/>
                </a:lnTo>
                <a:lnTo>
                  <a:pt x="1543" y="3099"/>
                </a:lnTo>
                <a:lnTo>
                  <a:pt x="1530" y="3073"/>
                </a:lnTo>
                <a:lnTo>
                  <a:pt x="1519" y="3048"/>
                </a:lnTo>
                <a:lnTo>
                  <a:pt x="1507" y="3022"/>
                </a:lnTo>
                <a:lnTo>
                  <a:pt x="1497" y="2996"/>
                </a:lnTo>
                <a:lnTo>
                  <a:pt x="1486" y="2969"/>
                </a:lnTo>
                <a:lnTo>
                  <a:pt x="1477" y="2943"/>
                </a:lnTo>
                <a:lnTo>
                  <a:pt x="1468" y="2916"/>
                </a:lnTo>
                <a:lnTo>
                  <a:pt x="1460" y="2889"/>
                </a:lnTo>
                <a:lnTo>
                  <a:pt x="1453" y="2861"/>
                </a:lnTo>
                <a:lnTo>
                  <a:pt x="1446" y="2833"/>
                </a:lnTo>
                <a:lnTo>
                  <a:pt x="1440" y="2805"/>
                </a:lnTo>
                <a:lnTo>
                  <a:pt x="1434" y="2777"/>
                </a:lnTo>
                <a:lnTo>
                  <a:pt x="1429" y="2748"/>
                </a:lnTo>
                <a:lnTo>
                  <a:pt x="1425" y="2720"/>
                </a:lnTo>
                <a:lnTo>
                  <a:pt x="1422" y="2690"/>
                </a:lnTo>
                <a:lnTo>
                  <a:pt x="1419" y="2662"/>
                </a:lnTo>
                <a:lnTo>
                  <a:pt x="1418" y="2632"/>
                </a:lnTo>
                <a:lnTo>
                  <a:pt x="1416" y="2603"/>
                </a:lnTo>
                <a:lnTo>
                  <a:pt x="1416" y="2572"/>
                </a:lnTo>
                <a:lnTo>
                  <a:pt x="1416" y="2544"/>
                </a:lnTo>
                <a:lnTo>
                  <a:pt x="1417" y="2517"/>
                </a:lnTo>
                <a:lnTo>
                  <a:pt x="1419" y="2488"/>
                </a:lnTo>
                <a:lnTo>
                  <a:pt x="1421" y="2461"/>
                </a:lnTo>
                <a:lnTo>
                  <a:pt x="1424" y="2434"/>
                </a:lnTo>
                <a:lnTo>
                  <a:pt x="1428" y="2407"/>
                </a:lnTo>
                <a:lnTo>
                  <a:pt x="1432" y="2380"/>
                </a:lnTo>
                <a:lnTo>
                  <a:pt x="1438" y="2354"/>
                </a:lnTo>
                <a:lnTo>
                  <a:pt x="1443" y="2328"/>
                </a:lnTo>
                <a:lnTo>
                  <a:pt x="1449" y="2301"/>
                </a:lnTo>
                <a:lnTo>
                  <a:pt x="1455" y="2275"/>
                </a:lnTo>
                <a:lnTo>
                  <a:pt x="1462" y="2249"/>
                </a:lnTo>
                <a:lnTo>
                  <a:pt x="1470" y="2224"/>
                </a:lnTo>
                <a:lnTo>
                  <a:pt x="1478" y="2198"/>
                </a:lnTo>
                <a:lnTo>
                  <a:pt x="1497" y="2148"/>
                </a:lnTo>
                <a:lnTo>
                  <a:pt x="1987" y="2877"/>
                </a:lnTo>
                <a:lnTo>
                  <a:pt x="2269" y="3159"/>
                </a:lnTo>
                <a:lnTo>
                  <a:pt x="2997" y="3649"/>
                </a:lnTo>
                <a:lnTo>
                  <a:pt x="2947" y="3667"/>
                </a:lnTo>
                <a:lnTo>
                  <a:pt x="2922" y="3675"/>
                </a:lnTo>
                <a:lnTo>
                  <a:pt x="2896" y="3683"/>
                </a:lnTo>
                <a:lnTo>
                  <a:pt x="2871" y="3690"/>
                </a:lnTo>
                <a:lnTo>
                  <a:pt x="2844" y="3696"/>
                </a:lnTo>
                <a:lnTo>
                  <a:pt x="2819" y="3703"/>
                </a:lnTo>
                <a:lnTo>
                  <a:pt x="2792" y="3708"/>
                </a:lnTo>
                <a:lnTo>
                  <a:pt x="2765" y="3713"/>
                </a:lnTo>
                <a:lnTo>
                  <a:pt x="2738" y="3717"/>
                </a:lnTo>
                <a:lnTo>
                  <a:pt x="2711" y="3721"/>
                </a:lnTo>
                <a:lnTo>
                  <a:pt x="2684" y="3724"/>
                </a:lnTo>
                <a:lnTo>
                  <a:pt x="2657" y="3726"/>
                </a:lnTo>
                <a:lnTo>
                  <a:pt x="2629" y="3728"/>
                </a:lnTo>
                <a:lnTo>
                  <a:pt x="2601" y="3729"/>
                </a:lnTo>
                <a:lnTo>
                  <a:pt x="2573" y="3729"/>
                </a:lnTo>
                <a:close/>
              </a:path>
            </a:pathLst>
          </a:custGeom>
          <a:solidFill>
            <a:schemeClr val="accent1"/>
          </a:solidFill>
          <a:ln>
            <a:noFill/>
          </a:ln>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3" name="稻壳儿小白白(http://dwz.cn/Wu2UP)"/>
          <p:cNvSpPr>
            <a:spLocks noChangeArrowheads="1"/>
          </p:cNvSpPr>
          <p:nvPr/>
        </p:nvSpPr>
        <p:spPr bwMode="auto">
          <a:xfrm>
            <a:off x="9436573" y="1905344"/>
            <a:ext cx="1375836" cy="1378241"/>
          </a:xfrm>
          <a:prstGeom prst="ellipse">
            <a:avLst/>
          </a:prstGeom>
          <a:noFill/>
          <a:ln w="57150">
            <a:solidFill>
              <a:schemeClr val="accent1"/>
            </a:solidFill>
          </a:ln>
        </p:spPr>
        <p:txBody>
          <a:bodyP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en-US" altLang="zh-CN" sz="1200">
              <a:sym typeface="Arial" panose="020B0604020202020204" pitchFamily="34" charset="0"/>
            </a:endParaRPr>
          </a:p>
        </p:txBody>
      </p:sp>
      <p:sp>
        <p:nvSpPr>
          <p:cNvPr id="24" name="KSO_Shape"/>
          <p:cNvSpPr/>
          <p:nvPr/>
        </p:nvSpPr>
        <p:spPr>
          <a:xfrm>
            <a:off x="9944533" y="2218034"/>
            <a:ext cx="352698" cy="798562"/>
          </a:xfrm>
          <a:custGeom>
            <a:avLst/>
            <a:gdLst>
              <a:gd name="connsiteX0" fmla="*/ 1193800 w 2387600"/>
              <a:gd name="connsiteY0" fmla="*/ 342900 h 5404814"/>
              <a:gd name="connsiteX1" fmla="*/ 930275 w 2387600"/>
              <a:gd name="connsiteY1" fmla="*/ 606425 h 5404814"/>
              <a:gd name="connsiteX2" fmla="*/ 1193800 w 2387600"/>
              <a:gd name="connsiteY2" fmla="*/ 869950 h 5404814"/>
              <a:gd name="connsiteX3" fmla="*/ 1457325 w 2387600"/>
              <a:gd name="connsiteY3" fmla="*/ 606425 h 5404814"/>
              <a:gd name="connsiteX4" fmla="*/ 1193800 w 2387600"/>
              <a:gd name="connsiteY4" fmla="*/ 342900 h 5404814"/>
              <a:gd name="connsiteX5" fmla="*/ 1193800 w 2387600"/>
              <a:gd name="connsiteY5" fmla="*/ 0 h 5404814"/>
              <a:gd name="connsiteX6" fmla="*/ 2387600 w 2387600"/>
              <a:gd name="connsiteY6" fmla="*/ 1193800 h 5404814"/>
              <a:gd name="connsiteX7" fmla="*/ 1658481 w 2387600"/>
              <a:gd name="connsiteY7" fmla="*/ 2293786 h 5404814"/>
              <a:gd name="connsiteX8" fmla="*/ 1580853 w 2387600"/>
              <a:gd name="connsiteY8" fmla="*/ 2317883 h 5404814"/>
              <a:gd name="connsiteX9" fmla="*/ 1580853 w 2387600"/>
              <a:gd name="connsiteY9" fmla="*/ 3478606 h 5404814"/>
              <a:gd name="connsiteX10" fmla="*/ 1320504 w 2387600"/>
              <a:gd name="connsiteY10" fmla="*/ 3735389 h 5404814"/>
              <a:gd name="connsiteX11" fmla="*/ 1580853 w 2387600"/>
              <a:gd name="connsiteY11" fmla="*/ 3992173 h 5404814"/>
              <a:gd name="connsiteX12" fmla="*/ 1580853 w 2387600"/>
              <a:gd name="connsiteY12" fmla="*/ 4001885 h 5404814"/>
              <a:gd name="connsiteX13" fmla="*/ 1320504 w 2387600"/>
              <a:gd name="connsiteY13" fmla="*/ 4258668 h 5404814"/>
              <a:gd name="connsiteX14" fmla="*/ 1580853 w 2387600"/>
              <a:gd name="connsiteY14" fmla="*/ 4515452 h 5404814"/>
              <a:gd name="connsiteX15" fmla="*/ 1580853 w 2387600"/>
              <a:gd name="connsiteY15" fmla="*/ 4525164 h 5404814"/>
              <a:gd name="connsiteX16" fmla="*/ 1320504 w 2387600"/>
              <a:gd name="connsiteY16" fmla="*/ 4781947 h 5404814"/>
              <a:gd name="connsiteX17" fmla="*/ 1577964 w 2387600"/>
              <a:gd name="connsiteY17" fmla="*/ 5035881 h 5404814"/>
              <a:gd name="connsiteX18" fmla="*/ 1191121 w 2387600"/>
              <a:gd name="connsiteY18" fmla="*/ 5404814 h 5404814"/>
              <a:gd name="connsiteX19" fmla="*/ 806747 w 2387600"/>
              <a:gd name="connsiteY19" fmla="*/ 5038235 h 5404814"/>
              <a:gd name="connsiteX20" fmla="*/ 806747 w 2387600"/>
              <a:gd name="connsiteY20" fmla="*/ 2317883 h 5404814"/>
              <a:gd name="connsiteX21" fmla="*/ 729119 w 2387600"/>
              <a:gd name="connsiteY21" fmla="*/ 2293786 h 5404814"/>
              <a:gd name="connsiteX22" fmla="*/ 0 w 2387600"/>
              <a:gd name="connsiteY22" fmla="*/ 1193800 h 5404814"/>
              <a:gd name="connsiteX23" fmla="*/ 1193800 w 2387600"/>
              <a:gd name="connsiteY23" fmla="*/ 0 h 540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387600" h="5404814">
                <a:moveTo>
                  <a:pt x="1193800" y="342900"/>
                </a:moveTo>
                <a:cubicBezTo>
                  <a:pt x="1048259" y="342900"/>
                  <a:pt x="930275" y="460884"/>
                  <a:pt x="930275" y="606425"/>
                </a:cubicBezTo>
                <a:cubicBezTo>
                  <a:pt x="930275" y="751966"/>
                  <a:pt x="1048259" y="869950"/>
                  <a:pt x="1193800" y="869950"/>
                </a:cubicBezTo>
                <a:cubicBezTo>
                  <a:pt x="1339341" y="869950"/>
                  <a:pt x="1457325" y="751966"/>
                  <a:pt x="1457325" y="606425"/>
                </a:cubicBezTo>
                <a:cubicBezTo>
                  <a:pt x="1457325" y="460884"/>
                  <a:pt x="1339341" y="342900"/>
                  <a:pt x="1193800" y="342900"/>
                </a:cubicBezTo>
                <a:close/>
                <a:moveTo>
                  <a:pt x="1193800" y="0"/>
                </a:moveTo>
                <a:cubicBezTo>
                  <a:pt x="1853118" y="0"/>
                  <a:pt x="2387600" y="534482"/>
                  <a:pt x="2387600" y="1193800"/>
                </a:cubicBezTo>
                <a:cubicBezTo>
                  <a:pt x="2387600" y="1688289"/>
                  <a:pt x="2086954" y="2112557"/>
                  <a:pt x="1658481" y="2293786"/>
                </a:cubicBezTo>
                <a:lnTo>
                  <a:pt x="1580853" y="2317883"/>
                </a:lnTo>
                <a:lnTo>
                  <a:pt x="1580853" y="3478606"/>
                </a:lnTo>
                <a:lnTo>
                  <a:pt x="1320504" y="3735389"/>
                </a:lnTo>
                <a:lnTo>
                  <a:pt x="1580853" y="3992173"/>
                </a:lnTo>
                <a:lnTo>
                  <a:pt x="1580853" y="4001885"/>
                </a:lnTo>
                <a:lnTo>
                  <a:pt x="1320504" y="4258668"/>
                </a:lnTo>
                <a:lnTo>
                  <a:pt x="1580853" y="4515452"/>
                </a:lnTo>
                <a:lnTo>
                  <a:pt x="1580853" y="4525164"/>
                </a:lnTo>
                <a:lnTo>
                  <a:pt x="1320504" y="4781947"/>
                </a:lnTo>
                <a:lnTo>
                  <a:pt x="1577964" y="5035881"/>
                </a:lnTo>
                <a:lnTo>
                  <a:pt x="1191121" y="5404814"/>
                </a:lnTo>
                <a:lnTo>
                  <a:pt x="806747" y="5038235"/>
                </a:lnTo>
                <a:lnTo>
                  <a:pt x="806747" y="2317883"/>
                </a:lnTo>
                <a:lnTo>
                  <a:pt x="729119" y="2293786"/>
                </a:lnTo>
                <a:cubicBezTo>
                  <a:pt x="300646" y="2112557"/>
                  <a:pt x="0" y="1688289"/>
                  <a:pt x="0" y="1193800"/>
                </a:cubicBezTo>
                <a:cubicBezTo>
                  <a:pt x="0" y="534482"/>
                  <a:pt x="534482" y="0"/>
                  <a:pt x="1193800" y="0"/>
                </a:cubicBezTo>
                <a:close/>
              </a:path>
            </a:pathLst>
          </a:custGeom>
          <a:solidFill>
            <a:schemeClr val="accent1"/>
          </a:solidFill>
          <a:ln>
            <a:noFill/>
          </a:ln>
        </p:spPr>
        <p:txBody>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endParaRPr lang="zh-CN" altLang="en-US">
              <a:solidFill>
                <a:schemeClr val="tx1"/>
              </a:solidFill>
            </a:endParaRPr>
          </a:p>
        </p:txBody>
      </p:sp>
      <p:sp>
        <p:nvSpPr>
          <p:cNvPr id="25" name="稻壳儿小白白(http://dwz.cn/Wu2UP)"/>
          <p:cNvSpPr>
            <a:spLocks noChangeArrowheads="1"/>
          </p:cNvSpPr>
          <p:nvPr/>
        </p:nvSpPr>
        <p:spPr bwMode="auto">
          <a:xfrm>
            <a:off x="5408082" y="1905344"/>
            <a:ext cx="1375836" cy="1378241"/>
          </a:xfrm>
          <a:prstGeom prst="ellipse">
            <a:avLst/>
          </a:prstGeom>
          <a:noFill/>
          <a:ln w="57150">
            <a:solidFill>
              <a:schemeClr val="accent1"/>
            </a:solidFill>
          </a:ln>
        </p:spPr>
        <p:txBody>
          <a:bodyP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en-US" altLang="zh-CN" sz="1200">
              <a:sym typeface="Arial" panose="020B0604020202020204" pitchFamily="34" charset="0"/>
            </a:endParaRPr>
          </a:p>
        </p:txBody>
      </p:sp>
      <p:sp>
        <p:nvSpPr>
          <p:cNvPr id="26" name="KSO_Shape"/>
          <p:cNvSpPr/>
          <p:nvPr/>
        </p:nvSpPr>
        <p:spPr>
          <a:xfrm>
            <a:off x="5794401" y="2282977"/>
            <a:ext cx="595980" cy="622976"/>
          </a:xfrm>
          <a:custGeom>
            <a:avLst/>
            <a:gdLst>
              <a:gd name="connsiteX0" fmla="*/ 10295531 w 10295617"/>
              <a:gd name="connsiteY0" fmla="*/ 6044312 h 10760938"/>
              <a:gd name="connsiteX1" fmla="*/ 10295617 w 10295617"/>
              <a:gd name="connsiteY1" fmla="*/ 6046023 h 10760938"/>
              <a:gd name="connsiteX2" fmla="*/ 10295311 w 10295617"/>
              <a:gd name="connsiteY2" fmla="*/ 6046023 h 10760938"/>
              <a:gd name="connsiteX3" fmla="*/ 86 w 10295617"/>
              <a:gd name="connsiteY3" fmla="*/ 6044312 h 10760938"/>
              <a:gd name="connsiteX4" fmla="*/ 306 w 10295617"/>
              <a:gd name="connsiteY4" fmla="*/ 6046023 h 10760938"/>
              <a:gd name="connsiteX5" fmla="*/ 0 w 10295617"/>
              <a:gd name="connsiteY5" fmla="*/ 6046023 h 10760938"/>
              <a:gd name="connsiteX6" fmla="*/ 5147809 w 10295617"/>
              <a:gd name="connsiteY6" fmla="*/ 0 h 10760938"/>
              <a:gd name="connsiteX7" fmla="*/ 5325006 w 10295617"/>
              <a:gd name="connsiteY7" fmla="*/ 177197 h 10760938"/>
              <a:gd name="connsiteX8" fmla="*/ 5325006 w 10295617"/>
              <a:gd name="connsiteY8" fmla="*/ 837837 h 10760938"/>
              <a:gd name="connsiteX9" fmla="*/ 5396256 w 10295617"/>
              <a:gd name="connsiteY9" fmla="*/ 839547 h 10760938"/>
              <a:gd name="connsiteX10" fmla="*/ 10269039 w 10295617"/>
              <a:gd name="connsiteY10" fmla="*/ 5513084 h 10760938"/>
              <a:gd name="connsiteX11" fmla="*/ 10295425 w 10295617"/>
              <a:gd name="connsiteY11" fmla="*/ 6042158 h 10760938"/>
              <a:gd name="connsiteX12" fmla="*/ 10260748 w 10295617"/>
              <a:gd name="connsiteY12" fmla="*/ 5773580 h 10760938"/>
              <a:gd name="connsiteX13" fmla="*/ 8579250 w 10295617"/>
              <a:gd name="connsiteY13" fmla="*/ 4703575 h 10760938"/>
              <a:gd name="connsiteX14" fmla="*/ 6897754 w 10295617"/>
              <a:gd name="connsiteY14" fmla="*/ 5773580 h 10760938"/>
              <a:gd name="connsiteX15" fmla="*/ 6863530 w 10295617"/>
              <a:gd name="connsiteY15" fmla="*/ 6038646 h 10760938"/>
              <a:gd name="connsiteX16" fmla="*/ 6829306 w 10295617"/>
              <a:gd name="connsiteY16" fmla="*/ 5773580 h 10760938"/>
              <a:gd name="connsiteX17" fmla="*/ 5451635 w 10295617"/>
              <a:gd name="connsiteY17" fmla="*/ 4724506 h 10760938"/>
              <a:gd name="connsiteX18" fmla="*/ 5325006 w 10295617"/>
              <a:gd name="connsiteY18" fmla="*/ 4711318 h 10760938"/>
              <a:gd name="connsiteX19" fmla="*/ 5325006 w 10295617"/>
              <a:gd name="connsiteY19" fmla="*/ 9805674 h 10760938"/>
              <a:gd name="connsiteX20" fmla="*/ 5325006 w 10295617"/>
              <a:gd name="connsiteY20" fmla="*/ 9821152 h 10760938"/>
              <a:gd name="connsiteX21" fmla="*/ 5323964 w 10295617"/>
              <a:gd name="connsiteY21" fmla="*/ 9821152 h 10760938"/>
              <a:gd name="connsiteX22" fmla="*/ 5316404 w 10295617"/>
              <a:gd name="connsiteY22" fmla="*/ 9933477 h 10760938"/>
              <a:gd name="connsiteX23" fmla="*/ 4838721 w 10295617"/>
              <a:gd name="connsiteY23" fmla="*/ 10637788 h 10760938"/>
              <a:gd name="connsiteX24" fmla="*/ 3875045 w 10295617"/>
              <a:gd name="connsiteY24" fmla="*/ 10623063 h 10760938"/>
              <a:gd name="connsiteX25" fmla="*/ 3414410 w 10295617"/>
              <a:gd name="connsiteY25" fmla="*/ 9776480 h 10760938"/>
              <a:gd name="connsiteX26" fmla="*/ 3769699 w 10295617"/>
              <a:gd name="connsiteY26" fmla="*/ 9787246 h 10760938"/>
              <a:gd name="connsiteX27" fmla="*/ 4058978 w 10295617"/>
              <a:gd name="connsiteY27" fmla="*/ 10318901 h 10760938"/>
              <a:gd name="connsiteX28" fmla="*/ 4664167 w 10295617"/>
              <a:gd name="connsiteY28" fmla="*/ 10328148 h 10760938"/>
              <a:gd name="connsiteX29" fmla="*/ 4969554 w 10295617"/>
              <a:gd name="connsiteY29" fmla="*/ 9805580 h 10760938"/>
              <a:gd name="connsiteX30" fmla="*/ 4970612 w 10295617"/>
              <a:gd name="connsiteY30" fmla="*/ 9805580 h 10760938"/>
              <a:gd name="connsiteX31" fmla="*/ 4970612 w 10295617"/>
              <a:gd name="connsiteY31" fmla="*/ 4711318 h 10760938"/>
              <a:gd name="connsiteX32" fmla="*/ 4843983 w 10295617"/>
              <a:gd name="connsiteY32" fmla="*/ 4724506 h 10760938"/>
              <a:gd name="connsiteX33" fmla="*/ 3466313 w 10295617"/>
              <a:gd name="connsiteY33" fmla="*/ 5773580 h 10760938"/>
              <a:gd name="connsiteX34" fmla="*/ 3432089 w 10295617"/>
              <a:gd name="connsiteY34" fmla="*/ 6038646 h 10760938"/>
              <a:gd name="connsiteX35" fmla="*/ 3397865 w 10295617"/>
              <a:gd name="connsiteY35" fmla="*/ 5773580 h 10760938"/>
              <a:gd name="connsiteX36" fmla="*/ 1716367 w 10295617"/>
              <a:gd name="connsiteY36" fmla="*/ 4703575 h 10760938"/>
              <a:gd name="connsiteX37" fmla="*/ 34871 w 10295617"/>
              <a:gd name="connsiteY37" fmla="*/ 5773580 h 10760938"/>
              <a:gd name="connsiteX38" fmla="*/ 194 w 10295617"/>
              <a:gd name="connsiteY38" fmla="*/ 6042158 h 10760938"/>
              <a:gd name="connsiteX39" fmla="*/ 26578 w 10295617"/>
              <a:gd name="connsiteY39" fmla="*/ 5513084 h 10760938"/>
              <a:gd name="connsiteX40" fmla="*/ 4899361 w 10295617"/>
              <a:gd name="connsiteY40" fmla="*/ 839547 h 10760938"/>
              <a:gd name="connsiteX41" fmla="*/ 4970612 w 10295617"/>
              <a:gd name="connsiteY41" fmla="*/ 837837 h 10760938"/>
              <a:gd name="connsiteX42" fmla="*/ 4970612 w 10295617"/>
              <a:gd name="connsiteY42" fmla="*/ 177197 h 10760938"/>
              <a:gd name="connsiteX43" fmla="*/ 5147809 w 10295617"/>
              <a:gd name="connsiteY43" fmla="*/ 0 h 1076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295617" h="10760938">
                <a:moveTo>
                  <a:pt x="10295531" y="6044312"/>
                </a:moveTo>
                <a:lnTo>
                  <a:pt x="10295617" y="6046023"/>
                </a:lnTo>
                <a:lnTo>
                  <a:pt x="10295311" y="6046023"/>
                </a:lnTo>
                <a:close/>
                <a:moveTo>
                  <a:pt x="86" y="6044312"/>
                </a:moveTo>
                <a:lnTo>
                  <a:pt x="306" y="6046023"/>
                </a:lnTo>
                <a:lnTo>
                  <a:pt x="0" y="6046023"/>
                </a:lnTo>
                <a:close/>
                <a:moveTo>
                  <a:pt x="5147809" y="0"/>
                </a:moveTo>
                <a:cubicBezTo>
                  <a:pt x="5245672" y="0"/>
                  <a:pt x="5325006" y="79334"/>
                  <a:pt x="5325006" y="177197"/>
                </a:cubicBezTo>
                <a:lnTo>
                  <a:pt x="5325006" y="837837"/>
                </a:lnTo>
                <a:lnTo>
                  <a:pt x="5396256" y="839547"/>
                </a:lnTo>
                <a:cubicBezTo>
                  <a:pt x="7948306" y="962340"/>
                  <a:pt x="10013658" y="2966815"/>
                  <a:pt x="10269039" y="5513084"/>
                </a:cubicBezTo>
                <a:lnTo>
                  <a:pt x="10295425" y="6042158"/>
                </a:lnTo>
                <a:lnTo>
                  <a:pt x="10260748" y="5773580"/>
                </a:lnTo>
                <a:cubicBezTo>
                  <a:pt x="10100703" y="5162929"/>
                  <a:pt x="9408684" y="4703575"/>
                  <a:pt x="8579250" y="4703575"/>
                </a:cubicBezTo>
                <a:cubicBezTo>
                  <a:pt x="7749818" y="4703575"/>
                  <a:pt x="7057798" y="5162929"/>
                  <a:pt x="6897754" y="5773580"/>
                </a:cubicBezTo>
                <a:lnTo>
                  <a:pt x="6863530" y="6038646"/>
                </a:lnTo>
                <a:lnTo>
                  <a:pt x="6829306" y="5773580"/>
                </a:lnTo>
                <a:cubicBezTo>
                  <a:pt x="6689267" y="5239260"/>
                  <a:pt x="6141936" y="4820778"/>
                  <a:pt x="5451635" y="4724506"/>
                </a:cubicBezTo>
                <a:lnTo>
                  <a:pt x="5325006" y="4711318"/>
                </a:lnTo>
                <a:lnTo>
                  <a:pt x="5325006" y="9805674"/>
                </a:lnTo>
                <a:lnTo>
                  <a:pt x="5325006" y="9821152"/>
                </a:lnTo>
                <a:lnTo>
                  <a:pt x="5323964" y="9821152"/>
                </a:lnTo>
                <a:lnTo>
                  <a:pt x="5316404" y="9933477"/>
                </a:lnTo>
                <a:cubicBezTo>
                  <a:pt x="5276666" y="10227644"/>
                  <a:pt x="5101532" y="10489633"/>
                  <a:pt x="4838721" y="10637788"/>
                </a:cubicBezTo>
                <a:cubicBezTo>
                  <a:pt x="4538366" y="10807108"/>
                  <a:pt x="4170086" y="10801480"/>
                  <a:pt x="3875045" y="10623063"/>
                </a:cubicBezTo>
                <a:cubicBezTo>
                  <a:pt x="3580003" y="10444646"/>
                  <a:pt x="3403967" y="10121115"/>
                  <a:pt x="3414410" y="9776480"/>
                </a:cubicBezTo>
                <a:lnTo>
                  <a:pt x="3769699" y="9787246"/>
                </a:lnTo>
                <a:cubicBezTo>
                  <a:pt x="3763141" y="10003677"/>
                  <a:pt x="3873692" y="10206855"/>
                  <a:pt x="4058978" y="10318901"/>
                </a:cubicBezTo>
                <a:cubicBezTo>
                  <a:pt x="4244264" y="10430947"/>
                  <a:pt x="4475544" y="10434481"/>
                  <a:pt x="4664167" y="10328148"/>
                </a:cubicBezTo>
                <a:cubicBezTo>
                  <a:pt x="4852790" y="10221815"/>
                  <a:pt x="4969497" y="10022110"/>
                  <a:pt x="4969554" y="9805580"/>
                </a:cubicBezTo>
                <a:lnTo>
                  <a:pt x="4970612" y="9805580"/>
                </a:lnTo>
                <a:lnTo>
                  <a:pt x="4970612" y="4711318"/>
                </a:lnTo>
                <a:lnTo>
                  <a:pt x="4843983" y="4724506"/>
                </a:lnTo>
                <a:cubicBezTo>
                  <a:pt x="4153684" y="4820778"/>
                  <a:pt x="3606351" y="5239260"/>
                  <a:pt x="3466313" y="5773580"/>
                </a:cubicBezTo>
                <a:lnTo>
                  <a:pt x="3432089" y="6038646"/>
                </a:lnTo>
                <a:lnTo>
                  <a:pt x="3397865" y="5773580"/>
                </a:lnTo>
                <a:cubicBezTo>
                  <a:pt x="3237820" y="5162929"/>
                  <a:pt x="2545801" y="4703575"/>
                  <a:pt x="1716367" y="4703575"/>
                </a:cubicBezTo>
                <a:cubicBezTo>
                  <a:pt x="886935" y="4703575"/>
                  <a:pt x="194916" y="5162929"/>
                  <a:pt x="34871" y="5773580"/>
                </a:cubicBezTo>
                <a:lnTo>
                  <a:pt x="194" y="6042158"/>
                </a:lnTo>
                <a:lnTo>
                  <a:pt x="26578" y="5513084"/>
                </a:lnTo>
                <a:cubicBezTo>
                  <a:pt x="281959" y="2966815"/>
                  <a:pt x="2347313" y="962340"/>
                  <a:pt x="4899361" y="839547"/>
                </a:cubicBezTo>
                <a:lnTo>
                  <a:pt x="4970612" y="837837"/>
                </a:lnTo>
                <a:lnTo>
                  <a:pt x="4970612" y="177197"/>
                </a:lnTo>
                <a:cubicBezTo>
                  <a:pt x="4970612" y="79334"/>
                  <a:pt x="5049946" y="0"/>
                  <a:pt x="5147809" y="0"/>
                </a:cubicBezTo>
                <a:close/>
              </a:path>
            </a:pathLst>
          </a:custGeom>
          <a:solidFill>
            <a:schemeClr val="accent1"/>
          </a:solidFill>
          <a:ln>
            <a:noFill/>
          </a:ln>
        </p:spPr>
        <p:txBody>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endParaRPr lang="zh-CN" altLang="en-US" dirty="0">
              <a:solidFill>
                <a:schemeClr val="tx1"/>
              </a:solidFill>
            </a:endParaRPr>
          </a:p>
        </p:txBody>
      </p:sp>
      <p:sp>
        <p:nvSpPr>
          <p:cNvPr id="27" name="文本框 26" descr="#clear#"/>
          <p:cNvSpPr txBox="1"/>
          <p:nvPr/>
        </p:nvSpPr>
        <p:spPr>
          <a:xfrm>
            <a:off x="355900" y="4390871"/>
            <a:ext cx="3423220"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8" name="文本框 27" descr="#clear#"/>
          <p:cNvSpPr txBox="1"/>
          <p:nvPr/>
        </p:nvSpPr>
        <p:spPr>
          <a:xfrm>
            <a:off x="350079" y="3570608"/>
            <a:ext cx="3434862" cy="612934"/>
          </a:xfrm>
          <a:prstGeom prst="roundRect">
            <a:avLst>
              <a:gd name="adj" fmla="val 50000"/>
            </a:avLst>
          </a:prstGeom>
          <a:solidFill>
            <a:schemeClr val="accent1"/>
          </a:solidFill>
        </p:spPr>
        <p:txBody>
          <a:bodyPr wrap="square" rtlCol="0">
            <a:spAutoFit/>
          </a:bodyPr>
          <a:lstStyle/>
          <a:p>
            <a:pPr algn="ctr">
              <a:lnSpc>
                <a:spcPct val="150000"/>
              </a:lnSpc>
            </a:pPr>
            <a:r>
              <a:rPr lang="zh-CN" altLang="en-US" sz="2000" dirty="0">
                <a:solidFill>
                  <a:srgbClr val="FFFFFE"/>
                </a:solidFill>
                <a:latin typeface="微软雅黑" panose="020B0503020204020204" pitchFamily="34" charset="-122"/>
                <a:ea typeface="微软雅黑" panose="020B0503020204020204" pitchFamily="34" charset="-122"/>
              </a:rPr>
              <a:t>请在此添加小标题</a:t>
            </a:r>
            <a:endParaRPr lang="zh-CN" altLang="en-US" sz="2000" dirty="0">
              <a:solidFill>
                <a:srgbClr val="FFFFFE"/>
              </a:solidFill>
              <a:latin typeface="微软雅黑" panose="020B0503020204020204" pitchFamily="34" charset="-122"/>
              <a:ea typeface="微软雅黑" panose="020B0503020204020204" pitchFamily="34" charset="-122"/>
            </a:endParaRPr>
          </a:p>
        </p:txBody>
      </p:sp>
      <p:sp>
        <p:nvSpPr>
          <p:cNvPr id="29" name="文本框 28" descr="#clear#"/>
          <p:cNvSpPr txBox="1"/>
          <p:nvPr/>
        </p:nvSpPr>
        <p:spPr>
          <a:xfrm>
            <a:off x="4384390" y="4390871"/>
            <a:ext cx="3423220"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0" name="文本框 29" descr="#clear#"/>
          <p:cNvSpPr txBox="1"/>
          <p:nvPr/>
        </p:nvSpPr>
        <p:spPr>
          <a:xfrm>
            <a:off x="4378569" y="3570608"/>
            <a:ext cx="3434862" cy="612934"/>
          </a:xfrm>
          <a:prstGeom prst="roundRect">
            <a:avLst>
              <a:gd name="adj" fmla="val 50000"/>
            </a:avLst>
          </a:prstGeom>
          <a:solidFill>
            <a:schemeClr val="accent1"/>
          </a:solidFill>
        </p:spPr>
        <p:txBody>
          <a:bodyPr wrap="square" rtlCol="0">
            <a:spAutoFit/>
          </a:bodyPr>
          <a:lstStyle/>
          <a:p>
            <a:pPr algn="ctr">
              <a:lnSpc>
                <a:spcPct val="150000"/>
              </a:lnSpc>
            </a:pPr>
            <a:r>
              <a:rPr lang="zh-CN" altLang="en-US" sz="2000" dirty="0">
                <a:solidFill>
                  <a:srgbClr val="FFFFFE"/>
                </a:solidFill>
                <a:latin typeface="微软雅黑" panose="020B0503020204020204" pitchFamily="34" charset="-122"/>
                <a:ea typeface="微软雅黑" panose="020B0503020204020204" pitchFamily="34" charset="-122"/>
              </a:rPr>
              <a:t>请在此添加小标题</a:t>
            </a:r>
            <a:endParaRPr lang="zh-CN" altLang="en-US" sz="2000" dirty="0">
              <a:solidFill>
                <a:srgbClr val="FFFFFE"/>
              </a:solidFill>
              <a:latin typeface="微软雅黑" panose="020B0503020204020204" pitchFamily="34" charset="-122"/>
              <a:ea typeface="微软雅黑" panose="020B0503020204020204" pitchFamily="34" charset="-122"/>
            </a:endParaRPr>
          </a:p>
        </p:txBody>
      </p:sp>
      <p:sp>
        <p:nvSpPr>
          <p:cNvPr id="31" name="文本框 30" descr="#clear#"/>
          <p:cNvSpPr txBox="1"/>
          <p:nvPr/>
        </p:nvSpPr>
        <p:spPr>
          <a:xfrm>
            <a:off x="8412881" y="4390871"/>
            <a:ext cx="3423220"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50" name="文本框 49" descr="#clear#"/>
          <p:cNvSpPr txBox="1"/>
          <p:nvPr/>
        </p:nvSpPr>
        <p:spPr>
          <a:xfrm>
            <a:off x="8407060" y="3570608"/>
            <a:ext cx="3434862" cy="612934"/>
          </a:xfrm>
          <a:prstGeom prst="roundRect">
            <a:avLst>
              <a:gd name="adj" fmla="val 50000"/>
            </a:avLst>
          </a:prstGeom>
          <a:solidFill>
            <a:schemeClr val="accent1"/>
          </a:solidFill>
        </p:spPr>
        <p:txBody>
          <a:bodyPr wrap="square" rtlCol="0">
            <a:spAutoFit/>
          </a:bodyPr>
          <a:lstStyle/>
          <a:p>
            <a:pPr algn="ctr">
              <a:lnSpc>
                <a:spcPct val="150000"/>
              </a:lnSpc>
            </a:pPr>
            <a:r>
              <a:rPr lang="zh-CN" altLang="en-US" sz="2000" dirty="0">
                <a:solidFill>
                  <a:srgbClr val="FFFFFE"/>
                </a:solidFill>
                <a:latin typeface="微软雅黑" panose="020B0503020204020204" pitchFamily="34" charset="-122"/>
                <a:ea typeface="微软雅黑" panose="020B0503020204020204" pitchFamily="34" charset="-122"/>
              </a:rPr>
              <a:t>请在此添加小标题</a:t>
            </a:r>
            <a:endParaRPr lang="zh-CN" altLang="en-US" sz="2000" dirty="0">
              <a:solidFill>
                <a:srgbClr val="FFFFFE"/>
              </a:solidFill>
              <a:latin typeface="微软雅黑" panose="020B0503020204020204" pitchFamily="34" charset="-122"/>
              <a:ea typeface="微软雅黑" panose="020B0503020204020204" pitchFamily="34" charset="-122"/>
            </a:endParaRPr>
          </a:p>
        </p:txBody>
      </p:sp>
      <p:sp>
        <p:nvSpPr>
          <p:cNvPr id="51" name="文本框 50" descr="#clear#"/>
          <p:cNvSpPr txBox="1"/>
          <p:nvPr/>
        </p:nvSpPr>
        <p:spPr>
          <a:xfrm>
            <a:off x="355900" y="5551416"/>
            <a:ext cx="3423220"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52" name="文本框 51" descr="#clear#"/>
          <p:cNvSpPr txBox="1"/>
          <p:nvPr/>
        </p:nvSpPr>
        <p:spPr>
          <a:xfrm>
            <a:off x="4384390" y="5551416"/>
            <a:ext cx="3423220"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53" name="文本框 52" descr="#clear#"/>
          <p:cNvSpPr txBox="1"/>
          <p:nvPr/>
        </p:nvSpPr>
        <p:spPr>
          <a:xfrm>
            <a:off x="8412881" y="5551416"/>
            <a:ext cx="3423220"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dirty="0"/>
              <a:t>请在此添加第四节标题</a:t>
            </a:r>
            <a:endParaRPr lang="zh-CN" altLang="en-US" dirty="0"/>
          </a:p>
        </p:txBody>
      </p:sp>
      <p:sp>
        <p:nvSpPr>
          <p:cNvPr id="9219" name="文本占位符 2" descr="#clear#"/>
          <p:cNvSpPr>
            <a:spLocks noGrp="1"/>
          </p:cNvSpPr>
          <p:nvPr>
            <p:ph type="body" idx="1"/>
          </p:nvPr>
        </p:nvSpPr>
        <p:spPr/>
        <p:txBody>
          <a:bodyPr/>
          <a:lstStyle/>
          <a:p>
            <a:r>
              <a:rPr lang="zh-CN" altLang="en-US" dirty="0"/>
              <a:t>请输入第四节的小标题</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9" name="稻壳儿小白白(http://dwz.cn/Wu2UP)"/>
          <p:cNvSpPr/>
          <p:nvPr/>
        </p:nvSpPr>
        <p:spPr bwMode="auto">
          <a:xfrm rot="19632888">
            <a:off x="4685310" y="4825683"/>
            <a:ext cx="3209162" cy="1413679"/>
          </a:xfrm>
          <a:custGeom>
            <a:avLst/>
            <a:gdLst/>
            <a:ahLst/>
            <a:cxnLst>
              <a:cxn ang="0">
                <a:pos x="1548" y="674"/>
              </a:cxn>
              <a:cxn ang="0">
                <a:pos x="1577" y="645"/>
              </a:cxn>
              <a:cxn ang="0">
                <a:pos x="1735" y="724"/>
              </a:cxn>
              <a:cxn ang="0">
                <a:pos x="1437" y="784"/>
              </a:cxn>
              <a:cxn ang="0">
                <a:pos x="1474" y="748"/>
              </a:cxn>
              <a:cxn ang="0">
                <a:pos x="1328" y="742"/>
              </a:cxn>
              <a:cxn ang="0">
                <a:pos x="930" y="692"/>
              </a:cxn>
              <a:cxn ang="0">
                <a:pos x="571" y="498"/>
              </a:cxn>
              <a:cxn ang="0">
                <a:pos x="702" y="361"/>
              </a:cxn>
              <a:cxn ang="0">
                <a:pos x="948" y="236"/>
              </a:cxn>
              <a:cxn ang="0">
                <a:pos x="0" y="0"/>
              </a:cxn>
              <a:cxn ang="0">
                <a:pos x="993" y="243"/>
              </a:cxn>
              <a:cxn ang="0">
                <a:pos x="777" y="359"/>
              </a:cxn>
              <a:cxn ang="0">
                <a:pos x="678" y="520"/>
              </a:cxn>
              <a:cxn ang="0">
                <a:pos x="1328" y="670"/>
              </a:cxn>
              <a:cxn ang="0">
                <a:pos x="1548" y="674"/>
              </a:cxn>
            </a:cxnLst>
            <a:rect l="0" t="0" r="r" b="b"/>
            <a:pathLst>
              <a:path w="1735" h="784">
                <a:moveTo>
                  <a:pt x="1548" y="674"/>
                </a:moveTo>
                <a:cubicBezTo>
                  <a:pt x="1577" y="645"/>
                  <a:pt x="1577" y="645"/>
                  <a:pt x="1577" y="645"/>
                </a:cubicBezTo>
                <a:cubicBezTo>
                  <a:pt x="1735" y="724"/>
                  <a:pt x="1735" y="724"/>
                  <a:pt x="1735" y="724"/>
                </a:cubicBezTo>
                <a:cubicBezTo>
                  <a:pt x="1437" y="784"/>
                  <a:pt x="1437" y="784"/>
                  <a:pt x="1437" y="784"/>
                </a:cubicBezTo>
                <a:cubicBezTo>
                  <a:pt x="1474" y="748"/>
                  <a:pt x="1474" y="748"/>
                  <a:pt x="1474" y="748"/>
                </a:cubicBezTo>
                <a:cubicBezTo>
                  <a:pt x="1425" y="747"/>
                  <a:pt x="1376" y="745"/>
                  <a:pt x="1328" y="742"/>
                </a:cubicBezTo>
                <a:cubicBezTo>
                  <a:pt x="1190" y="733"/>
                  <a:pt x="1058" y="716"/>
                  <a:pt x="930" y="692"/>
                </a:cubicBezTo>
                <a:cubicBezTo>
                  <a:pt x="698" y="635"/>
                  <a:pt x="578" y="571"/>
                  <a:pt x="571" y="498"/>
                </a:cubicBezTo>
                <a:cubicBezTo>
                  <a:pt x="562" y="453"/>
                  <a:pt x="606" y="407"/>
                  <a:pt x="702" y="361"/>
                </a:cubicBezTo>
                <a:cubicBezTo>
                  <a:pt x="824" y="313"/>
                  <a:pt x="906" y="271"/>
                  <a:pt x="948" y="236"/>
                </a:cubicBezTo>
                <a:cubicBezTo>
                  <a:pt x="1053" y="130"/>
                  <a:pt x="737" y="51"/>
                  <a:pt x="0" y="0"/>
                </a:cubicBezTo>
                <a:cubicBezTo>
                  <a:pt x="754" y="31"/>
                  <a:pt x="1085" y="112"/>
                  <a:pt x="993" y="243"/>
                </a:cubicBezTo>
                <a:cubicBezTo>
                  <a:pt x="968" y="274"/>
                  <a:pt x="896" y="312"/>
                  <a:pt x="777" y="359"/>
                </a:cubicBezTo>
                <a:cubicBezTo>
                  <a:pt x="664" y="409"/>
                  <a:pt x="631" y="463"/>
                  <a:pt x="678" y="520"/>
                </a:cubicBezTo>
                <a:cubicBezTo>
                  <a:pt x="761" y="606"/>
                  <a:pt x="977" y="656"/>
                  <a:pt x="1328" y="670"/>
                </a:cubicBezTo>
                <a:cubicBezTo>
                  <a:pt x="1396" y="673"/>
                  <a:pt x="1470" y="674"/>
                  <a:pt x="1548" y="674"/>
                </a:cubicBezTo>
                <a:close/>
              </a:path>
            </a:pathLst>
          </a:custGeom>
          <a:solidFill>
            <a:schemeClr val="tx1"/>
          </a:solidFill>
          <a:ln w="9525">
            <a:noFill/>
            <a:round/>
          </a:ln>
        </p:spPr>
        <p:txBody>
          <a:bodyPr lIns="121682" tIns="60841" rIns="121682" bIns="60841"/>
          <a:lstStyle/>
          <a:p>
            <a:pPr defTabSz="1373505" eaLnBrk="1" fontAlgn="auto" hangingPunct="1">
              <a:spcBef>
                <a:spcPts val="0"/>
              </a:spcBef>
              <a:spcAft>
                <a:spcPts val="0"/>
              </a:spcAft>
              <a:defRPr/>
            </a:pPr>
            <a:endParaRPr lang="en-US" sz="3545" kern="0">
              <a:solidFill>
                <a:srgbClr val="262626"/>
              </a:solidFill>
              <a:cs typeface="+mn-ea"/>
              <a:sym typeface="Arial" panose="020B0604020202020204" pitchFamily="34" charset="0"/>
            </a:endParaRPr>
          </a:p>
        </p:txBody>
      </p:sp>
      <p:sp>
        <p:nvSpPr>
          <p:cNvPr id="10" name="稻壳儿小白白(http://dwz.cn/Wu2UP)"/>
          <p:cNvSpPr/>
          <p:nvPr/>
        </p:nvSpPr>
        <p:spPr>
          <a:xfrm>
            <a:off x="2994520" y="5043417"/>
            <a:ext cx="1713004" cy="861109"/>
          </a:xfrm>
          <a:prstGeom prst="ellipse">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a:solidFill>
                <a:prstClr val="white"/>
              </a:solidFill>
              <a:sym typeface="Arial" panose="020B0604020202020204" pitchFamily="34" charset="0"/>
            </a:endParaRPr>
          </a:p>
        </p:txBody>
      </p:sp>
      <p:sp>
        <p:nvSpPr>
          <p:cNvPr id="12" name="稻壳儿小白白(http://dwz.cn/Wu2UP)@|1FFC:0|FBC:0|LFC:16777215|LBC:16777215"/>
          <p:cNvSpPr/>
          <p:nvPr/>
        </p:nvSpPr>
        <p:spPr>
          <a:xfrm>
            <a:off x="3856062" y="3593488"/>
            <a:ext cx="1033818" cy="812285"/>
          </a:xfrm>
          <a:prstGeom prst="wave">
            <a:avLst>
              <a:gd name="adj1" fmla="val 6364"/>
              <a:gd name="adj2" fmla="val 0"/>
            </a:avLst>
          </a:prstGeom>
          <a:solidFill>
            <a:schemeClr val="accent1"/>
          </a:solidFill>
          <a:ln w="25400" cap="flat" cmpd="sng" algn="ctr">
            <a:noFill/>
            <a:prstDash val="solid"/>
          </a:ln>
          <a:effectLst/>
        </p:spPr>
        <p:txBody>
          <a:bodyPr anchor="ctr"/>
          <a:lstStyle/>
          <a:p>
            <a:pPr algn="ctr" defTabSz="1373505" eaLnBrk="1" fontAlgn="auto" hangingPunct="1">
              <a:spcBef>
                <a:spcPts val="0"/>
              </a:spcBef>
              <a:spcAft>
                <a:spcPts val="0"/>
              </a:spcAft>
              <a:defRPr/>
            </a:pPr>
            <a:endParaRPr lang="en-US" sz="3545" kern="0">
              <a:solidFill>
                <a:srgbClr val="FFFFFF"/>
              </a:solidFill>
              <a:cs typeface="+mn-ea"/>
              <a:sym typeface="Arial" panose="020B0604020202020204" pitchFamily="34" charset="0"/>
            </a:endParaRPr>
          </a:p>
        </p:txBody>
      </p:sp>
      <p:sp>
        <p:nvSpPr>
          <p:cNvPr id="13" name="稻壳儿小白白(http://dwz.cn/Wu2UP)@|1FFC:0|FBC:0|LFC:16777215|LBC:16777215"/>
          <p:cNvSpPr/>
          <p:nvPr/>
        </p:nvSpPr>
        <p:spPr>
          <a:xfrm>
            <a:off x="3671452" y="5416516"/>
            <a:ext cx="295376" cy="110766"/>
          </a:xfrm>
          <a:prstGeom prst="can">
            <a:avLst/>
          </a:prstGeom>
          <a:solidFill>
            <a:schemeClr val="accent1"/>
          </a:solidFill>
          <a:ln w="25400" cap="flat" cmpd="sng" algn="ctr">
            <a:noFill/>
            <a:prstDash val="solid"/>
          </a:ln>
          <a:effectLst/>
        </p:spPr>
        <p:txBody>
          <a:bodyPr anchor="ctr"/>
          <a:lstStyle/>
          <a:p>
            <a:pPr algn="ctr" defTabSz="1373505" eaLnBrk="1" fontAlgn="auto" hangingPunct="1">
              <a:spcBef>
                <a:spcPts val="0"/>
              </a:spcBef>
              <a:spcAft>
                <a:spcPts val="0"/>
              </a:spcAft>
              <a:defRPr/>
            </a:pPr>
            <a:endParaRPr lang="en-US" sz="3545" kern="0">
              <a:solidFill>
                <a:srgbClr val="FFFFFF"/>
              </a:solidFill>
              <a:cs typeface="+mn-ea"/>
              <a:sym typeface="Arial" panose="020B0604020202020204" pitchFamily="34" charset="0"/>
            </a:endParaRPr>
          </a:p>
        </p:txBody>
      </p:sp>
      <p:sp>
        <p:nvSpPr>
          <p:cNvPr id="14" name="稻壳儿小白白(http://dwz.cn/Wu2UP)@|1FFC:0|FBC:0|LFC:16777215|LBC:16777215"/>
          <p:cNvSpPr/>
          <p:nvPr/>
        </p:nvSpPr>
        <p:spPr>
          <a:xfrm>
            <a:off x="3782218" y="3593488"/>
            <a:ext cx="73844" cy="1846103"/>
          </a:xfrm>
          <a:prstGeom prst="can">
            <a:avLst/>
          </a:prstGeom>
          <a:solidFill>
            <a:schemeClr val="accent1"/>
          </a:solidFill>
          <a:ln w="25400" cap="flat" cmpd="sng" algn="ctr">
            <a:noFill/>
            <a:prstDash val="solid"/>
          </a:ln>
          <a:effectLst/>
        </p:spPr>
        <p:txBody>
          <a:bodyPr anchor="ctr"/>
          <a:lstStyle/>
          <a:p>
            <a:pPr algn="ctr" defTabSz="1373505" eaLnBrk="1" fontAlgn="auto" hangingPunct="1">
              <a:spcBef>
                <a:spcPts val="0"/>
              </a:spcBef>
              <a:spcAft>
                <a:spcPts val="0"/>
              </a:spcAft>
              <a:defRPr/>
            </a:pPr>
            <a:endParaRPr lang="en-US" sz="3545" kern="0">
              <a:solidFill>
                <a:srgbClr val="FFFFFF"/>
              </a:solidFill>
              <a:cs typeface="+mn-ea"/>
              <a:sym typeface="Arial" panose="020B0604020202020204" pitchFamily="34" charset="0"/>
            </a:endParaRPr>
          </a:p>
        </p:txBody>
      </p:sp>
      <p:sp>
        <p:nvSpPr>
          <p:cNvPr id="15" name="矩形 14" descr="#clear#"/>
          <p:cNvSpPr/>
          <p:nvPr/>
        </p:nvSpPr>
        <p:spPr>
          <a:xfrm>
            <a:off x="3830549" y="3630239"/>
            <a:ext cx="1015021" cy="707886"/>
          </a:xfrm>
          <a:prstGeom prst="rect">
            <a:avLst/>
          </a:prstGeom>
        </p:spPr>
        <p:txBody>
          <a:bodyPr wrap="non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r>
              <a:rPr lang="en-US" altLang="zh-CN" sz="4000" dirty="0">
                <a:solidFill>
                  <a:srgbClr val="FFFFFE"/>
                </a:solidFill>
                <a:latin typeface="微软雅黑" panose="020B0503020204020204" pitchFamily="34" charset="-122"/>
                <a:ea typeface="微软雅黑" panose="020B0503020204020204" pitchFamily="34" charset="-122"/>
                <a:cs typeface="Segoe UI Light" panose="020B0502040204020203" pitchFamily="34" charset="0"/>
              </a:rPr>
              <a:t>51</a:t>
            </a:r>
            <a:r>
              <a:rPr lang="en-US" altLang="zh-CN" sz="2000" dirty="0">
                <a:solidFill>
                  <a:srgbClr val="FFFFFE"/>
                </a:solidFill>
                <a:latin typeface="微软雅黑" panose="020B0503020204020204" pitchFamily="34" charset="-122"/>
                <a:ea typeface="微软雅黑" panose="020B0503020204020204" pitchFamily="34" charset="-122"/>
                <a:cs typeface="Segoe UI Light" panose="020B0502040204020203" pitchFamily="34" charset="0"/>
              </a:rPr>
              <a:t>%</a:t>
            </a:r>
            <a:endParaRPr lang="en-US" altLang="zh-CN" sz="2800" dirty="0">
              <a:solidFill>
                <a:srgbClr val="FFFFFE"/>
              </a:solidFill>
              <a:latin typeface="微软雅黑" panose="020B0503020204020204" pitchFamily="34" charset="-122"/>
              <a:ea typeface="微软雅黑" panose="020B0503020204020204" pitchFamily="34" charset="-122"/>
              <a:cs typeface="Segoe UI Light" panose="020B0502040204020203" pitchFamily="34" charset="0"/>
            </a:endParaRPr>
          </a:p>
        </p:txBody>
      </p:sp>
      <p:sp>
        <p:nvSpPr>
          <p:cNvPr id="16" name="稻壳儿小白白(http://dwz.cn/Wu2UP)"/>
          <p:cNvSpPr/>
          <p:nvPr/>
        </p:nvSpPr>
        <p:spPr>
          <a:xfrm>
            <a:off x="7910854" y="4338125"/>
            <a:ext cx="1713004" cy="861109"/>
          </a:xfrm>
          <a:prstGeom prst="ellipse">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a:solidFill>
                <a:prstClr val="white"/>
              </a:solidFill>
              <a:sym typeface="Arial" panose="020B0604020202020204" pitchFamily="34" charset="0"/>
            </a:endParaRPr>
          </a:p>
        </p:txBody>
      </p:sp>
      <p:sp>
        <p:nvSpPr>
          <p:cNvPr id="18" name="稻壳儿小白白(http://dwz.cn/Wu2UP)@|1FFC:0|FBC:0|LFC:16777215|LBC:16777215"/>
          <p:cNvSpPr/>
          <p:nvPr/>
        </p:nvSpPr>
        <p:spPr>
          <a:xfrm>
            <a:off x="8892691" y="1628099"/>
            <a:ext cx="1707473" cy="1341586"/>
          </a:xfrm>
          <a:prstGeom prst="wave">
            <a:avLst>
              <a:gd name="adj1" fmla="val 6364"/>
              <a:gd name="adj2" fmla="val 0"/>
            </a:avLst>
          </a:prstGeom>
          <a:solidFill>
            <a:schemeClr val="accent1"/>
          </a:solidFill>
          <a:ln w="25400" cap="flat" cmpd="sng" algn="ctr">
            <a:noFill/>
            <a:prstDash val="solid"/>
          </a:ln>
          <a:effectLst/>
        </p:spPr>
        <p:txBody>
          <a:bodyPr anchor="ctr"/>
          <a:lstStyle/>
          <a:p>
            <a:pPr algn="ctr" defTabSz="1373505" eaLnBrk="1" fontAlgn="auto" hangingPunct="1">
              <a:spcBef>
                <a:spcPts val="0"/>
              </a:spcBef>
              <a:spcAft>
                <a:spcPts val="0"/>
              </a:spcAft>
              <a:defRPr/>
            </a:pPr>
            <a:endParaRPr lang="en-US" sz="3545" kern="0">
              <a:solidFill>
                <a:srgbClr val="FFFFFF"/>
              </a:solidFill>
              <a:cs typeface="+mn-ea"/>
              <a:sym typeface="Arial" panose="020B0604020202020204" pitchFamily="34" charset="0"/>
            </a:endParaRPr>
          </a:p>
        </p:txBody>
      </p:sp>
      <p:sp>
        <p:nvSpPr>
          <p:cNvPr id="19" name="稻壳儿小白白(http://dwz.cn/Wu2UP)@|1FFC:0|FBC:0|LFC:16777215|LBC:16777215"/>
          <p:cNvSpPr/>
          <p:nvPr/>
        </p:nvSpPr>
        <p:spPr>
          <a:xfrm>
            <a:off x="8587785" y="4639047"/>
            <a:ext cx="487849" cy="182943"/>
          </a:xfrm>
          <a:prstGeom prst="can">
            <a:avLst/>
          </a:prstGeom>
          <a:solidFill>
            <a:schemeClr val="accent1"/>
          </a:solidFill>
          <a:ln w="25400" cap="flat" cmpd="sng" algn="ctr">
            <a:noFill/>
            <a:prstDash val="solid"/>
          </a:ln>
          <a:effectLst/>
        </p:spPr>
        <p:txBody>
          <a:bodyPr anchor="ctr"/>
          <a:lstStyle/>
          <a:p>
            <a:pPr algn="ctr" defTabSz="1373505" eaLnBrk="1" fontAlgn="auto" hangingPunct="1">
              <a:spcBef>
                <a:spcPts val="0"/>
              </a:spcBef>
              <a:spcAft>
                <a:spcPts val="0"/>
              </a:spcAft>
              <a:defRPr/>
            </a:pPr>
            <a:endParaRPr lang="en-US" sz="3545" kern="0">
              <a:solidFill>
                <a:srgbClr val="FFFFFF"/>
              </a:solidFill>
              <a:cs typeface="+mn-ea"/>
              <a:sym typeface="Arial" panose="020B0604020202020204" pitchFamily="34" charset="0"/>
            </a:endParaRPr>
          </a:p>
        </p:txBody>
      </p:sp>
      <p:sp>
        <p:nvSpPr>
          <p:cNvPr id="20" name="稻壳儿小白白(http://dwz.cn/Wu2UP)@|1FFC:0|FBC:0|LFC:16777215|LBC:16777215"/>
          <p:cNvSpPr/>
          <p:nvPr/>
        </p:nvSpPr>
        <p:spPr>
          <a:xfrm>
            <a:off x="8770729" y="1628099"/>
            <a:ext cx="121962" cy="3049058"/>
          </a:xfrm>
          <a:prstGeom prst="can">
            <a:avLst/>
          </a:prstGeom>
          <a:solidFill>
            <a:schemeClr val="accent1"/>
          </a:solidFill>
          <a:ln w="25400" cap="flat" cmpd="sng" algn="ctr">
            <a:noFill/>
            <a:prstDash val="solid"/>
          </a:ln>
          <a:effectLst/>
        </p:spPr>
        <p:txBody>
          <a:bodyPr anchor="ctr"/>
          <a:lstStyle/>
          <a:p>
            <a:pPr algn="ctr" defTabSz="1373505" eaLnBrk="1" fontAlgn="auto" hangingPunct="1">
              <a:spcBef>
                <a:spcPts val="0"/>
              </a:spcBef>
              <a:spcAft>
                <a:spcPts val="0"/>
              </a:spcAft>
              <a:defRPr/>
            </a:pPr>
            <a:endParaRPr lang="en-US" sz="3545" kern="0">
              <a:solidFill>
                <a:srgbClr val="FFFFFF"/>
              </a:solidFill>
              <a:cs typeface="+mn-ea"/>
              <a:sym typeface="Arial" panose="020B0604020202020204" pitchFamily="34" charset="0"/>
            </a:endParaRPr>
          </a:p>
        </p:txBody>
      </p:sp>
      <p:sp>
        <p:nvSpPr>
          <p:cNvPr id="21" name="矩形 20" descr="#clear#"/>
          <p:cNvSpPr/>
          <p:nvPr/>
        </p:nvSpPr>
        <p:spPr>
          <a:xfrm>
            <a:off x="8939278" y="1807354"/>
            <a:ext cx="1530257" cy="923330"/>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r>
              <a:rPr lang="en-US" altLang="zh-CN" sz="5400" dirty="0">
                <a:solidFill>
                  <a:srgbClr val="FFFFFE"/>
                </a:solidFill>
                <a:latin typeface="微软雅黑" panose="020B0503020204020204" pitchFamily="34" charset="-122"/>
                <a:ea typeface="微软雅黑" panose="020B0503020204020204" pitchFamily="34" charset="-122"/>
                <a:cs typeface="Segoe UI Light" panose="020B0502040204020203" pitchFamily="34" charset="0"/>
              </a:rPr>
              <a:t>96</a:t>
            </a:r>
            <a:r>
              <a:rPr lang="en-US" altLang="zh-CN" sz="3200" dirty="0">
                <a:solidFill>
                  <a:srgbClr val="FFFFFE"/>
                </a:solidFill>
                <a:latin typeface="微软雅黑" panose="020B0503020204020204" pitchFamily="34" charset="-122"/>
                <a:ea typeface="微软雅黑" panose="020B0503020204020204" pitchFamily="34" charset="-122"/>
                <a:cs typeface="Segoe UI Light" panose="020B0502040204020203" pitchFamily="34" charset="0"/>
              </a:rPr>
              <a:t>%</a:t>
            </a:r>
            <a:endParaRPr lang="en-US" altLang="zh-CN" sz="4000" dirty="0">
              <a:solidFill>
                <a:srgbClr val="FFFFFE"/>
              </a:solidFill>
              <a:latin typeface="微软雅黑" panose="020B0503020204020204" pitchFamily="34" charset="-122"/>
              <a:ea typeface="微软雅黑" panose="020B0503020204020204" pitchFamily="34" charset="-122"/>
              <a:cs typeface="Segoe UI Light" panose="020B0502040204020203" pitchFamily="34" charset="0"/>
            </a:endParaRPr>
          </a:p>
        </p:txBody>
      </p:sp>
      <p:sp>
        <p:nvSpPr>
          <p:cNvPr id="22" name="文本框 21" descr="#clear#"/>
          <p:cNvSpPr txBox="1"/>
          <p:nvPr/>
        </p:nvSpPr>
        <p:spPr>
          <a:xfrm>
            <a:off x="1591836" y="2236667"/>
            <a:ext cx="1933397" cy="253640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3" name="文本框 22" descr="#clear#"/>
          <p:cNvSpPr txBox="1"/>
          <p:nvPr/>
        </p:nvSpPr>
        <p:spPr>
          <a:xfrm>
            <a:off x="6506503" y="1628099"/>
            <a:ext cx="1933397" cy="253640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descr="#clear#"/>
          <p:cNvSpPr txBox="1">
            <a:spLocks noChangeArrowheads="1"/>
          </p:cNvSpPr>
          <p:nvPr/>
        </p:nvSpPr>
        <p:spPr bwMode="auto">
          <a:xfrm>
            <a:off x="778412" y="464573"/>
            <a:ext cx="3470268"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zh-CN" altLang="en-US" sz="6600" b="1" dirty="0">
                <a:latin typeface="+mj-ea"/>
                <a:ea typeface="+mj-ea"/>
              </a:rPr>
              <a:t>目录</a:t>
            </a:r>
            <a:endParaRPr lang="en-US" altLang="zh-CN" sz="6600" b="1" dirty="0">
              <a:latin typeface="+mj-ea"/>
              <a:ea typeface="+mj-ea"/>
            </a:endParaRPr>
          </a:p>
        </p:txBody>
      </p:sp>
      <p:sp>
        <p:nvSpPr>
          <p:cNvPr id="22" name="矩形 21"/>
          <p:cNvSpPr/>
          <p:nvPr/>
        </p:nvSpPr>
        <p:spPr>
          <a:xfrm>
            <a:off x="778412" y="2700998"/>
            <a:ext cx="886265" cy="717452"/>
          </a:xfrm>
          <a:prstGeom prst="rect">
            <a:avLst/>
          </a:prstGeom>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descr="#clear#"/>
          <p:cNvSpPr/>
          <p:nvPr/>
        </p:nvSpPr>
        <p:spPr>
          <a:xfrm>
            <a:off x="963637" y="2801817"/>
            <a:ext cx="515815" cy="515815"/>
          </a:xfrm>
          <a:prstGeom prst="ellipse">
            <a:avLst/>
          </a:prstGeom>
          <a:ln w="57150">
            <a:solidFill>
              <a:srgbClr val="FFFFFE"/>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rgbClr val="FFFFFE"/>
                </a:solidFill>
              </a:rPr>
              <a:t>A</a:t>
            </a:r>
            <a:endParaRPr lang="zh-CN" altLang="en-US" sz="2800" dirty="0">
              <a:solidFill>
                <a:srgbClr val="FFFFFE"/>
              </a:solidFill>
            </a:endParaRPr>
          </a:p>
        </p:txBody>
      </p:sp>
      <p:sp>
        <p:nvSpPr>
          <p:cNvPr id="24" name="矩形 23" descr="#clear#"/>
          <p:cNvSpPr/>
          <p:nvPr/>
        </p:nvSpPr>
        <p:spPr>
          <a:xfrm>
            <a:off x="1664677" y="2700998"/>
            <a:ext cx="4178105" cy="717452"/>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solidFill>
                  <a:schemeClr val="accent1"/>
                </a:solidFill>
              </a:rPr>
              <a:t>请在此添加文本</a:t>
            </a:r>
            <a:endParaRPr lang="zh-CN" altLang="en-US" dirty="0">
              <a:solidFill>
                <a:schemeClr val="accent1"/>
              </a:solidFill>
            </a:endParaRPr>
          </a:p>
        </p:txBody>
      </p:sp>
      <p:sp>
        <p:nvSpPr>
          <p:cNvPr id="25" name="矩形 24"/>
          <p:cNvSpPr/>
          <p:nvPr/>
        </p:nvSpPr>
        <p:spPr>
          <a:xfrm>
            <a:off x="6349219" y="2700998"/>
            <a:ext cx="886265" cy="717452"/>
          </a:xfrm>
          <a:prstGeom prst="rect">
            <a:avLst/>
          </a:prstGeom>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descr="#clear#"/>
          <p:cNvSpPr/>
          <p:nvPr/>
        </p:nvSpPr>
        <p:spPr>
          <a:xfrm>
            <a:off x="6534444" y="2801817"/>
            <a:ext cx="515815" cy="515815"/>
          </a:xfrm>
          <a:prstGeom prst="ellipse">
            <a:avLst/>
          </a:prstGeom>
          <a:ln w="57150">
            <a:solidFill>
              <a:srgbClr val="FFFFFE"/>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rgbClr val="FFFFFE"/>
                </a:solidFill>
              </a:rPr>
              <a:t>B</a:t>
            </a:r>
            <a:endParaRPr lang="zh-CN" altLang="en-US" sz="2800" dirty="0">
              <a:solidFill>
                <a:srgbClr val="FFFFFE"/>
              </a:solidFill>
            </a:endParaRPr>
          </a:p>
        </p:txBody>
      </p:sp>
      <p:sp>
        <p:nvSpPr>
          <p:cNvPr id="27" name="矩形 26" descr="#clear#"/>
          <p:cNvSpPr/>
          <p:nvPr/>
        </p:nvSpPr>
        <p:spPr>
          <a:xfrm>
            <a:off x="7235484" y="2700998"/>
            <a:ext cx="4178105" cy="717452"/>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solidFill>
                  <a:schemeClr val="accent1"/>
                </a:solidFill>
              </a:rPr>
              <a:t>请在此添加文本</a:t>
            </a:r>
            <a:endParaRPr lang="zh-CN" altLang="en-US" dirty="0">
              <a:solidFill>
                <a:schemeClr val="accent1"/>
              </a:solidFill>
            </a:endParaRPr>
          </a:p>
        </p:txBody>
      </p:sp>
      <p:sp>
        <p:nvSpPr>
          <p:cNvPr id="28" name="矩形 27"/>
          <p:cNvSpPr/>
          <p:nvPr/>
        </p:nvSpPr>
        <p:spPr>
          <a:xfrm>
            <a:off x="778412" y="4445393"/>
            <a:ext cx="886265" cy="717452"/>
          </a:xfrm>
          <a:prstGeom prst="rect">
            <a:avLst/>
          </a:prstGeom>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descr="#clear#"/>
          <p:cNvSpPr/>
          <p:nvPr/>
        </p:nvSpPr>
        <p:spPr>
          <a:xfrm>
            <a:off x="963637" y="4546212"/>
            <a:ext cx="515815" cy="515815"/>
          </a:xfrm>
          <a:prstGeom prst="ellipse">
            <a:avLst/>
          </a:prstGeom>
          <a:ln w="57150">
            <a:solidFill>
              <a:srgbClr val="FFFFFE"/>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rgbClr val="FFFFFE"/>
                </a:solidFill>
              </a:rPr>
              <a:t>C</a:t>
            </a:r>
            <a:endParaRPr lang="zh-CN" altLang="en-US" sz="2800" dirty="0">
              <a:solidFill>
                <a:srgbClr val="FFFFFE"/>
              </a:solidFill>
            </a:endParaRPr>
          </a:p>
        </p:txBody>
      </p:sp>
      <p:sp>
        <p:nvSpPr>
          <p:cNvPr id="30" name="矩形 29" descr="#clear#"/>
          <p:cNvSpPr/>
          <p:nvPr/>
        </p:nvSpPr>
        <p:spPr>
          <a:xfrm>
            <a:off x="1664677" y="4445393"/>
            <a:ext cx="4178105" cy="717452"/>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solidFill>
                  <a:schemeClr val="accent1"/>
                </a:solidFill>
              </a:rPr>
              <a:t>请在此添加文本</a:t>
            </a:r>
            <a:endParaRPr lang="zh-CN" altLang="en-US" dirty="0">
              <a:solidFill>
                <a:schemeClr val="accent1"/>
              </a:solidFill>
            </a:endParaRPr>
          </a:p>
        </p:txBody>
      </p:sp>
      <p:sp>
        <p:nvSpPr>
          <p:cNvPr id="31" name="矩形 30"/>
          <p:cNvSpPr/>
          <p:nvPr/>
        </p:nvSpPr>
        <p:spPr>
          <a:xfrm>
            <a:off x="6349219" y="4445393"/>
            <a:ext cx="886265" cy="717452"/>
          </a:xfrm>
          <a:prstGeom prst="rect">
            <a:avLst/>
          </a:prstGeom>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descr="#clear#"/>
          <p:cNvSpPr/>
          <p:nvPr/>
        </p:nvSpPr>
        <p:spPr>
          <a:xfrm>
            <a:off x="6534444" y="4546212"/>
            <a:ext cx="515815" cy="515815"/>
          </a:xfrm>
          <a:prstGeom prst="ellipse">
            <a:avLst/>
          </a:prstGeom>
          <a:ln w="57150">
            <a:solidFill>
              <a:srgbClr val="FFFFFE"/>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rgbClr val="FFFFFE"/>
                </a:solidFill>
              </a:rPr>
              <a:t>D</a:t>
            </a:r>
            <a:endParaRPr lang="zh-CN" altLang="en-US" sz="2800" dirty="0">
              <a:solidFill>
                <a:srgbClr val="FFFFFE"/>
              </a:solidFill>
            </a:endParaRPr>
          </a:p>
        </p:txBody>
      </p:sp>
      <p:sp>
        <p:nvSpPr>
          <p:cNvPr id="33" name="矩形 32" descr="#clear#"/>
          <p:cNvSpPr/>
          <p:nvPr/>
        </p:nvSpPr>
        <p:spPr>
          <a:xfrm>
            <a:off x="7235484" y="4445393"/>
            <a:ext cx="4178105" cy="717452"/>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solidFill>
                  <a:schemeClr val="accent1"/>
                </a:solidFill>
              </a:rPr>
              <a:t>请在此添加文本</a:t>
            </a:r>
            <a:endParaRPr lang="zh-CN" altLang="en-US" dirty="0">
              <a:solidFill>
                <a:schemeClr val="accent1"/>
              </a:solidFill>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17" name="稻壳儿小白白(http://dwz.cn/Wu2UP)"/>
          <p:cNvSpPr>
            <a:spLocks noChangeArrowheads="1"/>
          </p:cNvSpPr>
          <p:nvPr/>
        </p:nvSpPr>
        <p:spPr bwMode="auto">
          <a:xfrm>
            <a:off x="7414079" y="3866018"/>
            <a:ext cx="560388" cy="560387"/>
          </a:xfrm>
          <a:prstGeom prst="ellipse">
            <a:avLst/>
          </a:prstGeom>
          <a:solidFill>
            <a:schemeClr val="tx1"/>
          </a:solidFill>
          <a:ln>
            <a:noFill/>
          </a:ln>
        </p:spPr>
        <p:txBody>
          <a:bodyP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en-US" altLang="zh-CN" sz="1200">
              <a:sym typeface="Arial" panose="020B0604020202020204" pitchFamily="34" charset="0"/>
            </a:endParaRPr>
          </a:p>
        </p:txBody>
      </p:sp>
      <p:sp>
        <p:nvSpPr>
          <p:cNvPr id="18" name="稻壳儿小白白(http://dwz.cn/Wu2UP)"/>
          <p:cNvSpPr/>
          <p:nvPr/>
        </p:nvSpPr>
        <p:spPr bwMode="auto">
          <a:xfrm>
            <a:off x="6983867" y="3437393"/>
            <a:ext cx="1422400" cy="1420812"/>
          </a:xfrm>
          <a:custGeom>
            <a:avLst/>
            <a:gdLst>
              <a:gd name="T0" fmla="*/ 711200 w 500"/>
              <a:gd name="T1" fmla="*/ 1421342 h 500"/>
              <a:gd name="T2" fmla="*/ 0 w 500"/>
              <a:gd name="T3" fmla="*/ 710671 h 500"/>
              <a:gd name="T4" fmla="*/ 711200 w 500"/>
              <a:gd name="T5" fmla="*/ 0 h 500"/>
              <a:gd name="T6" fmla="*/ 989990 w 500"/>
              <a:gd name="T7" fmla="*/ 56854 h 500"/>
              <a:gd name="T8" fmla="*/ 884733 w 500"/>
              <a:gd name="T9" fmla="*/ 213201 h 500"/>
              <a:gd name="T10" fmla="*/ 711200 w 500"/>
              <a:gd name="T11" fmla="*/ 181932 h 500"/>
              <a:gd name="T12" fmla="*/ 182067 w 500"/>
              <a:gd name="T13" fmla="*/ 710671 h 500"/>
              <a:gd name="T14" fmla="*/ 711200 w 500"/>
              <a:gd name="T15" fmla="*/ 1236568 h 500"/>
              <a:gd name="T16" fmla="*/ 1237488 w 500"/>
              <a:gd name="T17" fmla="*/ 710671 h 500"/>
              <a:gd name="T18" fmla="*/ 1177747 w 500"/>
              <a:gd name="T19" fmla="*/ 466200 h 500"/>
              <a:gd name="T20" fmla="*/ 1308608 w 500"/>
              <a:gd name="T21" fmla="*/ 324066 h 500"/>
              <a:gd name="T22" fmla="*/ 1422400 w 500"/>
              <a:gd name="T23" fmla="*/ 710671 h 500"/>
              <a:gd name="T24" fmla="*/ 711200 w 500"/>
              <a:gd name="T25" fmla="*/ 1421342 h 5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0" h="500">
                <a:moveTo>
                  <a:pt x="250" y="500"/>
                </a:moveTo>
                <a:cubicBezTo>
                  <a:pt x="112" y="500"/>
                  <a:pt x="0" y="388"/>
                  <a:pt x="0" y="250"/>
                </a:cubicBezTo>
                <a:cubicBezTo>
                  <a:pt x="0" y="112"/>
                  <a:pt x="112" y="0"/>
                  <a:pt x="250" y="0"/>
                </a:cubicBezTo>
                <a:cubicBezTo>
                  <a:pt x="285" y="0"/>
                  <a:pt x="318" y="7"/>
                  <a:pt x="348" y="20"/>
                </a:cubicBezTo>
                <a:cubicBezTo>
                  <a:pt x="311" y="75"/>
                  <a:pt x="311" y="75"/>
                  <a:pt x="311" y="75"/>
                </a:cubicBezTo>
                <a:cubicBezTo>
                  <a:pt x="291" y="68"/>
                  <a:pt x="271" y="64"/>
                  <a:pt x="250" y="64"/>
                </a:cubicBezTo>
                <a:cubicBezTo>
                  <a:pt x="147" y="64"/>
                  <a:pt x="64" y="147"/>
                  <a:pt x="64" y="250"/>
                </a:cubicBezTo>
                <a:cubicBezTo>
                  <a:pt x="64" y="352"/>
                  <a:pt x="147" y="435"/>
                  <a:pt x="250" y="435"/>
                </a:cubicBezTo>
                <a:cubicBezTo>
                  <a:pt x="352" y="435"/>
                  <a:pt x="435" y="352"/>
                  <a:pt x="435" y="250"/>
                </a:cubicBezTo>
                <a:cubicBezTo>
                  <a:pt x="435" y="219"/>
                  <a:pt x="427" y="189"/>
                  <a:pt x="414" y="164"/>
                </a:cubicBezTo>
                <a:cubicBezTo>
                  <a:pt x="460" y="114"/>
                  <a:pt x="460" y="114"/>
                  <a:pt x="460" y="114"/>
                </a:cubicBezTo>
                <a:cubicBezTo>
                  <a:pt x="485" y="153"/>
                  <a:pt x="500" y="200"/>
                  <a:pt x="500" y="250"/>
                </a:cubicBezTo>
                <a:cubicBezTo>
                  <a:pt x="500" y="388"/>
                  <a:pt x="388" y="500"/>
                  <a:pt x="250" y="500"/>
                </a:cubicBezTo>
                <a:close/>
              </a:path>
            </a:pathLst>
          </a:custGeom>
          <a:solidFill>
            <a:schemeClr val="tx1"/>
          </a:solidFill>
          <a:ln>
            <a:noFill/>
          </a:ln>
        </p:spPr>
        <p:txBody>
          <a:bodyPr/>
          <a:lstStyle/>
          <a:p>
            <a:endParaRPr lang="zh-CN" altLang="en-US"/>
          </a:p>
        </p:txBody>
      </p:sp>
      <p:sp>
        <p:nvSpPr>
          <p:cNvPr id="19" name="稻壳儿小白白(http://dwz.cn/Wu2UP)"/>
          <p:cNvSpPr/>
          <p:nvPr/>
        </p:nvSpPr>
        <p:spPr bwMode="auto">
          <a:xfrm>
            <a:off x="6606042" y="3059568"/>
            <a:ext cx="2176462" cy="2174875"/>
          </a:xfrm>
          <a:custGeom>
            <a:avLst/>
            <a:gdLst>
              <a:gd name="T0" fmla="*/ 1089389 w 765"/>
              <a:gd name="T1" fmla="*/ 2174875 h 765"/>
              <a:gd name="T2" fmla="*/ 0 w 765"/>
              <a:gd name="T3" fmla="*/ 1088859 h 765"/>
              <a:gd name="T4" fmla="*/ 1089389 w 765"/>
              <a:gd name="T5" fmla="*/ 0 h 765"/>
              <a:gd name="T6" fmla="*/ 1598529 w 765"/>
              <a:gd name="T7" fmla="*/ 127934 h 765"/>
              <a:gd name="T8" fmla="*/ 1504665 w 765"/>
              <a:gd name="T9" fmla="*/ 264397 h 765"/>
              <a:gd name="T10" fmla="*/ 1089389 w 765"/>
              <a:gd name="T11" fmla="*/ 164892 h 765"/>
              <a:gd name="T12" fmla="*/ 435187 w 765"/>
              <a:gd name="T13" fmla="*/ 434975 h 765"/>
              <a:gd name="T14" fmla="*/ 164973 w 765"/>
              <a:gd name="T15" fmla="*/ 1088859 h 765"/>
              <a:gd name="T16" fmla="*/ 435187 w 765"/>
              <a:gd name="T17" fmla="*/ 1739900 h 765"/>
              <a:gd name="T18" fmla="*/ 1089389 w 765"/>
              <a:gd name="T19" fmla="*/ 2009983 h 765"/>
              <a:gd name="T20" fmla="*/ 1740746 w 765"/>
              <a:gd name="T21" fmla="*/ 1739900 h 765"/>
              <a:gd name="T22" fmla="*/ 2010960 w 765"/>
              <a:gd name="T23" fmla="*/ 1088859 h 765"/>
              <a:gd name="T24" fmla="*/ 1820388 w 765"/>
              <a:gd name="T25" fmla="*/ 528793 h 765"/>
              <a:gd name="T26" fmla="*/ 1934163 w 765"/>
              <a:gd name="T27" fmla="*/ 406545 h 765"/>
              <a:gd name="T28" fmla="*/ 2175933 w 765"/>
              <a:gd name="T29" fmla="*/ 1088859 h 765"/>
              <a:gd name="T30" fmla="*/ 1089389 w 765"/>
              <a:gd name="T31" fmla="*/ 2174875 h 76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65" h="765">
                <a:moveTo>
                  <a:pt x="383" y="765"/>
                </a:moveTo>
                <a:cubicBezTo>
                  <a:pt x="171" y="765"/>
                  <a:pt x="0" y="594"/>
                  <a:pt x="0" y="383"/>
                </a:cubicBezTo>
                <a:cubicBezTo>
                  <a:pt x="0" y="171"/>
                  <a:pt x="171" y="0"/>
                  <a:pt x="383" y="0"/>
                </a:cubicBezTo>
                <a:cubicBezTo>
                  <a:pt x="447" y="0"/>
                  <a:pt x="508" y="16"/>
                  <a:pt x="562" y="45"/>
                </a:cubicBezTo>
                <a:cubicBezTo>
                  <a:pt x="529" y="93"/>
                  <a:pt x="529" y="93"/>
                  <a:pt x="529" y="93"/>
                </a:cubicBezTo>
                <a:cubicBezTo>
                  <a:pt x="485" y="71"/>
                  <a:pt x="435" y="58"/>
                  <a:pt x="383" y="58"/>
                </a:cubicBezTo>
                <a:cubicBezTo>
                  <a:pt x="293" y="59"/>
                  <a:pt x="212" y="95"/>
                  <a:pt x="153" y="153"/>
                </a:cubicBezTo>
                <a:cubicBezTo>
                  <a:pt x="95" y="212"/>
                  <a:pt x="59" y="293"/>
                  <a:pt x="58" y="383"/>
                </a:cubicBezTo>
                <a:cubicBezTo>
                  <a:pt x="59" y="472"/>
                  <a:pt x="95" y="553"/>
                  <a:pt x="153" y="612"/>
                </a:cubicBezTo>
                <a:cubicBezTo>
                  <a:pt x="212" y="671"/>
                  <a:pt x="293" y="707"/>
                  <a:pt x="383" y="707"/>
                </a:cubicBezTo>
                <a:cubicBezTo>
                  <a:pt x="472" y="707"/>
                  <a:pt x="553" y="671"/>
                  <a:pt x="612" y="612"/>
                </a:cubicBezTo>
                <a:cubicBezTo>
                  <a:pt x="671" y="553"/>
                  <a:pt x="707" y="472"/>
                  <a:pt x="707" y="383"/>
                </a:cubicBezTo>
                <a:cubicBezTo>
                  <a:pt x="707" y="309"/>
                  <a:pt x="682" y="240"/>
                  <a:pt x="640" y="186"/>
                </a:cubicBezTo>
                <a:cubicBezTo>
                  <a:pt x="680" y="143"/>
                  <a:pt x="680" y="143"/>
                  <a:pt x="680" y="143"/>
                </a:cubicBezTo>
                <a:cubicBezTo>
                  <a:pt x="733" y="208"/>
                  <a:pt x="765" y="292"/>
                  <a:pt x="765" y="383"/>
                </a:cubicBezTo>
                <a:cubicBezTo>
                  <a:pt x="765" y="594"/>
                  <a:pt x="594" y="765"/>
                  <a:pt x="383" y="765"/>
                </a:cubicBezTo>
                <a:close/>
              </a:path>
            </a:pathLst>
          </a:custGeom>
          <a:solidFill>
            <a:schemeClr val="tx1"/>
          </a:solidFill>
          <a:ln>
            <a:noFill/>
          </a:ln>
        </p:spPr>
        <p:txBody>
          <a:bodyPr/>
          <a:lstStyle/>
          <a:p>
            <a:endParaRPr lang="zh-CN" altLang="en-US"/>
          </a:p>
        </p:txBody>
      </p:sp>
      <p:sp>
        <p:nvSpPr>
          <p:cNvPr id="20" name="稻壳儿小白白(http://dwz.cn/Wu2UP)"/>
          <p:cNvSpPr/>
          <p:nvPr/>
        </p:nvSpPr>
        <p:spPr bwMode="auto">
          <a:xfrm>
            <a:off x="6220279" y="2672218"/>
            <a:ext cx="2951163" cy="2947987"/>
          </a:xfrm>
          <a:custGeom>
            <a:avLst/>
            <a:gdLst>
              <a:gd name="T0" fmla="*/ 1475846 w 1038"/>
              <a:gd name="T1" fmla="*/ 0 h 1037"/>
              <a:gd name="T2" fmla="*/ 2203816 w 1038"/>
              <a:gd name="T3" fmla="*/ 193345 h 1037"/>
              <a:gd name="T4" fmla="*/ 2104289 w 1038"/>
              <a:gd name="T5" fmla="*/ 338354 h 1037"/>
              <a:gd name="T6" fmla="*/ 1475846 w 1038"/>
              <a:gd name="T7" fmla="*/ 176285 h 1037"/>
              <a:gd name="T8" fmla="*/ 557352 w 1038"/>
              <a:gd name="T9" fmla="*/ 557290 h 1037"/>
              <a:gd name="T10" fmla="*/ 176305 w 1038"/>
              <a:gd name="T11" fmla="*/ 1475680 h 1037"/>
              <a:gd name="T12" fmla="*/ 557352 w 1038"/>
              <a:gd name="T13" fmla="*/ 2394071 h 1037"/>
              <a:gd name="T14" fmla="*/ 1475846 w 1038"/>
              <a:gd name="T15" fmla="*/ 2775075 h 1037"/>
              <a:gd name="T16" fmla="*/ 2394340 w 1038"/>
              <a:gd name="T17" fmla="*/ 2394071 h 1037"/>
              <a:gd name="T18" fmla="*/ 2775387 w 1038"/>
              <a:gd name="T19" fmla="*/ 1475680 h 1037"/>
              <a:gd name="T20" fmla="*/ 2465431 w 1038"/>
              <a:gd name="T21" fmla="*/ 636902 h 1037"/>
              <a:gd name="T22" fmla="*/ 2587707 w 1038"/>
              <a:gd name="T23" fmla="*/ 506110 h 1037"/>
              <a:gd name="T24" fmla="*/ 2951692 w 1038"/>
              <a:gd name="T25" fmla="*/ 1475680 h 1037"/>
              <a:gd name="T26" fmla="*/ 1475846 w 1038"/>
              <a:gd name="T27" fmla="*/ 2948517 h 1037"/>
              <a:gd name="T28" fmla="*/ 0 w 1038"/>
              <a:gd name="T29" fmla="*/ 1475680 h 1037"/>
              <a:gd name="T30" fmla="*/ 1475846 w 1038"/>
              <a:gd name="T31" fmla="*/ 0 h 103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38" h="1037">
                <a:moveTo>
                  <a:pt x="519" y="0"/>
                </a:moveTo>
                <a:cubicBezTo>
                  <a:pt x="612" y="0"/>
                  <a:pt x="700" y="25"/>
                  <a:pt x="775" y="68"/>
                </a:cubicBezTo>
                <a:cubicBezTo>
                  <a:pt x="740" y="119"/>
                  <a:pt x="740" y="119"/>
                  <a:pt x="740" y="119"/>
                </a:cubicBezTo>
                <a:cubicBezTo>
                  <a:pt x="675" y="83"/>
                  <a:pt x="599" y="62"/>
                  <a:pt x="519" y="62"/>
                </a:cubicBezTo>
                <a:cubicBezTo>
                  <a:pt x="392" y="62"/>
                  <a:pt x="278" y="113"/>
                  <a:pt x="196" y="196"/>
                </a:cubicBezTo>
                <a:cubicBezTo>
                  <a:pt x="113" y="278"/>
                  <a:pt x="62" y="392"/>
                  <a:pt x="62" y="519"/>
                </a:cubicBezTo>
                <a:cubicBezTo>
                  <a:pt x="62" y="645"/>
                  <a:pt x="113" y="759"/>
                  <a:pt x="196" y="842"/>
                </a:cubicBezTo>
                <a:cubicBezTo>
                  <a:pt x="278" y="925"/>
                  <a:pt x="392" y="976"/>
                  <a:pt x="519" y="976"/>
                </a:cubicBezTo>
                <a:cubicBezTo>
                  <a:pt x="645" y="976"/>
                  <a:pt x="759" y="925"/>
                  <a:pt x="842" y="842"/>
                </a:cubicBezTo>
                <a:cubicBezTo>
                  <a:pt x="925" y="759"/>
                  <a:pt x="976" y="645"/>
                  <a:pt x="976" y="519"/>
                </a:cubicBezTo>
                <a:cubicBezTo>
                  <a:pt x="976" y="406"/>
                  <a:pt x="935" y="303"/>
                  <a:pt x="867" y="224"/>
                </a:cubicBezTo>
                <a:cubicBezTo>
                  <a:pt x="910" y="178"/>
                  <a:pt x="910" y="178"/>
                  <a:pt x="910" y="178"/>
                </a:cubicBezTo>
                <a:cubicBezTo>
                  <a:pt x="989" y="269"/>
                  <a:pt x="1037" y="388"/>
                  <a:pt x="1038" y="519"/>
                </a:cubicBezTo>
                <a:cubicBezTo>
                  <a:pt x="1037" y="805"/>
                  <a:pt x="805" y="1037"/>
                  <a:pt x="519" y="1037"/>
                </a:cubicBezTo>
                <a:cubicBezTo>
                  <a:pt x="232" y="1037"/>
                  <a:pt x="0" y="805"/>
                  <a:pt x="0" y="519"/>
                </a:cubicBezTo>
                <a:cubicBezTo>
                  <a:pt x="0" y="232"/>
                  <a:pt x="232" y="0"/>
                  <a:pt x="519" y="0"/>
                </a:cubicBezTo>
                <a:close/>
              </a:path>
            </a:pathLst>
          </a:custGeom>
          <a:solidFill>
            <a:schemeClr val="tx1"/>
          </a:solidFill>
          <a:ln>
            <a:noFill/>
          </a:ln>
        </p:spPr>
        <p:txBody>
          <a:bodyPr/>
          <a:lstStyle/>
          <a:p>
            <a:endParaRPr lang="zh-CN" altLang="en-US"/>
          </a:p>
        </p:txBody>
      </p:sp>
      <p:sp>
        <p:nvSpPr>
          <p:cNvPr id="23" name="KSO_Shape"/>
          <p:cNvSpPr/>
          <p:nvPr/>
        </p:nvSpPr>
        <p:spPr>
          <a:xfrm rot="7865161">
            <a:off x="7124987" y="2971554"/>
            <a:ext cx="2751627" cy="499879"/>
          </a:xfrm>
          <a:custGeom>
            <a:avLst/>
            <a:gdLst>
              <a:gd name="connsiteX0" fmla="*/ 0 w 2173118"/>
              <a:gd name="connsiteY0" fmla="*/ 0 h 396044"/>
              <a:gd name="connsiteX1" fmla="*/ 37369 w 2173118"/>
              <a:gd name="connsiteY1" fmla="*/ 0 h 396044"/>
              <a:gd name="connsiteX2" fmla="*/ 171385 w 2173118"/>
              <a:gd name="connsiteY2" fmla="*/ 134015 h 396044"/>
              <a:gd name="connsiteX3" fmla="*/ 204388 w 2173118"/>
              <a:gd name="connsiteY3" fmla="*/ 134015 h 396044"/>
              <a:gd name="connsiteX4" fmla="*/ 70373 w 2173118"/>
              <a:gd name="connsiteY4" fmla="*/ 0 h 396044"/>
              <a:gd name="connsiteX5" fmla="*/ 104831 w 2173118"/>
              <a:gd name="connsiteY5" fmla="*/ 0 h 396044"/>
              <a:gd name="connsiteX6" fmla="*/ 238847 w 2173118"/>
              <a:gd name="connsiteY6" fmla="*/ 134015 h 396044"/>
              <a:gd name="connsiteX7" fmla="*/ 271851 w 2173118"/>
              <a:gd name="connsiteY7" fmla="*/ 134015 h 396044"/>
              <a:gd name="connsiteX8" fmla="*/ 137835 w 2173118"/>
              <a:gd name="connsiteY8" fmla="*/ 0 h 396044"/>
              <a:gd name="connsiteX9" fmla="*/ 172294 w 2173118"/>
              <a:gd name="connsiteY9" fmla="*/ 0 h 396044"/>
              <a:gd name="connsiteX10" fmla="*/ 306310 w 2173118"/>
              <a:gd name="connsiteY10" fmla="*/ 134015 h 396044"/>
              <a:gd name="connsiteX11" fmla="*/ 339314 w 2173118"/>
              <a:gd name="connsiteY11" fmla="*/ 134015 h 396044"/>
              <a:gd name="connsiteX12" fmla="*/ 205298 w 2173118"/>
              <a:gd name="connsiteY12" fmla="*/ 0 h 396044"/>
              <a:gd name="connsiteX13" fmla="*/ 239757 w 2173118"/>
              <a:gd name="connsiteY13" fmla="*/ 0 h 396044"/>
              <a:gd name="connsiteX14" fmla="*/ 373773 w 2173118"/>
              <a:gd name="connsiteY14" fmla="*/ 134015 h 396044"/>
              <a:gd name="connsiteX15" fmla="*/ 406776 w 2173118"/>
              <a:gd name="connsiteY15" fmla="*/ 134015 h 396044"/>
              <a:gd name="connsiteX16" fmla="*/ 272761 w 2173118"/>
              <a:gd name="connsiteY16" fmla="*/ 0 h 396044"/>
              <a:gd name="connsiteX17" fmla="*/ 307220 w 2173118"/>
              <a:gd name="connsiteY17" fmla="*/ 0 h 396044"/>
              <a:gd name="connsiteX18" fmla="*/ 441235 w 2173118"/>
              <a:gd name="connsiteY18" fmla="*/ 134015 h 396044"/>
              <a:gd name="connsiteX19" fmla="*/ 474239 w 2173118"/>
              <a:gd name="connsiteY19" fmla="*/ 134015 h 396044"/>
              <a:gd name="connsiteX20" fmla="*/ 340223 w 2173118"/>
              <a:gd name="connsiteY20" fmla="*/ 0 h 396044"/>
              <a:gd name="connsiteX21" fmla="*/ 374682 w 2173118"/>
              <a:gd name="connsiteY21" fmla="*/ 0 h 396044"/>
              <a:gd name="connsiteX22" fmla="*/ 508698 w 2173118"/>
              <a:gd name="connsiteY22" fmla="*/ 134015 h 396044"/>
              <a:gd name="connsiteX23" fmla="*/ 541702 w 2173118"/>
              <a:gd name="connsiteY23" fmla="*/ 134015 h 396044"/>
              <a:gd name="connsiteX24" fmla="*/ 407686 w 2173118"/>
              <a:gd name="connsiteY24" fmla="*/ 0 h 396044"/>
              <a:gd name="connsiteX25" fmla="*/ 442146 w 2173118"/>
              <a:gd name="connsiteY25" fmla="*/ 0 h 396044"/>
              <a:gd name="connsiteX26" fmla="*/ 576161 w 2173118"/>
              <a:gd name="connsiteY26" fmla="*/ 134015 h 396044"/>
              <a:gd name="connsiteX27" fmla="*/ 609165 w 2173118"/>
              <a:gd name="connsiteY27" fmla="*/ 134015 h 396044"/>
              <a:gd name="connsiteX28" fmla="*/ 475149 w 2173118"/>
              <a:gd name="connsiteY28" fmla="*/ 0 h 396044"/>
              <a:gd name="connsiteX29" fmla="*/ 511362 w 2173118"/>
              <a:gd name="connsiteY29" fmla="*/ 0 h 396044"/>
              <a:gd name="connsiteX30" fmla="*/ 645377 w 2173118"/>
              <a:gd name="connsiteY30" fmla="*/ 134015 h 396044"/>
              <a:gd name="connsiteX31" fmla="*/ 1312745 w 2173118"/>
              <a:gd name="connsiteY31" fmla="*/ 134015 h 396044"/>
              <a:gd name="connsiteX32" fmla="*/ 1822883 w 2173118"/>
              <a:gd name="connsiteY32" fmla="*/ 134015 h 396044"/>
              <a:gd name="connsiteX33" fmla="*/ 1730198 w 2173118"/>
              <a:gd name="connsiteY33" fmla="*/ 25783 h 396044"/>
              <a:gd name="connsiteX34" fmla="*/ 1730198 w 2173118"/>
              <a:gd name="connsiteY34" fmla="*/ 22994 h 396044"/>
              <a:gd name="connsiteX35" fmla="*/ 2173118 w 2173118"/>
              <a:gd name="connsiteY35" fmla="*/ 198022 h 396044"/>
              <a:gd name="connsiteX36" fmla="*/ 1730198 w 2173118"/>
              <a:gd name="connsiteY36" fmla="*/ 373050 h 396044"/>
              <a:gd name="connsiteX37" fmla="*/ 1730198 w 2173118"/>
              <a:gd name="connsiteY37" fmla="*/ 370261 h 396044"/>
              <a:gd name="connsiteX38" fmla="*/ 1822884 w 2173118"/>
              <a:gd name="connsiteY38" fmla="*/ 262029 h 396044"/>
              <a:gd name="connsiteX39" fmla="*/ 1312745 w 2173118"/>
              <a:gd name="connsiteY39" fmla="*/ 262029 h 396044"/>
              <a:gd name="connsiteX40" fmla="*/ 645377 w 2173118"/>
              <a:gd name="connsiteY40" fmla="*/ 262029 h 396044"/>
              <a:gd name="connsiteX41" fmla="*/ 511362 w 2173118"/>
              <a:gd name="connsiteY41" fmla="*/ 396044 h 396044"/>
              <a:gd name="connsiteX42" fmla="*/ 475149 w 2173118"/>
              <a:gd name="connsiteY42" fmla="*/ 396044 h 396044"/>
              <a:gd name="connsiteX43" fmla="*/ 609165 w 2173118"/>
              <a:gd name="connsiteY43" fmla="*/ 262029 h 396044"/>
              <a:gd name="connsiteX44" fmla="*/ 576162 w 2173118"/>
              <a:gd name="connsiteY44" fmla="*/ 262029 h 396044"/>
              <a:gd name="connsiteX45" fmla="*/ 442146 w 2173118"/>
              <a:gd name="connsiteY45" fmla="*/ 396044 h 396044"/>
              <a:gd name="connsiteX46" fmla="*/ 407686 w 2173118"/>
              <a:gd name="connsiteY46" fmla="*/ 396044 h 396044"/>
              <a:gd name="connsiteX47" fmla="*/ 541702 w 2173118"/>
              <a:gd name="connsiteY47" fmla="*/ 262029 h 396044"/>
              <a:gd name="connsiteX48" fmla="*/ 508698 w 2173118"/>
              <a:gd name="connsiteY48" fmla="*/ 262029 h 396044"/>
              <a:gd name="connsiteX49" fmla="*/ 374682 w 2173118"/>
              <a:gd name="connsiteY49" fmla="*/ 396044 h 396044"/>
              <a:gd name="connsiteX50" fmla="*/ 340223 w 2173118"/>
              <a:gd name="connsiteY50" fmla="*/ 396044 h 396044"/>
              <a:gd name="connsiteX51" fmla="*/ 474239 w 2173118"/>
              <a:gd name="connsiteY51" fmla="*/ 262029 h 396044"/>
              <a:gd name="connsiteX52" fmla="*/ 441236 w 2173118"/>
              <a:gd name="connsiteY52" fmla="*/ 262029 h 396044"/>
              <a:gd name="connsiteX53" fmla="*/ 307220 w 2173118"/>
              <a:gd name="connsiteY53" fmla="*/ 396044 h 396044"/>
              <a:gd name="connsiteX54" fmla="*/ 272761 w 2173118"/>
              <a:gd name="connsiteY54" fmla="*/ 396044 h 396044"/>
              <a:gd name="connsiteX55" fmla="*/ 406777 w 2173118"/>
              <a:gd name="connsiteY55" fmla="*/ 262029 h 396044"/>
              <a:gd name="connsiteX56" fmla="*/ 373773 w 2173118"/>
              <a:gd name="connsiteY56" fmla="*/ 262029 h 396044"/>
              <a:gd name="connsiteX57" fmla="*/ 239757 w 2173118"/>
              <a:gd name="connsiteY57" fmla="*/ 396044 h 396044"/>
              <a:gd name="connsiteX58" fmla="*/ 205298 w 2173118"/>
              <a:gd name="connsiteY58" fmla="*/ 396044 h 396044"/>
              <a:gd name="connsiteX59" fmla="*/ 339314 w 2173118"/>
              <a:gd name="connsiteY59" fmla="*/ 262029 h 396044"/>
              <a:gd name="connsiteX60" fmla="*/ 306310 w 2173118"/>
              <a:gd name="connsiteY60" fmla="*/ 262029 h 396044"/>
              <a:gd name="connsiteX61" fmla="*/ 172294 w 2173118"/>
              <a:gd name="connsiteY61" fmla="*/ 396044 h 396044"/>
              <a:gd name="connsiteX62" fmla="*/ 137835 w 2173118"/>
              <a:gd name="connsiteY62" fmla="*/ 396044 h 396044"/>
              <a:gd name="connsiteX63" fmla="*/ 271851 w 2173118"/>
              <a:gd name="connsiteY63" fmla="*/ 262029 h 396044"/>
              <a:gd name="connsiteX64" fmla="*/ 238848 w 2173118"/>
              <a:gd name="connsiteY64" fmla="*/ 262029 h 396044"/>
              <a:gd name="connsiteX65" fmla="*/ 104831 w 2173118"/>
              <a:gd name="connsiteY65" fmla="*/ 396044 h 396044"/>
              <a:gd name="connsiteX66" fmla="*/ 70373 w 2173118"/>
              <a:gd name="connsiteY66" fmla="*/ 396044 h 396044"/>
              <a:gd name="connsiteX67" fmla="*/ 204389 w 2173118"/>
              <a:gd name="connsiteY67" fmla="*/ 262029 h 396044"/>
              <a:gd name="connsiteX68" fmla="*/ 171385 w 2173118"/>
              <a:gd name="connsiteY68" fmla="*/ 262029 h 396044"/>
              <a:gd name="connsiteX69" fmla="*/ 37369 w 2173118"/>
              <a:gd name="connsiteY69" fmla="*/ 396044 h 396044"/>
              <a:gd name="connsiteX70" fmla="*/ 0 w 2173118"/>
              <a:gd name="connsiteY70" fmla="*/ 396044 h 396044"/>
              <a:gd name="connsiteX71" fmla="*/ 198023 w 2173118"/>
              <a:gd name="connsiteY71" fmla="*/ 198022 h 396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2173118" h="396044">
                <a:moveTo>
                  <a:pt x="0" y="0"/>
                </a:moveTo>
                <a:lnTo>
                  <a:pt x="37369" y="0"/>
                </a:lnTo>
                <a:lnTo>
                  <a:pt x="171385" y="134015"/>
                </a:lnTo>
                <a:lnTo>
                  <a:pt x="204388" y="134015"/>
                </a:lnTo>
                <a:lnTo>
                  <a:pt x="70373" y="0"/>
                </a:lnTo>
                <a:lnTo>
                  <a:pt x="104831" y="0"/>
                </a:lnTo>
                <a:lnTo>
                  <a:pt x="238847" y="134015"/>
                </a:lnTo>
                <a:lnTo>
                  <a:pt x="271851" y="134015"/>
                </a:lnTo>
                <a:lnTo>
                  <a:pt x="137835" y="0"/>
                </a:lnTo>
                <a:lnTo>
                  <a:pt x="172294" y="0"/>
                </a:lnTo>
                <a:lnTo>
                  <a:pt x="306310" y="134015"/>
                </a:lnTo>
                <a:lnTo>
                  <a:pt x="339314" y="134015"/>
                </a:lnTo>
                <a:lnTo>
                  <a:pt x="205298" y="0"/>
                </a:lnTo>
                <a:lnTo>
                  <a:pt x="239757" y="0"/>
                </a:lnTo>
                <a:lnTo>
                  <a:pt x="373773" y="134015"/>
                </a:lnTo>
                <a:lnTo>
                  <a:pt x="406776" y="134015"/>
                </a:lnTo>
                <a:lnTo>
                  <a:pt x="272761" y="0"/>
                </a:lnTo>
                <a:lnTo>
                  <a:pt x="307220" y="0"/>
                </a:lnTo>
                <a:lnTo>
                  <a:pt x="441235" y="134015"/>
                </a:lnTo>
                <a:lnTo>
                  <a:pt x="474239" y="134015"/>
                </a:lnTo>
                <a:lnTo>
                  <a:pt x="340223" y="0"/>
                </a:lnTo>
                <a:lnTo>
                  <a:pt x="374682" y="0"/>
                </a:lnTo>
                <a:lnTo>
                  <a:pt x="508698" y="134015"/>
                </a:lnTo>
                <a:lnTo>
                  <a:pt x="541702" y="134015"/>
                </a:lnTo>
                <a:lnTo>
                  <a:pt x="407686" y="0"/>
                </a:lnTo>
                <a:lnTo>
                  <a:pt x="442146" y="0"/>
                </a:lnTo>
                <a:lnTo>
                  <a:pt x="576161" y="134015"/>
                </a:lnTo>
                <a:lnTo>
                  <a:pt x="609165" y="134015"/>
                </a:lnTo>
                <a:lnTo>
                  <a:pt x="475149" y="0"/>
                </a:lnTo>
                <a:lnTo>
                  <a:pt x="511362" y="0"/>
                </a:lnTo>
                <a:lnTo>
                  <a:pt x="645377" y="134015"/>
                </a:lnTo>
                <a:lnTo>
                  <a:pt x="1312745" y="134015"/>
                </a:lnTo>
                <a:lnTo>
                  <a:pt x="1822883" y="134015"/>
                </a:lnTo>
                <a:lnTo>
                  <a:pt x="1730198" y="25783"/>
                </a:lnTo>
                <a:lnTo>
                  <a:pt x="1730198" y="22994"/>
                </a:lnTo>
                <a:lnTo>
                  <a:pt x="2173118" y="198022"/>
                </a:lnTo>
                <a:lnTo>
                  <a:pt x="1730198" y="373050"/>
                </a:lnTo>
                <a:lnTo>
                  <a:pt x="1730198" y="370261"/>
                </a:lnTo>
                <a:lnTo>
                  <a:pt x="1822884" y="262029"/>
                </a:lnTo>
                <a:lnTo>
                  <a:pt x="1312745" y="262029"/>
                </a:lnTo>
                <a:lnTo>
                  <a:pt x="645377" y="262029"/>
                </a:lnTo>
                <a:lnTo>
                  <a:pt x="511362" y="396044"/>
                </a:lnTo>
                <a:lnTo>
                  <a:pt x="475149" y="396044"/>
                </a:lnTo>
                <a:lnTo>
                  <a:pt x="609165" y="262029"/>
                </a:lnTo>
                <a:lnTo>
                  <a:pt x="576162" y="262029"/>
                </a:lnTo>
                <a:lnTo>
                  <a:pt x="442146" y="396044"/>
                </a:lnTo>
                <a:lnTo>
                  <a:pt x="407686" y="396044"/>
                </a:lnTo>
                <a:lnTo>
                  <a:pt x="541702" y="262029"/>
                </a:lnTo>
                <a:lnTo>
                  <a:pt x="508698" y="262029"/>
                </a:lnTo>
                <a:lnTo>
                  <a:pt x="374682" y="396044"/>
                </a:lnTo>
                <a:lnTo>
                  <a:pt x="340223" y="396044"/>
                </a:lnTo>
                <a:lnTo>
                  <a:pt x="474239" y="262029"/>
                </a:lnTo>
                <a:lnTo>
                  <a:pt x="441236" y="262029"/>
                </a:lnTo>
                <a:lnTo>
                  <a:pt x="307220" y="396044"/>
                </a:lnTo>
                <a:lnTo>
                  <a:pt x="272761" y="396044"/>
                </a:lnTo>
                <a:lnTo>
                  <a:pt x="406777" y="262029"/>
                </a:lnTo>
                <a:lnTo>
                  <a:pt x="373773" y="262029"/>
                </a:lnTo>
                <a:lnTo>
                  <a:pt x="239757" y="396044"/>
                </a:lnTo>
                <a:lnTo>
                  <a:pt x="205298" y="396044"/>
                </a:lnTo>
                <a:lnTo>
                  <a:pt x="339314" y="262029"/>
                </a:lnTo>
                <a:lnTo>
                  <a:pt x="306310" y="262029"/>
                </a:lnTo>
                <a:lnTo>
                  <a:pt x="172294" y="396044"/>
                </a:lnTo>
                <a:lnTo>
                  <a:pt x="137835" y="396044"/>
                </a:lnTo>
                <a:lnTo>
                  <a:pt x="271851" y="262029"/>
                </a:lnTo>
                <a:lnTo>
                  <a:pt x="238848" y="262029"/>
                </a:lnTo>
                <a:lnTo>
                  <a:pt x="104831" y="396044"/>
                </a:lnTo>
                <a:lnTo>
                  <a:pt x="70373" y="396044"/>
                </a:lnTo>
                <a:lnTo>
                  <a:pt x="204389" y="262029"/>
                </a:lnTo>
                <a:lnTo>
                  <a:pt x="171385" y="262029"/>
                </a:lnTo>
                <a:lnTo>
                  <a:pt x="37369" y="396044"/>
                </a:lnTo>
                <a:lnTo>
                  <a:pt x="0" y="396044"/>
                </a:lnTo>
                <a:lnTo>
                  <a:pt x="198023" y="1980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9" name="文本框 28" descr="#clear#"/>
          <p:cNvSpPr txBox="1"/>
          <p:nvPr/>
        </p:nvSpPr>
        <p:spPr>
          <a:xfrm>
            <a:off x="7287191" y="1696159"/>
            <a:ext cx="1884251" cy="458908"/>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0" name="文本框 29" descr="#clear#"/>
          <p:cNvSpPr txBox="1"/>
          <p:nvPr/>
        </p:nvSpPr>
        <p:spPr>
          <a:xfrm>
            <a:off x="9417279" y="2845201"/>
            <a:ext cx="1884251" cy="458908"/>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a:t>
            </a:r>
            <a:endParaRPr lang="zh-CN" altLang="en-US" sz="1800" dirty="0">
              <a:latin typeface="微软雅黑" panose="020B0503020204020204" pitchFamily="34" charset="-122"/>
              <a:ea typeface="微软雅黑" panose="020B0503020204020204" pitchFamily="34" charset="-122"/>
            </a:endParaRPr>
          </a:p>
        </p:txBody>
      </p:sp>
      <p:cxnSp>
        <p:nvCxnSpPr>
          <p:cNvPr id="31" name="直接箭头连接符 30"/>
          <p:cNvCxnSpPr/>
          <p:nvPr/>
        </p:nvCxnSpPr>
        <p:spPr>
          <a:xfrm flipH="1">
            <a:off x="4412343" y="4141336"/>
            <a:ext cx="312056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2" name="文本框 31" descr="#clear#"/>
          <p:cNvSpPr txBox="1"/>
          <p:nvPr/>
        </p:nvSpPr>
        <p:spPr>
          <a:xfrm>
            <a:off x="1228616" y="3072191"/>
            <a:ext cx="2990845" cy="2120902"/>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3" name="稻壳儿小白白(http://dwz.cn/Wu2UP)"/>
          <p:cNvSpPr>
            <a:spLocks noEditPoints="1"/>
          </p:cNvSpPr>
          <p:nvPr/>
        </p:nvSpPr>
        <p:spPr bwMode="auto">
          <a:xfrm>
            <a:off x="2349956" y="1980387"/>
            <a:ext cx="748165" cy="804876"/>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accent1"/>
          </a:solidFill>
          <a:ln w="9525">
            <a:noFill/>
            <a:round/>
          </a:ln>
        </p:spPr>
        <p:txBody>
          <a:bodyPr lIns="121682" tIns="60841" rIns="121682" bIns="60841"/>
          <a:lstStyle/>
          <a:p>
            <a:pPr defTabSz="1217930" eaLnBrk="1" fontAlgn="auto" hangingPunct="1">
              <a:spcBef>
                <a:spcPts val="0"/>
              </a:spcBef>
              <a:spcAft>
                <a:spcPts val="0"/>
              </a:spcAft>
              <a:defRPr/>
            </a:pPr>
            <a:endParaRPr lang="en-US" sz="3190" kern="0" dirty="0">
              <a:solidFill>
                <a:srgbClr val="262626"/>
              </a:solidFill>
              <a:sym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23" name="任意多边形 70"/>
          <p:cNvSpPr/>
          <p:nvPr/>
        </p:nvSpPr>
        <p:spPr bwMode="auto">
          <a:xfrm rot="10800000">
            <a:off x="7106560" y="4260093"/>
            <a:ext cx="1511299" cy="1654479"/>
          </a:xfrm>
          <a:custGeom>
            <a:avLst/>
            <a:gdLst>
              <a:gd name="T0" fmla="*/ 0 w 1110343"/>
              <a:gd name="T1" fmla="*/ 0 h 2593910"/>
              <a:gd name="T2" fmla="*/ 1110343 w 1110343"/>
              <a:gd name="T3" fmla="*/ 0 h 2593910"/>
              <a:gd name="T4" fmla="*/ 1110343 w 1110343"/>
              <a:gd name="T5" fmla="*/ 2593910 h 2593910"/>
              <a:gd name="T6" fmla="*/ 1106348 w 1110343"/>
              <a:gd name="T7" fmla="*/ 2593910 h 2593910"/>
              <a:gd name="T8" fmla="*/ 0 w 1110343"/>
              <a:gd name="T9" fmla="*/ 10889 h 2593910"/>
              <a:gd name="T10" fmla="*/ 0 w 1110343"/>
              <a:gd name="T11" fmla="*/ 0 h 25939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10343" h="2593910">
                <a:moveTo>
                  <a:pt x="0" y="0"/>
                </a:moveTo>
                <a:lnTo>
                  <a:pt x="1110343" y="0"/>
                </a:lnTo>
                <a:lnTo>
                  <a:pt x="1110343" y="2593910"/>
                </a:lnTo>
                <a:lnTo>
                  <a:pt x="1106348" y="2593910"/>
                </a:lnTo>
                <a:lnTo>
                  <a:pt x="0" y="10889"/>
                </a:lnTo>
                <a:lnTo>
                  <a:pt x="0" y="0"/>
                </a:lnTo>
                <a:close/>
              </a:path>
            </a:pathLst>
          </a:custGeom>
          <a:solidFill>
            <a:schemeClr val="accent1">
              <a:lumMod val="75000"/>
            </a:schemeClr>
          </a:solidFill>
          <a:ln>
            <a:noFill/>
          </a:ln>
        </p:spPr>
        <p:txBody>
          <a:bodyPr anchor="ctr"/>
          <a:lstStyle/>
          <a:p>
            <a:endParaRPr lang="zh-CN" altLang="en-US"/>
          </a:p>
        </p:txBody>
      </p:sp>
      <p:sp>
        <p:nvSpPr>
          <p:cNvPr id="24" name="任意多边形 71"/>
          <p:cNvSpPr/>
          <p:nvPr/>
        </p:nvSpPr>
        <p:spPr bwMode="auto">
          <a:xfrm rot="10800000" flipH="1">
            <a:off x="5595262" y="4260093"/>
            <a:ext cx="1511299" cy="1654479"/>
          </a:xfrm>
          <a:custGeom>
            <a:avLst/>
            <a:gdLst>
              <a:gd name="T0" fmla="*/ 0 w 1110343"/>
              <a:gd name="T1" fmla="*/ 0 h 2593910"/>
              <a:gd name="T2" fmla="*/ 1110343 w 1110343"/>
              <a:gd name="T3" fmla="*/ 0 h 2593910"/>
              <a:gd name="T4" fmla="*/ 1110343 w 1110343"/>
              <a:gd name="T5" fmla="*/ 2593910 h 2593910"/>
              <a:gd name="T6" fmla="*/ 1106348 w 1110343"/>
              <a:gd name="T7" fmla="*/ 2593910 h 2593910"/>
              <a:gd name="T8" fmla="*/ 0 w 1110343"/>
              <a:gd name="T9" fmla="*/ 10889 h 2593910"/>
              <a:gd name="T10" fmla="*/ 0 w 1110343"/>
              <a:gd name="T11" fmla="*/ 0 h 25939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10343" h="2593910">
                <a:moveTo>
                  <a:pt x="0" y="0"/>
                </a:moveTo>
                <a:lnTo>
                  <a:pt x="1110343" y="0"/>
                </a:lnTo>
                <a:lnTo>
                  <a:pt x="1110343" y="2593910"/>
                </a:lnTo>
                <a:lnTo>
                  <a:pt x="1106348" y="2593910"/>
                </a:lnTo>
                <a:lnTo>
                  <a:pt x="0" y="10889"/>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a:p>
        </p:txBody>
      </p:sp>
      <p:sp>
        <p:nvSpPr>
          <p:cNvPr id="25" name="任意多边形 70"/>
          <p:cNvSpPr/>
          <p:nvPr/>
        </p:nvSpPr>
        <p:spPr bwMode="auto">
          <a:xfrm rot="10800000">
            <a:off x="10129157" y="3499758"/>
            <a:ext cx="1511299" cy="2414813"/>
          </a:xfrm>
          <a:custGeom>
            <a:avLst/>
            <a:gdLst>
              <a:gd name="T0" fmla="*/ 0 w 1110343"/>
              <a:gd name="T1" fmla="*/ 0 h 2593910"/>
              <a:gd name="T2" fmla="*/ 1110343 w 1110343"/>
              <a:gd name="T3" fmla="*/ 0 h 2593910"/>
              <a:gd name="T4" fmla="*/ 1110343 w 1110343"/>
              <a:gd name="T5" fmla="*/ 2593910 h 2593910"/>
              <a:gd name="T6" fmla="*/ 1106348 w 1110343"/>
              <a:gd name="T7" fmla="*/ 2593910 h 2593910"/>
              <a:gd name="T8" fmla="*/ 0 w 1110343"/>
              <a:gd name="T9" fmla="*/ 10889 h 2593910"/>
              <a:gd name="T10" fmla="*/ 0 w 1110343"/>
              <a:gd name="T11" fmla="*/ 0 h 25939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10343" h="2593910">
                <a:moveTo>
                  <a:pt x="0" y="0"/>
                </a:moveTo>
                <a:lnTo>
                  <a:pt x="1110343" y="0"/>
                </a:lnTo>
                <a:lnTo>
                  <a:pt x="1110343" y="2593910"/>
                </a:lnTo>
                <a:lnTo>
                  <a:pt x="1106348" y="2593910"/>
                </a:lnTo>
                <a:lnTo>
                  <a:pt x="0" y="10889"/>
                </a:lnTo>
                <a:lnTo>
                  <a:pt x="0" y="0"/>
                </a:lnTo>
                <a:close/>
              </a:path>
            </a:pathLst>
          </a:custGeom>
          <a:solidFill>
            <a:schemeClr val="accent1">
              <a:lumMod val="75000"/>
            </a:schemeClr>
          </a:solidFill>
          <a:ln>
            <a:noFill/>
          </a:ln>
        </p:spPr>
        <p:txBody>
          <a:bodyPr anchor="ctr"/>
          <a:lstStyle/>
          <a:p>
            <a:endParaRPr lang="zh-CN" altLang="en-US"/>
          </a:p>
        </p:txBody>
      </p:sp>
      <p:sp>
        <p:nvSpPr>
          <p:cNvPr id="26" name="任意多边形 71"/>
          <p:cNvSpPr/>
          <p:nvPr/>
        </p:nvSpPr>
        <p:spPr bwMode="auto">
          <a:xfrm rot="10800000" flipH="1">
            <a:off x="8617861" y="3499758"/>
            <a:ext cx="1511299" cy="2414813"/>
          </a:xfrm>
          <a:custGeom>
            <a:avLst/>
            <a:gdLst>
              <a:gd name="T0" fmla="*/ 0 w 1110343"/>
              <a:gd name="T1" fmla="*/ 0 h 2593910"/>
              <a:gd name="T2" fmla="*/ 1110343 w 1110343"/>
              <a:gd name="T3" fmla="*/ 0 h 2593910"/>
              <a:gd name="T4" fmla="*/ 1110343 w 1110343"/>
              <a:gd name="T5" fmla="*/ 2593910 h 2593910"/>
              <a:gd name="T6" fmla="*/ 1106348 w 1110343"/>
              <a:gd name="T7" fmla="*/ 2593910 h 2593910"/>
              <a:gd name="T8" fmla="*/ 0 w 1110343"/>
              <a:gd name="T9" fmla="*/ 10889 h 2593910"/>
              <a:gd name="T10" fmla="*/ 0 w 1110343"/>
              <a:gd name="T11" fmla="*/ 0 h 25939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10343" h="2593910">
                <a:moveTo>
                  <a:pt x="0" y="0"/>
                </a:moveTo>
                <a:lnTo>
                  <a:pt x="1110343" y="0"/>
                </a:lnTo>
                <a:lnTo>
                  <a:pt x="1110343" y="2593910"/>
                </a:lnTo>
                <a:lnTo>
                  <a:pt x="1106348" y="2593910"/>
                </a:lnTo>
                <a:lnTo>
                  <a:pt x="0" y="10889"/>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p>
            <a:endParaRPr lang="zh-CN" altLang="en-US"/>
          </a:p>
        </p:txBody>
      </p:sp>
      <p:sp>
        <p:nvSpPr>
          <p:cNvPr id="27" name="矩形 26" descr="#clear#"/>
          <p:cNvSpPr/>
          <p:nvPr/>
        </p:nvSpPr>
        <p:spPr>
          <a:xfrm>
            <a:off x="6068715" y="3007315"/>
            <a:ext cx="2075688" cy="98488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r>
              <a:rPr lang="en-US" altLang="zh-CN" sz="40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rPr>
              <a:t>84</a:t>
            </a:r>
            <a:r>
              <a:rPr lang="en-US" altLang="zh-CN" sz="20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rPr>
              <a:t>%</a:t>
            </a:r>
            <a:endParaRPr lang="en-US" altLang="zh-CN" sz="20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endParaRPr>
          </a:p>
          <a:p>
            <a:pPr lvl="0" algn="ctr"/>
            <a:r>
              <a:rPr lang="zh-CN" altLang="en-US" dirty="0">
                <a:latin typeface="微软雅黑" panose="020B0503020204020204" pitchFamily="34" charset="-122"/>
                <a:ea typeface="微软雅黑" panose="020B0503020204020204" pitchFamily="34" charset="-122"/>
                <a:cs typeface="Segoe UI Light" panose="020B0502040204020203" pitchFamily="34" charset="0"/>
              </a:rPr>
              <a:t>请在此添加文本</a:t>
            </a:r>
            <a:endParaRPr lang="en-US" altLang="zh-CN" sz="2400" dirty="0">
              <a:latin typeface="微软雅黑" panose="020B0503020204020204" pitchFamily="34" charset="-122"/>
              <a:ea typeface="微软雅黑" panose="020B0503020204020204" pitchFamily="34" charset="-122"/>
              <a:cs typeface="Segoe UI Light" panose="020B0502040204020203" pitchFamily="34" charset="0"/>
            </a:endParaRPr>
          </a:p>
        </p:txBody>
      </p:sp>
      <p:sp>
        <p:nvSpPr>
          <p:cNvPr id="28" name="矩形 27" descr="#clear#"/>
          <p:cNvSpPr/>
          <p:nvPr/>
        </p:nvSpPr>
        <p:spPr>
          <a:xfrm>
            <a:off x="9091312" y="2296116"/>
            <a:ext cx="2075688" cy="984885"/>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r>
              <a:rPr lang="en-US" altLang="zh-CN" sz="40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rPr>
              <a:t>100</a:t>
            </a:r>
            <a:r>
              <a:rPr lang="en-US" altLang="zh-CN" sz="20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rPr>
              <a:t>%</a:t>
            </a:r>
            <a:endParaRPr lang="en-US" altLang="zh-CN" sz="20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endParaRPr>
          </a:p>
          <a:p>
            <a:pPr lvl="0" algn="ctr"/>
            <a:r>
              <a:rPr lang="zh-CN" altLang="en-US" dirty="0">
                <a:latin typeface="微软雅黑" panose="020B0503020204020204" pitchFamily="34" charset="-122"/>
                <a:ea typeface="微软雅黑" panose="020B0503020204020204" pitchFamily="34" charset="-122"/>
                <a:cs typeface="Segoe UI Light" panose="020B0502040204020203" pitchFamily="34" charset="0"/>
              </a:rPr>
              <a:t>请在此添加文本</a:t>
            </a:r>
            <a:endParaRPr lang="en-US" altLang="zh-CN" sz="2400" dirty="0">
              <a:latin typeface="微软雅黑" panose="020B0503020204020204" pitchFamily="34" charset="-122"/>
              <a:ea typeface="微软雅黑" panose="020B0503020204020204" pitchFamily="34" charset="-122"/>
              <a:cs typeface="Segoe UI Light" panose="020B0502040204020203" pitchFamily="34" charset="0"/>
            </a:endParaRPr>
          </a:p>
        </p:txBody>
      </p:sp>
      <p:sp>
        <p:nvSpPr>
          <p:cNvPr id="39" name="文本框 38" descr="#clear#"/>
          <p:cNvSpPr txBox="1"/>
          <p:nvPr/>
        </p:nvSpPr>
        <p:spPr>
          <a:xfrm>
            <a:off x="1132118" y="2280990"/>
            <a:ext cx="4303486" cy="1705403"/>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40" name="文本框 39" descr="#clear#"/>
          <p:cNvSpPr txBox="1"/>
          <p:nvPr/>
        </p:nvSpPr>
        <p:spPr>
          <a:xfrm>
            <a:off x="1132118" y="4203788"/>
            <a:ext cx="4303486" cy="1705403"/>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41" name="Shape 2906"/>
          <p:cNvSpPr/>
          <p:nvPr/>
        </p:nvSpPr>
        <p:spPr>
          <a:xfrm>
            <a:off x="518997" y="2482362"/>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42" name="Shape 2906"/>
          <p:cNvSpPr/>
          <p:nvPr/>
        </p:nvSpPr>
        <p:spPr>
          <a:xfrm>
            <a:off x="518997" y="4393580"/>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chemeClr val="accent1"/>
          </a:solidFill>
          <a:ln w="12700">
            <a:miter lim="400000"/>
          </a:ln>
        </p:spPr>
        <p:txBody>
          <a:bodyPr lIns="19045" tIns="19045" rIns="19045" bIns="1904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23" name="Rounded Rectangle 20@|1FFC:2381804|FBC:16777215|LFC:16777215|LBC:16777215"/>
          <p:cNvSpPr>
            <a:spLocks noChangeArrowheads="1"/>
          </p:cNvSpPr>
          <p:nvPr/>
        </p:nvSpPr>
        <p:spPr bwMode="auto">
          <a:xfrm rot="18900000" flipV="1">
            <a:off x="6419350" y="3138279"/>
            <a:ext cx="1335246" cy="1335246"/>
          </a:xfrm>
          <a:prstGeom prst="rect">
            <a:avLst/>
          </a:prstGeom>
          <a:solidFill>
            <a:schemeClr val="accent1">
              <a:lumMod val="75000"/>
            </a:schemeClr>
          </a:solidFill>
          <a:ln>
            <a:noFill/>
          </a:ln>
        </p:spPr>
        <p:txBody>
          <a:bodyPr lIns="68580" tIns="34290" rIns="68580" bIns="34290"/>
          <a:lstStyle>
            <a:lvl1pPr defTabSz="683895">
              <a:defRPr>
                <a:solidFill>
                  <a:schemeClr val="tx1"/>
                </a:solidFill>
                <a:latin typeface="Calibri" panose="020F0502020204030204" pitchFamily="34" charset="0"/>
                <a:ea typeface="宋体" panose="02010600030101010101" pitchFamily="2" charset="-122"/>
              </a:defRPr>
            </a:lvl1pPr>
            <a:lvl2pPr marL="742950" indent="-285750" defTabSz="683895">
              <a:defRPr>
                <a:solidFill>
                  <a:schemeClr val="tx1"/>
                </a:solidFill>
                <a:latin typeface="Calibri" panose="020F0502020204030204" pitchFamily="34" charset="0"/>
                <a:ea typeface="宋体" panose="02010600030101010101" pitchFamily="2" charset="-122"/>
              </a:defRPr>
            </a:lvl2pPr>
            <a:lvl3pPr marL="1143000" indent="-228600" defTabSz="683895">
              <a:defRPr>
                <a:solidFill>
                  <a:schemeClr val="tx1"/>
                </a:solidFill>
                <a:latin typeface="Calibri" panose="020F0502020204030204" pitchFamily="34" charset="0"/>
                <a:ea typeface="宋体" panose="02010600030101010101" pitchFamily="2" charset="-122"/>
              </a:defRPr>
            </a:lvl3pPr>
            <a:lvl4pPr marL="1600200" indent="-228600" defTabSz="683895">
              <a:defRPr>
                <a:solidFill>
                  <a:schemeClr val="tx1"/>
                </a:solidFill>
                <a:latin typeface="Calibri" panose="020F0502020204030204" pitchFamily="34" charset="0"/>
                <a:ea typeface="宋体" panose="02010600030101010101" pitchFamily="2" charset="-122"/>
              </a:defRPr>
            </a:lvl4pPr>
            <a:lvl5pPr marL="2057400" indent="-228600" defTabSz="683895">
              <a:defRPr>
                <a:solidFill>
                  <a:schemeClr val="tx1"/>
                </a:solidFill>
                <a:latin typeface="Calibri" panose="020F0502020204030204" pitchFamily="34" charset="0"/>
                <a:ea typeface="宋体" panose="02010600030101010101" pitchFamily="2" charset="-122"/>
              </a:defRPr>
            </a:lvl5pPr>
            <a:lvl6pPr marL="2514600" indent="-228600" defTabSz="6838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6838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6838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6838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68389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300" b="0" i="0" u="none" strike="noStrike" kern="1200" cap="none" spc="0" normalizeH="0" baseline="0" noProof="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4" name="Rounded Rectangle 23@|1FFC:0|FBC:0|LFC:16777215|LBC:16777215"/>
          <p:cNvSpPr>
            <a:spLocks noChangeArrowheads="1"/>
          </p:cNvSpPr>
          <p:nvPr/>
        </p:nvSpPr>
        <p:spPr bwMode="auto">
          <a:xfrm rot="18900000" flipV="1">
            <a:off x="4437404" y="3138279"/>
            <a:ext cx="1335246" cy="1335246"/>
          </a:xfrm>
          <a:prstGeom prst="rect">
            <a:avLst/>
          </a:prstGeom>
          <a:solidFill>
            <a:schemeClr val="accent1">
              <a:lumMod val="75000"/>
            </a:schemeClr>
          </a:solidFill>
          <a:ln>
            <a:noFill/>
          </a:ln>
        </p:spPr>
        <p:txBody>
          <a:bodyPr lIns="68580" tIns="34290" rIns="68580" bIns="34290"/>
          <a:lstStyle>
            <a:lvl1pPr defTabSz="683895">
              <a:defRPr>
                <a:solidFill>
                  <a:schemeClr val="tx1"/>
                </a:solidFill>
                <a:latin typeface="Calibri" panose="020F0502020204030204" pitchFamily="34" charset="0"/>
                <a:ea typeface="宋体" panose="02010600030101010101" pitchFamily="2" charset="-122"/>
              </a:defRPr>
            </a:lvl1pPr>
            <a:lvl2pPr marL="742950" indent="-285750" defTabSz="683895">
              <a:defRPr>
                <a:solidFill>
                  <a:schemeClr val="tx1"/>
                </a:solidFill>
                <a:latin typeface="Calibri" panose="020F0502020204030204" pitchFamily="34" charset="0"/>
                <a:ea typeface="宋体" panose="02010600030101010101" pitchFamily="2" charset="-122"/>
              </a:defRPr>
            </a:lvl2pPr>
            <a:lvl3pPr marL="1143000" indent="-228600" defTabSz="683895">
              <a:defRPr>
                <a:solidFill>
                  <a:schemeClr val="tx1"/>
                </a:solidFill>
                <a:latin typeface="Calibri" panose="020F0502020204030204" pitchFamily="34" charset="0"/>
                <a:ea typeface="宋体" panose="02010600030101010101" pitchFamily="2" charset="-122"/>
              </a:defRPr>
            </a:lvl3pPr>
            <a:lvl4pPr marL="1600200" indent="-228600" defTabSz="683895">
              <a:defRPr>
                <a:solidFill>
                  <a:schemeClr val="tx1"/>
                </a:solidFill>
                <a:latin typeface="Calibri" panose="020F0502020204030204" pitchFamily="34" charset="0"/>
                <a:ea typeface="宋体" panose="02010600030101010101" pitchFamily="2" charset="-122"/>
              </a:defRPr>
            </a:lvl4pPr>
            <a:lvl5pPr marL="2057400" indent="-228600" defTabSz="683895">
              <a:defRPr>
                <a:solidFill>
                  <a:schemeClr val="tx1"/>
                </a:solidFill>
                <a:latin typeface="Calibri" panose="020F0502020204030204" pitchFamily="34" charset="0"/>
                <a:ea typeface="宋体" panose="02010600030101010101" pitchFamily="2" charset="-122"/>
              </a:defRPr>
            </a:lvl5pPr>
            <a:lvl6pPr marL="2514600" indent="-228600" defTabSz="6838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6838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6838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68389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ctr" defTabSz="68389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300" b="0" i="0" u="none" strike="noStrike" kern="1200" cap="none" spc="0" normalizeH="0" baseline="0" noProof="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5" name="KSO_Shape"/>
          <p:cNvSpPr/>
          <p:nvPr/>
        </p:nvSpPr>
        <p:spPr>
          <a:xfrm flipH="1">
            <a:off x="4825329" y="3526204"/>
            <a:ext cx="559397" cy="559397"/>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6" name="KSO_Shape"/>
          <p:cNvSpPr/>
          <p:nvPr/>
        </p:nvSpPr>
        <p:spPr>
          <a:xfrm>
            <a:off x="6807274" y="3526204"/>
            <a:ext cx="559397" cy="559397"/>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文本框 26" descr="#clear#"/>
          <p:cNvSpPr txBox="1"/>
          <p:nvPr/>
        </p:nvSpPr>
        <p:spPr>
          <a:xfrm>
            <a:off x="507177" y="3063468"/>
            <a:ext cx="3434862" cy="253640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8" name="文本框 27" descr="#clear#"/>
          <p:cNvSpPr txBox="1"/>
          <p:nvPr/>
        </p:nvSpPr>
        <p:spPr>
          <a:xfrm>
            <a:off x="507177" y="2169591"/>
            <a:ext cx="3434862" cy="499624"/>
          </a:xfrm>
          <a:prstGeom prst="rect">
            <a:avLst/>
          </a:prstGeom>
          <a:noFill/>
        </p:spPr>
        <p:txBody>
          <a:bodyPr wrap="square" rtlCol="0">
            <a:spAutoFit/>
          </a:bodyPr>
          <a:lstStyle/>
          <a:p>
            <a:pPr algn="ctr">
              <a:lnSpc>
                <a:spcPct val="150000"/>
              </a:lnSpc>
            </a:pPr>
            <a:r>
              <a:rPr lang="zh-CN" altLang="en-US" sz="2000" dirty="0">
                <a:solidFill>
                  <a:schemeClr val="accent1"/>
                </a:solidFill>
                <a:latin typeface="微软雅黑" panose="020B0503020204020204" pitchFamily="34" charset="-122"/>
                <a:ea typeface="微软雅黑" panose="020B0503020204020204" pitchFamily="34" charset="-122"/>
              </a:rPr>
              <a:t>请在此添加小标题</a:t>
            </a:r>
            <a:endParaRPr lang="zh-CN" altLang="en-US" sz="2000" dirty="0">
              <a:solidFill>
                <a:schemeClr val="accent1"/>
              </a:solidFill>
              <a:latin typeface="微软雅黑" panose="020B0503020204020204" pitchFamily="34" charset="-122"/>
              <a:ea typeface="微软雅黑" panose="020B0503020204020204" pitchFamily="34" charset="-122"/>
            </a:endParaRPr>
          </a:p>
        </p:txBody>
      </p:sp>
      <p:sp>
        <p:nvSpPr>
          <p:cNvPr id="35" name="文本框 34" descr="#clear#"/>
          <p:cNvSpPr txBox="1"/>
          <p:nvPr/>
        </p:nvSpPr>
        <p:spPr>
          <a:xfrm>
            <a:off x="8267424" y="3063468"/>
            <a:ext cx="3434862" cy="253640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6" name="文本框 35" descr="#clear#"/>
          <p:cNvSpPr txBox="1"/>
          <p:nvPr/>
        </p:nvSpPr>
        <p:spPr>
          <a:xfrm>
            <a:off x="8267424" y="2169591"/>
            <a:ext cx="3434862" cy="499624"/>
          </a:xfrm>
          <a:prstGeom prst="rect">
            <a:avLst/>
          </a:prstGeom>
          <a:noFill/>
        </p:spPr>
        <p:txBody>
          <a:bodyPr wrap="square" rtlCol="0">
            <a:spAutoFit/>
          </a:bodyPr>
          <a:lstStyle/>
          <a:p>
            <a:pPr algn="ctr">
              <a:lnSpc>
                <a:spcPct val="150000"/>
              </a:lnSpc>
            </a:pPr>
            <a:r>
              <a:rPr lang="zh-CN" altLang="en-US" sz="2000" dirty="0">
                <a:solidFill>
                  <a:schemeClr val="accent1"/>
                </a:solidFill>
                <a:latin typeface="微软雅黑" panose="020B0503020204020204" pitchFamily="34" charset="-122"/>
                <a:ea typeface="微软雅黑" panose="020B0503020204020204" pitchFamily="34" charset="-122"/>
              </a:rPr>
              <a:t>请在此添加小标题</a:t>
            </a:r>
            <a:endParaRPr lang="zh-CN" altLang="en-US" sz="2000" dirty="0">
              <a:solidFill>
                <a:schemeClr val="accent1"/>
              </a:solidFill>
              <a:latin typeface="微软雅黑" panose="020B0503020204020204" pitchFamily="34" charset="-122"/>
              <a:ea typeface="微软雅黑" panose="020B0503020204020204" pitchFamily="34" charset="-122"/>
            </a:endParaRPr>
          </a:p>
        </p:txBody>
      </p:sp>
      <p:sp>
        <p:nvSpPr>
          <p:cNvPr id="37" name="椭圆 36"/>
          <p:cNvSpPr/>
          <p:nvPr/>
        </p:nvSpPr>
        <p:spPr>
          <a:xfrm>
            <a:off x="5842782" y="3063468"/>
            <a:ext cx="506437" cy="1635499"/>
          </a:xfrm>
          <a:prstGeom prst="ellipse">
            <a:avLst/>
          </a:prstGeom>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矩形 56"/>
          <p:cNvSpPr/>
          <p:nvPr>
            <p:custDataLst>
              <p:tags r:id="rId1"/>
            </p:custDataLst>
          </p:nvPr>
        </p:nvSpPr>
        <p:spPr>
          <a:xfrm rot="21396991">
            <a:off x="4690465" y="4258714"/>
            <a:ext cx="4285663" cy="75963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58" name="矩形 57"/>
          <p:cNvSpPr/>
          <p:nvPr>
            <p:custDataLst>
              <p:tags r:id="rId2"/>
            </p:custDataLst>
          </p:nvPr>
        </p:nvSpPr>
        <p:spPr>
          <a:xfrm rot="225092">
            <a:off x="3321489" y="3210656"/>
            <a:ext cx="5542927" cy="92822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59" name="矩形 58"/>
          <p:cNvSpPr/>
          <p:nvPr>
            <p:custDataLst>
              <p:tags r:id="rId3"/>
            </p:custDataLst>
          </p:nvPr>
        </p:nvSpPr>
        <p:spPr>
          <a:xfrm rot="21197296">
            <a:off x="3955198" y="2008232"/>
            <a:ext cx="4275508" cy="92619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60" name="矩形 59" descr="#clear#"/>
          <p:cNvSpPr/>
          <p:nvPr>
            <p:custDataLst>
              <p:tags r:id="rId4"/>
            </p:custDataLst>
          </p:nvPr>
        </p:nvSpPr>
        <p:spPr>
          <a:xfrm rot="225092">
            <a:off x="3215872" y="3080663"/>
            <a:ext cx="5544957" cy="926191"/>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zh-CN" altLang="en-US" sz="4400" dirty="0">
                <a:solidFill>
                  <a:srgbClr val="FFFFFF"/>
                </a:solidFill>
                <a:latin typeface="微软雅黑" panose="020B0503020204020204" pitchFamily="34" charset="-122"/>
                <a:ea typeface="微软雅黑" panose="020B0503020204020204" pitchFamily="34" charset="-122"/>
              </a:rPr>
              <a:t>谢谢观看</a:t>
            </a:r>
            <a:endParaRPr lang="zh-CN" altLang="en-US" sz="4400" dirty="0">
              <a:solidFill>
                <a:srgbClr val="FFFFFF"/>
              </a:solidFill>
              <a:latin typeface="微软雅黑" panose="020B0503020204020204" pitchFamily="34" charset="-122"/>
              <a:ea typeface="微软雅黑" panose="020B0503020204020204" pitchFamily="34" charset="-122"/>
            </a:endParaRPr>
          </a:p>
        </p:txBody>
      </p:sp>
      <p:sp>
        <p:nvSpPr>
          <p:cNvPr id="61" name="矩形 60" descr="#clear#"/>
          <p:cNvSpPr/>
          <p:nvPr>
            <p:custDataLst>
              <p:tags r:id="rId5"/>
            </p:custDataLst>
          </p:nvPr>
        </p:nvSpPr>
        <p:spPr>
          <a:xfrm rot="21396991">
            <a:off x="4584847" y="4128722"/>
            <a:ext cx="4285663" cy="759639"/>
          </a:xfrm>
          <a:prstGeom prst="rect">
            <a:avLst/>
          </a:prstGeom>
          <a:solidFill>
            <a:schemeClr val="accent1"/>
          </a:solidFill>
          <a:ln w="3175">
            <a:noFill/>
          </a:ln>
          <a:effectLst>
            <a:outerShdw blurRad="25400" dist="12700" dir="189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zh-CN" altLang="en-US" sz="1600" dirty="0">
                <a:solidFill>
                  <a:srgbClr val="FFFFFF"/>
                </a:solidFill>
                <a:latin typeface="微软雅黑" panose="020B0503020204020204" pitchFamily="34" charset="-122"/>
                <a:ea typeface="微软雅黑" panose="020B0503020204020204" pitchFamily="34" charset="-122"/>
              </a:rPr>
              <a:t>汇报人</a:t>
            </a:r>
            <a:r>
              <a:rPr lang="zh-CN" altLang="en-US" sz="1600" dirty="0" smtClean="0">
                <a:solidFill>
                  <a:srgbClr val="FFFFFF"/>
                </a:solidFill>
                <a:latin typeface="微软雅黑" panose="020B0503020204020204" pitchFamily="34" charset="-122"/>
                <a:ea typeface="微软雅黑" panose="020B0503020204020204" pitchFamily="34" charset="-122"/>
              </a:rPr>
              <a:t>：</a:t>
            </a:r>
            <a:r>
              <a:rPr lang="en-US" altLang="zh-CN" sz="1600" dirty="0" smtClean="0">
                <a:solidFill>
                  <a:srgbClr val="FFFFFF"/>
                </a:solidFill>
                <a:latin typeface="微软雅黑" panose="020B0503020204020204" pitchFamily="34" charset="-122"/>
                <a:ea typeface="微软雅黑" panose="020B0503020204020204" pitchFamily="34" charset="-122"/>
              </a:rPr>
              <a:t>XXX</a:t>
            </a:r>
            <a:endParaRPr lang="en-US" altLang="zh-CN" sz="1600" dirty="0" smtClean="0">
              <a:solidFill>
                <a:srgbClr val="FFFFFF"/>
              </a:solidFill>
              <a:latin typeface="微软雅黑" panose="020B0503020204020204" pitchFamily="34" charset="-122"/>
              <a:ea typeface="微软雅黑" panose="020B0503020204020204" pitchFamily="34" charset="-122"/>
            </a:endParaRPr>
          </a:p>
        </p:txBody>
      </p:sp>
      <p:sp>
        <p:nvSpPr>
          <p:cNvPr id="62" name="矩形 61" descr="#clear#"/>
          <p:cNvSpPr/>
          <p:nvPr>
            <p:custDataLst>
              <p:tags r:id="rId6"/>
            </p:custDataLst>
          </p:nvPr>
        </p:nvSpPr>
        <p:spPr>
          <a:xfrm rot="21197296">
            <a:off x="3843489" y="1839648"/>
            <a:ext cx="4277538" cy="928223"/>
          </a:xfrm>
          <a:prstGeom prst="rect">
            <a:avLst/>
          </a:prstGeom>
          <a:solidFill>
            <a:schemeClr val="accent1"/>
          </a:solidFill>
          <a:ln w="3175">
            <a:noFill/>
          </a:ln>
          <a:effectLst>
            <a:outerShdw blurRad="25400" dist="127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4800" dirty="0">
                <a:solidFill>
                  <a:srgbClr val="FFFFFF"/>
                </a:solidFill>
                <a:latin typeface="Verdana" panose="020B0604030504040204" pitchFamily="34" charset="0"/>
                <a:ea typeface="Verdana" panose="020B0604030504040204" pitchFamily="34" charset="0"/>
                <a:cs typeface="Verdana" panose="020B0604030504040204" pitchFamily="34" charset="0"/>
              </a:rPr>
              <a:t>THANK YOU</a:t>
            </a:r>
            <a:endParaRPr lang="zh-CN" altLang="en-US" sz="4800" dirty="0">
              <a:solidFill>
                <a:srgbClr val="FFFFFF"/>
              </a:solidFill>
              <a:latin typeface="Verdana" panose="020B0604030504040204" pitchFamily="34" charset="0"/>
              <a:cs typeface="Verdana" panose="020B0604030504040204" pitchFamily="34" charset="0"/>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a:t>请在此添加第一节标题</a:t>
            </a:r>
            <a:endParaRPr lang="zh-CN" altLang="en-US" dirty="0"/>
          </a:p>
        </p:txBody>
      </p:sp>
      <p:sp>
        <p:nvSpPr>
          <p:cNvPr id="9219" name="文本占位符 2" descr="#clear#"/>
          <p:cNvSpPr>
            <a:spLocks noGrp="1"/>
          </p:cNvSpPr>
          <p:nvPr>
            <p:ph type="body" idx="1"/>
          </p:nvPr>
        </p:nvSpPr>
        <p:spPr/>
        <p:txBody>
          <a:bodyPr/>
          <a:lstStyle/>
          <a:p>
            <a:r>
              <a:rPr lang="zh-CN" altLang="en-US"/>
              <a:t>请输入第一节的小标题</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cxnSp>
        <p:nvCxnSpPr>
          <p:cNvPr id="21" name="Elbow Connector 106"/>
          <p:cNvCxnSpPr>
            <a:cxnSpLocks noChangeShapeType="1"/>
          </p:cNvCxnSpPr>
          <p:nvPr/>
        </p:nvCxnSpPr>
        <p:spPr bwMode="auto">
          <a:xfrm rot="10800000">
            <a:off x="6365741" y="3393767"/>
            <a:ext cx="1920131" cy="551474"/>
          </a:xfrm>
          <a:prstGeom prst="bentConnector3">
            <a:avLst>
              <a:gd name="adj1" fmla="val 50000"/>
            </a:avLst>
          </a:prstGeom>
          <a:noFill/>
          <a:ln w="28575">
            <a:solidFill>
              <a:schemeClr val="tx1"/>
            </a:solidFill>
            <a:miter lim="800000"/>
            <a:headEnd type="oval" w="med" len="med"/>
            <a:tailEnd type="triangle" w="med" len="med"/>
          </a:ln>
          <a:extLst>
            <a:ext uri="{909E8E84-426E-40DD-AFC4-6F175D3DCCD1}">
              <a14:hiddenFill xmlns:a14="http://schemas.microsoft.com/office/drawing/2010/main">
                <a:noFill/>
              </a14:hiddenFill>
            </a:ext>
          </a:extLst>
        </p:spPr>
      </p:cxnSp>
      <p:cxnSp>
        <p:nvCxnSpPr>
          <p:cNvPr id="33" name="Elbow Connector 106"/>
          <p:cNvCxnSpPr>
            <a:cxnSpLocks noChangeShapeType="1"/>
          </p:cNvCxnSpPr>
          <p:nvPr/>
        </p:nvCxnSpPr>
        <p:spPr bwMode="auto">
          <a:xfrm rot="10800000" flipV="1">
            <a:off x="6365741" y="4237829"/>
            <a:ext cx="1920131" cy="551474"/>
          </a:xfrm>
          <a:prstGeom prst="bentConnector3">
            <a:avLst>
              <a:gd name="adj1" fmla="val 50000"/>
            </a:avLst>
          </a:prstGeom>
          <a:noFill/>
          <a:ln w="28575">
            <a:solidFill>
              <a:schemeClr val="tx1"/>
            </a:solidFill>
            <a:miter lim="800000"/>
            <a:headEnd type="oval" w="med" len="med"/>
            <a:tailEnd type="triangle" w="med" len="med"/>
          </a:ln>
          <a:extLst>
            <a:ext uri="{909E8E84-426E-40DD-AFC4-6F175D3DCCD1}">
              <a14:hiddenFill xmlns:a14="http://schemas.microsoft.com/office/drawing/2010/main">
                <a:noFill/>
              </a14:hiddenFill>
            </a:ext>
          </a:extLst>
        </p:spPr>
      </p:cxnSp>
      <p:sp>
        <p:nvSpPr>
          <p:cNvPr id="34" name="KSO_Shape"/>
          <p:cNvSpPr/>
          <p:nvPr/>
        </p:nvSpPr>
        <p:spPr bwMode="auto">
          <a:xfrm>
            <a:off x="8829236" y="3238750"/>
            <a:ext cx="1905000" cy="1622425"/>
          </a:xfrm>
          <a:custGeom>
            <a:avLst/>
            <a:gdLst>
              <a:gd name="T0" fmla="*/ 432030 w 2125663"/>
              <a:gd name="T1" fmla="*/ 1344893 h 1811338"/>
              <a:gd name="T2" fmla="*/ 462740 w 2125663"/>
              <a:gd name="T3" fmla="*/ 1477960 h 1811338"/>
              <a:gd name="T4" fmla="*/ 513638 w 2125663"/>
              <a:gd name="T5" fmla="*/ 1557743 h 1811338"/>
              <a:gd name="T6" fmla="*/ 516481 w 2125663"/>
              <a:gd name="T7" fmla="*/ 1336346 h 1811338"/>
              <a:gd name="T8" fmla="*/ 503401 w 2125663"/>
              <a:gd name="T9" fmla="*/ 1310416 h 1811338"/>
              <a:gd name="T10" fmla="*/ 515913 w 2125663"/>
              <a:gd name="T11" fmla="*/ 1250009 h 1811338"/>
              <a:gd name="T12" fmla="*/ 618846 w 2125663"/>
              <a:gd name="T13" fmla="*/ 1242885 h 1811338"/>
              <a:gd name="T14" fmla="*/ 643583 w 2125663"/>
              <a:gd name="T15" fmla="*/ 1263116 h 1811338"/>
              <a:gd name="T16" fmla="*/ 642446 w 2125663"/>
              <a:gd name="T17" fmla="*/ 1324948 h 1811338"/>
              <a:gd name="T18" fmla="*/ 619414 w 2125663"/>
              <a:gd name="T19" fmla="*/ 1342899 h 1811338"/>
              <a:gd name="T20" fmla="*/ 664057 w 2125663"/>
              <a:gd name="T21" fmla="*/ 1524691 h 1811338"/>
              <a:gd name="T22" fmla="*/ 704434 w 2125663"/>
              <a:gd name="T23" fmla="*/ 1417553 h 1811338"/>
              <a:gd name="T24" fmla="*/ 725191 w 2125663"/>
              <a:gd name="T25" fmla="*/ 1259697 h 1811338"/>
              <a:gd name="T26" fmla="*/ 857412 w 2125663"/>
              <a:gd name="T27" fmla="*/ 1192451 h 1811338"/>
              <a:gd name="T28" fmla="*/ 923096 w 2125663"/>
              <a:gd name="T29" fmla="*/ 1212682 h 1811338"/>
              <a:gd name="T30" fmla="*/ 970013 w 2125663"/>
              <a:gd name="T31" fmla="*/ 1259697 h 1811338"/>
              <a:gd name="T32" fmla="*/ 990201 w 2125663"/>
              <a:gd name="T33" fmla="*/ 1325233 h 1811338"/>
              <a:gd name="T34" fmla="*/ 980818 w 2125663"/>
              <a:gd name="T35" fmla="*/ 1537228 h 1811338"/>
              <a:gd name="T36" fmla="*/ 935891 w 2125663"/>
              <a:gd name="T37" fmla="*/ 1570566 h 1811338"/>
              <a:gd name="T38" fmla="*/ 798837 w 2125663"/>
              <a:gd name="T39" fmla="*/ 1607608 h 1811338"/>
              <a:gd name="T40" fmla="*/ 617424 w 2125663"/>
              <a:gd name="T41" fmla="*/ 1622140 h 1811338"/>
              <a:gd name="T42" fmla="*/ 428049 w 2125663"/>
              <a:gd name="T43" fmla="*/ 1615872 h 1811338"/>
              <a:gd name="T44" fmla="*/ 264551 w 2125663"/>
              <a:gd name="T45" fmla="*/ 1588232 h 1811338"/>
              <a:gd name="T46" fmla="*/ 180669 w 2125663"/>
              <a:gd name="T47" fmla="*/ 1549481 h 1811338"/>
              <a:gd name="T48" fmla="*/ 159912 w 2125663"/>
              <a:gd name="T49" fmla="*/ 1517283 h 1811338"/>
              <a:gd name="T50" fmla="*/ 167873 w 2125663"/>
              <a:gd name="T51" fmla="*/ 1284201 h 1811338"/>
              <a:gd name="T52" fmla="*/ 205123 w 2125663"/>
              <a:gd name="T53" fmla="*/ 1228638 h 1811338"/>
              <a:gd name="T54" fmla="*/ 264266 w 2125663"/>
              <a:gd name="T55" fmla="*/ 1196440 h 1811338"/>
              <a:gd name="T56" fmla="*/ 421225 w 2125663"/>
              <a:gd name="T57" fmla="*/ 1183048 h 1811338"/>
              <a:gd name="T58" fmla="*/ 433514 w 2125663"/>
              <a:gd name="T59" fmla="*/ 761303 h 1811338"/>
              <a:gd name="T60" fmla="*/ 391450 w 2125663"/>
              <a:gd name="T61" fmla="*/ 813630 h 1811338"/>
              <a:gd name="T62" fmla="*/ 379229 w 2125663"/>
              <a:gd name="T63" fmla="*/ 902075 h 1811338"/>
              <a:gd name="T64" fmla="*/ 414756 w 2125663"/>
              <a:gd name="T65" fmla="*/ 1016114 h 1811338"/>
              <a:gd name="T66" fmla="*/ 487516 w 2125663"/>
              <a:gd name="T67" fmla="*/ 1099439 h 1811338"/>
              <a:gd name="T68" fmla="*/ 567666 w 2125663"/>
              <a:gd name="T69" fmla="*/ 1135272 h 1811338"/>
              <a:gd name="T70" fmla="*/ 645542 w 2125663"/>
              <a:gd name="T71" fmla="*/ 1111099 h 1811338"/>
              <a:gd name="T72" fmla="*/ 722282 w 2125663"/>
              <a:gd name="T73" fmla="*/ 1035452 h 1811338"/>
              <a:gd name="T74" fmla="*/ 767757 w 2125663"/>
              <a:gd name="T75" fmla="*/ 926248 h 1811338"/>
              <a:gd name="T76" fmla="*/ 666290 w 2125663"/>
              <a:gd name="T77" fmla="*/ 863967 h 1811338"/>
              <a:gd name="T78" fmla="*/ 546918 w 2125663"/>
              <a:gd name="T79" fmla="*/ 832116 h 1811338"/>
              <a:gd name="T80" fmla="*/ 484389 w 2125663"/>
              <a:gd name="T81" fmla="*/ 790595 h 1811338"/>
              <a:gd name="T82" fmla="*/ 452273 w 2125663"/>
              <a:gd name="T83" fmla="*/ 760734 h 1811338"/>
              <a:gd name="T84" fmla="*/ 568234 w 2125663"/>
              <a:gd name="T85" fmla="*/ 587258 h 1811338"/>
              <a:gd name="T86" fmla="*/ 631616 w 2125663"/>
              <a:gd name="T87" fmla="*/ 594937 h 1811338"/>
              <a:gd name="T88" fmla="*/ 705513 w 2125663"/>
              <a:gd name="T89" fmla="*/ 631054 h 1811338"/>
              <a:gd name="T90" fmla="*/ 790210 w 2125663"/>
              <a:gd name="T91" fmla="*/ 732864 h 1811338"/>
              <a:gd name="T92" fmla="*/ 826306 w 2125663"/>
              <a:gd name="T93" fmla="*/ 873920 h 1811338"/>
              <a:gd name="T94" fmla="*/ 818064 w 2125663"/>
              <a:gd name="T95" fmla="*/ 959237 h 1811338"/>
              <a:gd name="T96" fmla="*/ 780831 w 2125663"/>
              <a:gd name="T97" fmla="*/ 1048534 h 1811338"/>
              <a:gd name="T98" fmla="*/ 687607 w 2125663"/>
              <a:gd name="T99" fmla="*/ 1148922 h 1811338"/>
              <a:gd name="T100" fmla="*/ 588983 w 2125663"/>
              <a:gd name="T101" fmla="*/ 1190727 h 1811338"/>
              <a:gd name="T102" fmla="*/ 525033 w 2125663"/>
              <a:gd name="T103" fmla="*/ 1182480 h 1811338"/>
              <a:gd name="T104" fmla="*/ 421293 w 2125663"/>
              <a:gd name="T105" fmla="*/ 1115081 h 1811338"/>
              <a:gd name="T106" fmla="*/ 345406 w 2125663"/>
              <a:gd name="T107" fmla="*/ 1002463 h 1811338"/>
              <a:gd name="T108" fmla="*/ 325511 w 2125663"/>
              <a:gd name="T109" fmla="*/ 929092 h 1811338"/>
              <a:gd name="T110" fmla="*/ 330627 w 2125663"/>
              <a:gd name="T111" fmla="*/ 813915 h 1811338"/>
              <a:gd name="T112" fmla="*/ 388324 w 2125663"/>
              <a:gd name="T113" fmla="*/ 686510 h 1811338"/>
              <a:gd name="T114" fmla="*/ 482400 w 2125663"/>
              <a:gd name="T115" fmla="*/ 608303 h 1811338"/>
              <a:gd name="T116" fmla="*/ 542939 w 2125663"/>
              <a:gd name="T117" fmla="*/ 589534 h 1811338"/>
              <a:gd name="T118" fmla="*/ 0 w 2125663"/>
              <a:gd name="T119" fmla="*/ 0 h 1811338"/>
              <a:gd name="T120" fmla="*/ 174993 w 2125663"/>
              <a:gd name="T121" fmla="*/ 1118883 h 18113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25663" h="1811338">
                <a:moveTo>
                  <a:pt x="470017" y="1320800"/>
                </a:moveTo>
                <a:lnTo>
                  <a:pt x="470335" y="1343069"/>
                </a:lnTo>
                <a:lnTo>
                  <a:pt x="471286" y="1364382"/>
                </a:lnTo>
                <a:lnTo>
                  <a:pt x="472238" y="1385696"/>
                </a:lnTo>
                <a:lnTo>
                  <a:pt x="473190" y="1406374"/>
                </a:lnTo>
                <a:lnTo>
                  <a:pt x="474459" y="1426415"/>
                </a:lnTo>
                <a:lnTo>
                  <a:pt x="476363" y="1446139"/>
                </a:lnTo>
                <a:lnTo>
                  <a:pt x="478267" y="1464908"/>
                </a:lnTo>
                <a:lnTo>
                  <a:pt x="480170" y="1483677"/>
                </a:lnTo>
                <a:lnTo>
                  <a:pt x="482074" y="1501491"/>
                </a:lnTo>
                <a:lnTo>
                  <a:pt x="484612" y="1518988"/>
                </a:lnTo>
                <a:lnTo>
                  <a:pt x="487468" y="1535530"/>
                </a:lnTo>
                <a:lnTo>
                  <a:pt x="490323" y="1552072"/>
                </a:lnTo>
                <a:lnTo>
                  <a:pt x="493179" y="1567660"/>
                </a:lnTo>
                <a:lnTo>
                  <a:pt x="496352" y="1582611"/>
                </a:lnTo>
                <a:lnTo>
                  <a:pt x="500159" y="1597563"/>
                </a:lnTo>
                <a:lnTo>
                  <a:pt x="503649" y="1611560"/>
                </a:lnTo>
                <a:lnTo>
                  <a:pt x="507774" y="1624921"/>
                </a:lnTo>
                <a:lnTo>
                  <a:pt x="511899" y="1637646"/>
                </a:lnTo>
                <a:lnTo>
                  <a:pt x="516341" y="1650052"/>
                </a:lnTo>
                <a:lnTo>
                  <a:pt x="520783" y="1661505"/>
                </a:lnTo>
                <a:lnTo>
                  <a:pt x="525859" y="1672639"/>
                </a:lnTo>
                <a:lnTo>
                  <a:pt x="530936" y="1683137"/>
                </a:lnTo>
                <a:lnTo>
                  <a:pt x="536329" y="1692998"/>
                </a:lnTo>
                <a:lnTo>
                  <a:pt x="541723" y="1702224"/>
                </a:lnTo>
                <a:lnTo>
                  <a:pt x="547752" y="1710813"/>
                </a:lnTo>
                <a:lnTo>
                  <a:pt x="553463" y="1718766"/>
                </a:lnTo>
                <a:lnTo>
                  <a:pt x="559808" y="1726083"/>
                </a:lnTo>
                <a:lnTo>
                  <a:pt x="566154" y="1732763"/>
                </a:lnTo>
                <a:lnTo>
                  <a:pt x="573134" y="1739125"/>
                </a:lnTo>
                <a:lnTo>
                  <a:pt x="580114" y="1744215"/>
                </a:lnTo>
                <a:lnTo>
                  <a:pt x="587412" y="1749305"/>
                </a:lnTo>
                <a:lnTo>
                  <a:pt x="594709" y="1753123"/>
                </a:lnTo>
                <a:lnTo>
                  <a:pt x="594709" y="1499901"/>
                </a:lnTo>
                <a:lnTo>
                  <a:pt x="591537" y="1499264"/>
                </a:lnTo>
                <a:lnTo>
                  <a:pt x="588047" y="1498310"/>
                </a:lnTo>
                <a:lnTo>
                  <a:pt x="584874" y="1497038"/>
                </a:lnTo>
                <a:lnTo>
                  <a:pt x="582018" y="1495765"/>
                </a:lnTo>
                <a:lnTo>
                  <a:pt x="579163" y="1494175"/>
                </a:lnTo>
                <a:lnTo>
                  <a:pt x="576307" y="1491948"/>
                </a:lnTo>
                <a:lnTo>
                  <a:pt x="573769" y="1489721"/>
                </a:lnTo>
                <a:lnTo>
                  <a:pt x="571548" y="1487494"/>
                </a:lnTo>
                <a:lnTo>
                  <a:pt x="569327" y="1484949"/>
                </a:lnTo>
                <a:lnTo>
                  <a:pt x="567106" y="1482404"/>
                </a:lnTo>
                <a:lnTo>
                  <a:pt x="565519" y="1479223"/>
                </a:lnTo>
                <a:lnTo>
                  <a:pt x="564250" y="1476360"/>
                </a:lnTo>
                <a:lnTo>
                  <a:pt x="563298" y="1473179"/>
                </a:lnTo>
                <a:lnTo>
                  <a:pt x="562347" y="1469998"/>
                </a:lnTo>
                <a:lnTo>
                  <a:pt x="562029" y="1466180"/>
                </a:lnTo>
                <a:lnTo>
                  <a:pt x="561712" y="1462999"/>
                </a:lnTo>
                <a:lnTo>
                  <a:pt x="561712" y="1425143"/>
                </a:lnTo>
                <a:lnTo>
                  <a:pt x="562029" y="1421007"/>
                </a:lnTo>
                <a:lnTo>
                  <a:pt x="562664" y="1417508"/>
                </a:lnTo>
                <a:lnTo>
                  <a:pt x="563616" y="1414009"/>
                </a:lnTo>
                <a:lnTo>
                  <a:pt x="564885" y="1410191"/>
                </a:lnTo>
                <a:lnTo>
                  <a:pt x="566154" y="1407010"/>
                </a:lnTo>
                <a:lnTo>
                  <a:pt x="568375" y="1403829"/>
                </a:lnTo>
                <a:lnTo>
                  <a:pt x="570596" y="1400966"/>
                </a:lnTo>
                <a:lnTo>
                  <a:pt x="572817" y="1398103"/>
                </a:lnTo>
                <a:lnTo>
                  <a:pt x="575673" y="1395558"/>
                </a:lnTo>
                <a:lnTo>
                  <a:pt x="578528" y="1393649"/>
                </a:lnTo>
                <a:lnTo>
                  <a:pt x="581701" y="1391741"/>
                </a:lnTo>
                <a:lnTo>
                  <a:pt x="584874" y="1390150"/>
                </a:lnTo>
                <a:lnTo>
                  <a:pt x="588364" y="1388878"/>
                </a:lnTo>
                <a:lnTo>
                  <a:pt x="592171" y="1387605"/>
                </a:lnTo>
                <a:lnTo>
                  <a:pt x="595979" y="1386969"/>
                </a:lnTo>
                <a:lnTo>
                  <a:pt x="599786" y="1386969"/>
                </a:lnTo>
                <a:lnTo>
                  <a:pt x="682597" y="1386969"/>
                </a:lnTo>
                <a:lnTo>
                  <a:pt x="686721" y="1386969"/>
                </a:lnTo>
                <a:lnTo>
                  <a:pt x="690529" y="1387605"/>
                </a:lnTo>
                <a:lnTo>
                  <a:pt x="694019" y="1388878"/>
                </a:lnTo>
                <a:lnTo>
                  <a:pt x="697826" y="1390150"/>
                </a:lnTo>
                <a:lnTo>
                  <a:pt x="700999" y="1391741"/>
                </a:lnTo>
                <a:lnTo>
                  <a:pt x="704172" y="1393649"/>
                </a:lnTo>
                <a:lnTo>
                  <a:pt x="707345" y="1395558"/>
                </a:lnTo>
                <a:lnTo>
                  <a:pt x="709883" y="1398103"/>
                </a:lnTo>
                <a:lnTo>
                  <a:pt x="712104" y="1400966"/>
                </a:lnTo>
                <a:lnTo>
                  <a:pt x="714325" y="1403829"/>
                </a:lnTo>
                <a:lnTo>
                  <a:pt x="716229" y="1407010"/>
                </a:lnTo>
                <a:lnTo>
                  <a:pt x="718132" y="1410191"/>
                </a:lnTo>
                <a:lnTo>
                  <a:pt x="719402" y="1414009"/>
                </a:lnTo>
                <a:lnTo>
                  <a:pt x="720353" y="1417508"/>
                </a:lnTo>
                <a:lnTo>
                  <a:pt x="720671" y="1421007"/>
                </a:lnTo>
                <a:lnTo>
                  <a:pt x="720988" y="1425143"/>
                </a:lnTo>
                <a:lnTo>
                  <a:pt x="720988" y="1462999"/>
                </a:lnTo>
                <a:lnTo>
                  <a:pt x="720988" y="1466180"/>
                </a:lnTo>
                <a:lnTo>
                  <a:pt x="720353" y="1469998"/>
                </a:lnTo>
                <a:lnTo>
                  <a:pt x="719719" y="1473179"/>
                </a:lnTo>
                <a:lnTo>
                  <a:pt x="718450" y="1476360"/>
                </a:lnTo>
                <a:lnTo>
                  <a:pt x="716863" y="1479223"/>
                </a:lnTo>
                <a:lnTo>
                  <a:pt x="715277" y="1482404"/>
                </a:lnTo>
                <a:lnTo>
                  <a:pt x="713373" y="1484949"/>
                </a:lnTo>
                <a:lnTo>
                  <a:pt x="711469" y="1487494"/>
                </a:lnTo>
                <a:lnTo>
                  <a:pt x="708931" y="1489721"/>
                </a:lnTo>
                <a:lnTo>
                  <a:pt x="706710" y="1491948"/>
                </a:lnTo>
                <a:lnTo>
                  <a:pt x="703537" y="1494175"/>
                </a:lnTo>
                <a:lnTo>
                  <a:pt x="700682" y="1495765"/>
                </a:lnTo>
                <a:lnTo>
                  <a:pt x="697826" y="1497038"/>
                </a:lnTo>
                <a:lnTo>
                  <a:pt x="694653" y="1498310"/>
                </a:lnTo>
                <a:lnTo>
                  <a:pt x="691163" y="1499264"/>
                </a:lnTo>
                <a:lnTo>
                  <a:pt x="687991" y="1499901"/>
                </a:lnTo>
                <a:lnTo>
                  <a:pt x="687991" y="1753123"/>
                </a:lnTo>
                <a:lnTo>
                  <a:pt x="695605" y="1749305"/>
                </a:lnTo>
                <a:lnTo>
                  <a:pt x="702586" y="1744215"/>
                </a:lnTo>
                <a:lnTo>
                  <a:pt x="709566" y="1739125"/>
                </a:lnTo>
                <a:lnTo>
                  <a:pt x="716229" y="1732763"/>
                </a:lnTo>
                <a:lnTo>
                  <a:pt x="722892" y="1726083"/>
                </a:lnTo>
                <a:lnTo>
                  <a:pt x="729237" y="1718766"/>
                </a:lnTo>
                <a:lnTo>
                  <a:pt x="734948" y="1710813"/>
                </a:lnTo>
                <a:lnTo>
                  <a:pt x="740977" y="1702224"/>
                </a:lnTo>
                <a:lnTo>
                  <a:pt x="746371" y="1692998"/>
                </a:lnTo>
                <a:lnTo>
                  <a:pt x="751447" y="1683137"/>
                </a:lnTo>
                <a:lnTo>
                  <a:pt x="756841" y="1672639"/>
                </a:lnTo>
                <a:lnTo>
                  <a:pt x="761600" y="1661505"/>
                </a:lnTo>
                <a:lnTo>
                  <a:pt x="766359" y="1650052"/>
                </a:lnTo>
                <a:lnTo>
                  <a:pt x="770801" y="1637646"/>
                </a:lnTo>
                <a:lnTo>
                  <a:pt x="774926" y="1624921"/>
                </a:lnTo>
                <a:lnTo>
                  <a:pt x="779051" y="1611560"/>
                </a:lnTo>
                <a:lnTo>
                  <a:pt x="782541" y="1597563"/>
                </a:lnTo>
                <a:lnTo>
                  <a:pt x="786031" y="1582611"/>
                </a:lnTo>
                <a:lnTo>
                  <a:pt x="789521" y="1567660"/>
                </a:lnTo>
                <a:lnTo>
                  <a:pt x="792377" y="1552072"/>
                </a:lnTo>
                <a:lnTo>
                  <a:pt x="795232" y="1535530"/>
                </a:lnTo>
                <a:lnTo>
                  <a:pt x="797770" y="1518988"/>
                </a:lnTo>
                <a:lnTo>
                  <a:pt x="800626" y="1501491"/>
                </a:lnTo>
                <a:lnTo>
                  <a:pt x="802530" y="1483677"/>
                </a:lnTo>
                <a:lnTo>
                  <a:pt x="804751" y="1464908"/>
                </a:lnTo>
                <a:lnTo>
                  <a:pt x="806337" y="1446139"/>
                </a:lnTo>
                <a:lnTo>
                  <a:pt x="807923" y="1426415"/>
                </a:lnTo>
                <a:lnTo>
                  <a:pt x="809193" y="1406374"/>
                </a:lnTo>
                <a:lnTo>
                  <a:pt x="810779" y="1385696"/>
                </a:lnTo>
                <a:lnTo>
                  <a:pt x="811731" y="1364382"/>
                </a:lnTo>
                <a:lnTo>
                  <a:pt x="812365" y="1343069"/>
                </a:lnTo>
                <a:lnTo>
                  <a:pt x="813000" y="1320800"/>
                </a:lnTo>
                <a:lnTo>
                  <a:pt x="840921" y="1322709"/>
                </a:lnTo>
                <a:lnTo>
                  <a:pt x="866621" y="1324300"/>
                </a:lnTo>
                <a:lnTo>
                  <a:pt x="909771" y="1327481"/>
                </a:lnTo>
                <a:lnTo>
                  <a:pt x="938644" y="1330026"/>
                </a:lnTo>
                <a:lnTo>
                  <a:pt x="948797" y="1330980"/>
                </a:lnTo>
                <a:lnTo>
                  <a:pt x="956729" y="1331298"/>
                </a:lnTo>
                <a:lnTo>
                  <a:pt x="964661" y="1331934"/>
                </a:lnTo>
                <a:lnTo>
                  <a:pt x="972593" y="1332889"/>
                </a:lnTo>
                <a:lnTo>
                  <a:pt x="980208" y="1334161"/>
                </a:lnTo>
                <a:lnTo>
                  <a:pt x="987823" y="1335752"/>
                </a:lnTo>
                <a:lnTo>
                  <a:pt x="995437" y="1337979"/>
                </a:lnTo>
                <a:lnTo>
                  <a:pt x="1002418" y="1340205"/>
                </a:lnTo>
                <a:lnTo>
                  <a:pt x="1009715" y="1343387"/>
                </a:lnTo>
                <a:lnTo>
                  <a:pt x="1016378" y="1346250"/>
                </a:lnTo>
                <a:lnTo>
                  <a:pt x="1023358" y="1349749"/>
                </a:lnTo>
                <a:lnTo>
                  <a:pt x="1030021" y="1353885"/>
                </a:lnTo>
                <a:lnTo>
                  <a:pt x="1036050" y="1357702"/>
                </a:lnTo>
                <a:lnTo>
                  <a:pt x="1042395" y="1361837"/>
                </a:lnTo>
                <a:lnTo>
                  <a:pt x="1048106" y="1366927"/>
                </a:lnTo>
                <a:lnTo>
                  <a:pt x="1053817" y="1371699"/>
                </a:lnTo>
                <a:lnTo>
                  <a:pt x="1059211" y="1377107"/>
                </a:lnTo>
                <a:lnTo>
                  <a:pt x="1064605" y="1382197"/>
                </a:lnTo>
                <a:lnTo>
                  <a:pt x="1069364" y="1388241"/>
                </a:lnTo>
                <a:lnTo>
                  <a:pt x="1073806" y="1393967"/>
                </a:lnTo>
                <a:lnTo>
                  <a:pt x="1078248" y="1400012"/>
                </a:lnTo>
                <a:lnTo>
                  <a:pt x="1082373" y="1406374"/>
                </a:lnTo>
                <a:lnTo>
                  <a:pt x="1085863" y="1413054"/>
                </a:lnTo>
                <a:lnTo>
                  <a:pt x="1089670" y="1419735"/>
                </a:lnTo>
                <a:lnTo>
                  <a:pt x="1092843" y="1426734"/>
                </a:lnTo>
                <a:lnTo>
                  <a:pt x="1095381" y="1433732"/>
                </a:lnTo>
                <a:lnTo>
                  <a:pt x="1097920" y="1441049"/>
                </a:lnTo>
                <a:lnTo>
                  <a:pt x="1100141" y="1448684"/>
                </a:lnTo>
                <a:lnTo>
                  <a:pt x="1101727" y="1456000"/>
                </a:lnTo>
                <a:lnTo>
                  <a:pt x="1103314" y="1463635"/>
                </a:lnTo>
                <a:lnTo>
                  <a:pt x="1104265" y="1471588"/>
                </a:lnTo>
                <a:lnTo>
                  <a:pt x="1104900" y="1479541"/>
                </a:lnTo>
                <a:lnTo>
                  <a:pt x="1104900" y="1487494"/>
                </a:lnTo>
                <a:lnTo>
                  <a:pt x="1104900" y="1686000"/>
                </a:lnTo>
                <a:lnTo>
                  <a:pt x="1104900" y="1690135"/>
                </a:lnTo>
                <a:lnTo>
                  <a:pt x="1104265" y="1693953"/>
                </a:lnTo>
                <a:lnTo>
                  <a:pt x="1103631" y="1697770"/>
                </a:lnTo>
                <a:lnTo>
                  <a:pt x="1102362" y="1701906"/>
                </a:lnTo>
                <a:lnTo>
                  <a:pt x="1101093" y="1705405"/>
                </a:lnTo>
                <a:lnTo>
                  <a:pt x="1099189" y="1709222"/>
                </a:lnTo>
                <a:lnTo>
                  <a:pt x="1096968" y="1713040"/>
                </a:lnTo>
                <a:lnTo>
                  <a:pt x="1094430" y="1716221"/>
                </a:lnTo>
                <a:lnTo>
                  <a:pt x="1091891" y="1719720"/>
                </a:lnTo>
                <a:lnTo>
                  <a:pt x="1089036" y="1722901"/>
                </a:lnTo>
                <a:lnTo>
                  <a:pt x="1085546" y="1726719"/>
                </a:lnTo>
                <a:lnTo>
                  <a:pt x="1082056" y="1729900"/>
                </a:lnTo>
                <a:lnTo>
                  <a:pt x="1078248" y="1732763"/>
                </a:lnTo>
                <a:lnTo>
                  <a:pt x="1074124" y="1736262"/>
                </a:lnTo>
                <a:lnTo>
                  <a:pt x="1069682" y="1739125"/>
                </a:lnTo>
                <a:lnTo>
                  <a:pt x="1065240" y="1741989"/>
                </a:lnTo>
                <a:lnTo>
                  <a:pt x="1055404" y="1748033"/>
                </a:lnTo>
                <a:lnTo>
                  <a:pt x="1044299" y="1753441"/>
                </a:lnTo>
                <a:lnTo>
                  <a:pt x="1032560" y="1758531"/>
                </a:lnTo>
                <a:lnTo>
                  <a:pt x="1019868" y="1763939"/>
                </a:lnTo>
                <a:lnTo>
                  <a:pt x="1005908" y="1768392"/>
                </a:lnTo>
                <a:lnTo>
                  <a:pt x="991630" y="1773164"/>
                </a:lnTo>
                <a:lnTo>
                  <a:pt x="976718" y="1777300"/>
                </a:lnTo>
                <a:lnTo>
                  <a:pt x="960854" y="1781117"/>
                </a:lnTo>
                <a:lnTo>
                  <a:pt x="944038" y="1784934"/>
                </a:lnTo>
                <a:lnTo>
                  <a:pt x="927222" y="1788434"/>
                </a:lnTo>
                <a:lnTo>
                  <a:pt x="909454" y="1791615"/>
                </a:lnTo>
                <a:lnTo>
                  <a:pt x="891369" y="1794796"/>
                </a:lnTo>
                <a:lnTo>
                  <a:pt x="872332" y="1797341"/>
                </a:lnTo>
                <a:lnTo>
                  <a:pt x="853295" y="1799886"/>
                </a:lnTo>
                <a:lnTo>
                  <a:pt x="833941" y="1801795"/>
                </a:lnTo>
                <a:lnTo>
                  <a:pt x="813952" y="1804022"/>
                </a:lnTo>
                <a:lnTo>
                  <a:pt x="793328" y="1805930"/>
                </a:lnTo>
                <a:lnTo>
                  <a:pt x="773022" y="1807203"/>
                </a:lnTo>
                <a:lnTo>
                  <a:pt x="752399" y="1808475"/>
                </a:lnTo>
                <a:lnTo>
                  <a:pt x="731458" y="1809748"/>
                </a:lnTo>
                <a:lnTo>
                  <a:pt x="710200" y="1810384"/>
                </a:lnTo>
                <a:lnTo>
                  <a:pt x="688942" y="1811020"/>
                </a:lnTo>
                <a:lnTo>
                  <a:pt x="667684" y="1811338"/>
                </a:lnTo>
                <a:lnTo>
                  <a:pt x="646427" y="1811338"/>
                </a:lnTo>
                <a:lnTo>
                  <a:pt x="625486" y="1811338"/>
                </a:lnTo>
                <a:lnTo>
                  <a:pt x="603911" y="1811020"/>
                </a:lnTo>
                <a:lnTo>
                  <a:pt x="582653" y="1810384"/>
                </a:lnTo>
                <a:lnTo>
                  <a:pt x="561395" y="1809748"/>
                </a:lnTo>
                <a:lnTo>
                  <a:pt x="540137" y="1808475"/>
                </a:lnTo>
                <a:lnTo>
                  <a:pt x="518879" y="1807203"/>
                </a:lnTo>
                <a:lnTo>
                  <a:pt x="498573" y="1805930"/>
                </a:lnTo>
                <a:lnTo>
                  <a:pt x="477632" y="1804022"/>
                </a:lnTo>
                <a:lnTo>
                  <a:pt x="457326" y="1801795"/>
                </a:lnTo>
                <a:lnTo>
                  <a:pt x="437337" y="1799886"/>
                </a:lnTo>
                <a:lnTo>
                  <a:pt x="417983" y="1797341"/>
                </a:lnTo>
                <a:lnTo>
                  <a:pt x="398629" y="1794796"/>
                </a:lnTo>
                <a:lnTo>
                  <a:pt x="379909" y="1791615"/>
                </a:lnTo>
                <a:lnTo>
                  <a:pt x="361824" y="1788434"/>
                </a:lnTo>
                <a:lnTo>
                  <a:pt x="344056" y="1784934"/>
                </a:lnTo>
                <a:lnTo>
                  <a:pt x="327240" y="1781117"/>
                </a:lnTo>
                <a:lnTo>
                  <a:pt x="310741" y="1777300"/>
                </a:lnTo>
                <a:lnTo>
                  <a:pt x="295195" y="1773164"/>
                </a:lnTo>
                <a:lnTo>
                  <a:pt x="280600" y="1768392"/>
                </a:lnTo>
                <a:lnTo>
                  <a:pt x="266322" y="1763939"/>
                </a:lnTo>
                <a:lnTo>
                  <a:pt x="252996" y="1758531"/>
                </a:lnTo>
                <a:lnTo>
                  <a:pt x="240622" y="1753441"/>
                </a:lnTo>
                <a:lnTo>
                  <a:pt x="229517" y="1748033"/>
                </a:lnTo>
                <a:lnTo>
                  <a:pt x="219047" y="1741989"/>
                </a:lnTo>
                <a:lnTo>
                  <a:pt x="214288" y="1739125"/>
                </a:lnTo>
                <a:lnTo>
                  <a:pt x="209846" y="1736262"/>
                </a:lnTo>
                <a:lnTo>
                  <a:pt x="205404" y="1732763"/>
                </a:lnTo>
                <a:lnTo>
                  <a:pt x="201596" y="1729900"/>
                </a:lnTo>
                <a:lnTo>
                  <a:pt x="198106" y="1726719"/>
                </a:lnTo>
                <a:lnTo>
                  <a:pt x="194299" y="1722901"/>
                </a:lnTo>
                <a:lnTo>
                  <a:pt x="191443" y="1719720"/>
                </a:lnTo>
                <a:lnTo>
                  <a:pt x="188588" y="1716221"/>
                </a:lnTo>
                <a:lnTo>
                  <a:pt x="186367" y="1713040"/>
                </a:lnTo>
                <a:lnTo>
                  <a:pt x="183828" y="1709222"/>
                </a:lnTo>
                <a:lnTo>
                  <a:pt x="181925" y="1705405"/>
                </a:lnTo>
                <a:lnTo>
                  <a:pt x="180338" y="1701906"/>
                </a:lnTo>
                <a:lnTo>
                  <a:pt x="179386" y="1697770"/>
                </a:lnTo>
                <a:lnTo>
                  <a:pt x="178435" y="1693953"/>
                </a:lnTo>
                <a:lnTo>
                  <a:pt x="177800" y="1690135"/>
                </a:lnTo>
                <a:lnTo>
                  <a:pt x="177800" y="1686000"/>
                </a:lnTo>
                <a:lnTo>
                  <a:pt x="177800" y="1487494"/>
                </a:lnTo>
                <a:lnTo>
                  <a:pt x="178117" y="1479541"/>
                </a:lnTo>
                <a:lnTo>
                  <a:pt x="178435" y="1471588"/>
                </a:lnTo>
                <a:lnTo>
                  <a:pt x="179386" y="1463635"/>
                </a:lnTo>
                <a:lnTo>
                  <a:pt x="180973" y="1456000"/>
                </a:lnTo>
                <a:lnTo>
                  <a:pt x="182559" y="1448684"/>
                </a:lnTo>
                <a:lnTo>
                  <a:pt x="184463" y="1441049"/>
                </a:lnTo>
                <a:lnTo>
                  <a:pt x="187318" y="1433732"/>
                </a:lnTo>
                <a:lnTo>
                  <a:pt x="190174" y="1426734"/>
                </a:lnTo>
                <a:lnTo>
                  <a:pt x="193030" y="1419735"/>
                </a:lnTo>
                <a:lnTo>
                  <a:pt x="196520" y="1413054"/>
                </a:lnTo>
                <a:lnTo>
                  <a:pt x="200327" y="1406374"/>
                </a:lnTo>
                <a:lnTo>
                  <a:pt x="204452" y="1400012"/>
                </a:lnTo>
                <a:lnTo>
                  <a:pt x="208576" y="1393967"/>
                </a:lnTo>
                <a:lnTo>
                  <a:pt x="213336" y="1388241"/>
                </a:lnTo>
                <a:lnTo>
                  <a:pt x="218095" y="1382197"/>
                </a:lnTo>
                <a:lnTo>
                  <a:pt x="223489" y="1377107"/>
                </a:lnTo>
                <a:lnTo>
                  <a:pt x="228883" y="1371699"/>
                </a:lnTo>
                <a:lnTo>
                  <a:pt x="234594" y="1366927"/>
                </a:lnTo>
                <a:lnTo>
                  <a:pt x="240305" y="1361837"/>
                </a:lnTo>
                <a:lnTo>
                  <a:pt x="246650" y="1357702"/>
                </a:lnTo>
                <a:lnTo>
                  <a:pt x="252679" y="1353885"/>
                </a:lnTo>
                <a:lnTo>
                  <a:pt x="259659" y="1349749"/>
                </a:lnTo>
                <a:lnTo>
                  <a:pt x="266005" y="1346250"/>
                </a:lnTo>
                <a:lnTo>
                  <a:pt x="272985" y="1343387"/>
                </a:lnTo>
                <a:lnTo>
                  <a:pt x="280282" y="1340205"/>
                </a:lnTo>
                <a:lnTo>
                  <a:pt x="287263" y="1337979"/>
                </a:lnTo>
                <a:lnTo>
                  <a:pt x="294877" y="1335752"/>
                </a:lnTo>
                <a:lnTo>
                  <a:pt x="302492" y="1334161"/>
                </a:lnTo>
                <a:lnTo>
                  <a:pt x="310107" y="1332889"/>
                </a:lnTo>
                <a:lnTo>
                  <a:pt x="318039" y="1331934"/>
                </a:lnTo>
                <a:lnTo>
                  <a:pt x="325971" y="1331298"/>
                </a:lnTo>
                <a:lnTo>
                  <a:pt x="333903" y="1330980"/>
                </a:lnTo>
                <a:lnTo>
                  <a:pt x="344056" y="1330026"/>
                </a:lnTo>
                <a:lnTo>
                  <a:pt x="372929" y="1327481"/>
                </a:lnTo>
                <a:lnTo>
                  <a:pt x="415762" y="1324300"/>
                </a:lnTo>
                <a:lnTo>
                  <a:pt x="441779" y="1322709"/>
                </a:lnTo>
                <a:lnTo>
                  <a:pt x="470017" y="1320800"/>
                </a:lnTo>
                <a:close/>
                <a:moveTo>
                  <a:pt x="1004887" y="995363"/>
                </a:moveTo>
                <a:lnTo>
                  <a:pt x="1176337" y="995363"/>
                </a:lnTo>
                <a:lnTo>
                  <a:pt x="1176337" y="1265238"/>
                </a:lnTo>
                <a:lnTo>
                  <a:pt x="1004887" y="1265238"/>
                </a:lnTo>
                <a:lnTo>
                  <a:pt x="1004887" y="995363"/>
                </a:lnTo>
                <a:close/>
                <a:moveTo>
                  <a:pt x="493561" y="847408"/>
                </a:moveTo>
                <a:lnTo>
                  <a:pt x="491024" y="847726"/>
                </a:lnTo>
                <a:lnTo>
                  <a:pt x="488804" y="848043"/>
                </a:lnTo>
                <a:lnTo>
                  <a:pt x="485950" y="848996"/>
                </a:lnTo>
                <a:lnTo>
                  <a:pt x="483730" y="849948"/>
                </a:lnTo>
                <a:lnTo>
                  <a:pt x="481510" y="851218"/>
                </a:lnTo>
                <a:lnTo>
                  <a:pt x="479290" y="852806"/>
                </a:lnTo>
                <a:lnTo>
                  <a:pt x="475167" y="856933"/>
                </a:lnTo>
                <a:lnTo>
                  <a:pt x="470727" y="861061"/>
                </a:lnTo>
                <a:lnTo>
                  <a:pt x="466604" y="865823"/>
                </a:lnTo>
                <a:lnTo>
                  <a:pt x="462482" y="871221"/>
                </a:lnTo>
                <a:lnTo>
                  <a:pt x="454553" y="882651"/>
                </a:lnTo>
                <a:lnTo>
                  <a:pt x="448527" y="890906"/>
                </a:lnTo>
                <a:lnTo>
                  <a:pt x="442819" y="899478"/>
                </a:lnTo>
                <a:lnTo>
                  <a:pt x="436793" y="908368"/>
                </a:lnTo>
                <a:lnTo>
                  <a:pt x="431402" y="917893"/>
                </a:lnTo>
                <a:lnTo>
                  <a:pt x="429499" y="926783"/>
                </a:lnTo>
                <a:lnTo>
                  <a:pt x="427596" y="935673"/>
                </a:lnTo>
                <a:lnTo>
                  <a:pt x="426010" y="945198"/>
                </a:lnTo>
                <a:lnTo>
                  <a:pt x="424742" y="954406"/>
                </a:lnTo>
                <a:lnTo>
                  <a:pt x="423790" y="963931"/>
                </a:lnTo>
                <a:lnTo>
                  <a:pt x="423156" y="973773"/>
                </a:lnTo>
                <a:lnTo>
                  <a:pt x="422839" y="982981"/>
                </a:lnTo>
                <a:lnTo>
                  <a:pt x="422839" y="992823"/>
                </a:lnTo>
                <a:lnTo>
                  <a:pt x="423156" y="1007111"/>
                </a:lnTo>
                <a:lnTo>
                  <a:pt x="424107" y="1020764"/>
                </a:lnTo>
                <a:lnTo>
                  <a:pt x="426010" y="1034099"/>
                </a:lnTo>
                <a:lnTo>
                  <a:pt x="428547" y="1047434"/>
                </a:lnTo>
                <a:lnTo>
                  <a:pt x="432036" y="1060769"/>
                </a:lnTo>
                <a:lnTo>
                  <a:pt x="435525" y="1073469"/>
                </a:lnTo>
                <a:lnTo>
                  <a:pt x="439965" y="1086169"/>
                </a:lnTo>
                <a:lnTo>
                  <a:pt x="445039" y="1098551"/>
                </a:lnTo>
                <a:lnTo>
                  <a:pt x="450430" y="1110934"/>
                </a:lnTo>
                <a:lnTo>
                  <a:pt x="456456" y="1122999"/>
                </a:lnTo>
                <a:lnTo>
                  <a:pt x="462799" y="1134429"/>
                </a:lnTo>
                <a:lnTo>
                  <a:pt x="469459" y="1145541"/>
                </a:lnTo>
                <a:lnTo>
                  <a:pt x="477070" y="1156019"/>
                </a:lnTo>
                <a:lnTo>
                  <a:pt x="484364" y="1166496"/>
                </a:lnTo>
                <a:lnTo>
                  <a:pt x="492293" y="1176656"/>
                </a:lnTo>
                <a:lnTo>
                  <a:pt x="500539" y="1186181"/>
                </a:lnTo>
                <a:lnTo>
                  <a:pt x="508784" y="1195389"/>
                </a:lnTo>
                <a:lnTo>
                  <a:pt x="517347" y="1204279"/>
                </a:lnTo>
                <a:lnTo>
                  <a:pt x="526227" y="1212216"/>
                </a:lnTo>
                <a:lnTo>
                  <a:pt x="535107" y="1220154"/>
                </a:lnTo>
                <a:lnTo>
                  <a:pt x="543987" y="1227456"/>
                </a:lnTo>
                <a:lnTo>
                  <a:pt x="553184" y="1234124"/>
                </a:lnTo>
                <a:lnTo>
                  <a:pt x="562381" y="1240474"/>
                </a:lnTo>
                <a:lnTo>
                  <a:pt x="571578" y="1245871"/>
                </a:lnTo>
                <a:lnTo>
                  <a:pt x="580775" y="1250951"/>
                </a:lnTo>
                <a:lnTo>
                  <a:pt x="589655" y="1255079"/>
                </a:lnTo>
                <a:lnTo>
                  <a:pt x="598853" y="1258889"/>
                </a:lnTo>
                <a:lnTo>
                  <a:pt x="607732" y="1262381"/>
                </a:lnTo>
                <a:lnTo>
                  <a:pt x="616612" y="1264604"/>
                </a:lnTo>
                <a:lnTo>
                  <a:pt x="624858" y="1266509"/>
                </a:lnTo>
                <a:lnTo>
                  <a:pt x="633421" y="1267461"/>
                </a:lnTo>
                <a:lnTo>
                  <a:pt x="641349" y="1267779"/>
                </a:lnTo>
                <a:lnTo>
                  <a:pt x="649595" y="1267461"/>
                </a:lnTo>
                <a:lnTo>
                  <a:pt x="657524" y="1266509"/>
                </a:lnTo>
                <a:lnTo>
                  <a:pt x="666404" y="1264604"/>
                </a:lnTo>
                <a:lnTo>
                  <a:pt x="674967" y="1262381"/>
                </a:lnTo>
                <a:lnTo>
                  <a:pt x="684164" y="1258889"/>
                </a:lnTo>
                <a:lnTo>
                  <a:pt x="692726" y="1255079"/>
                </a:lnTo>
                <a:lnTo>
                  <a:pt x="701924" y="1250951"/>
                </a:lnTo>
                <a:lnTo>
                  <a:pt x="711121" y="1245871"/>
                </a:lnTo>
                <a:lnTo>
                  <a:pt x="720318" y="1240474"/>
                </a:lnTo>
                <a:lnTo>
                  <a:pt x="729515" y="1234124"/>
                </a:lnTo>
                <a:lnTo>
                  <a:pt x="738395" y="1227456"/>
                </a:lnTo>
                <a:lnTo>
                  <a:pt x="747592" y="1220154"/>
                </a:lnTo>
                <a:lnTo>
                  <a:pt x="756472" y="1212216"/>
                </a:lnTo>
                <a:lnTo>
                  <a:pt x="765352" y="1204279"/>
                </a:lnTo>
                <a:lnTo>
                  <a:pt x="773915" y="1195389"/>
                </a:lnTo>
                <a:lnTo>
                  <a:pt x="782160" y="1186181"/>
                </a:lnTo>
                <a:lnTo>
                  <a:pt x="790406" y="1176656"/>
                </a:lnTo>
                <a:lnTo>
                  <a:pt x="798652" y="1166496"/>
                </a:lnTo>
                <a:lnTo>
                  <a:pt x="805946" y="1156019"/>
                </a:lnTo>
                <a:lnTo>
                  <a:pt x="813240" y="1145541"/>
                </a:lnTo>
                <a:lnTo>
                  <a:pt x="819900" y="1134429"/>
                </a:lnTo>
                <a:lnTo>
                  <a:pt x="826243" y="1122999"/>
                </a:lnTo>
                <a:lnTo>
                  <a:pt x="831952" y="1110934"/>
                </a:lnTo>
                <a:lnTo>
                  <a:pt x="837660" y="1098551"/>
                </a:lnTo>
                <a:lnTo>
                  <a:pt x="842417" y="1086169"/>
                </a:lnTo>
                <a:lnTo>
                  <a:pt x="847174" y="1073469"/>
                </a:lnTo>
                <a:lnTo>
                  <a:pt x="850980" y="1060769"/>
                </a:lnTo>
                <a:lnTo>
                  <a:pt x="853834" y="1047434"/>
                </a:lnTo>
                <a:lnTo>
                  <a:pt x="856689" y="1034099"/>
                </a:lnTo>
                <a:lnTo>
                  <a:pt x="858592" y="1020764"/>
                </a:lnTo>
                <a:lnTo>
                  <a:pt x="859543" y="1007111"/>
                </a:lnTo>
                <a:lnTo>
                  <a:pt x="860177" y="992823"/>
                </a:lnTo>
                <a:lnTo>
                  <a:pt x="859860" y="984886"/>
                </a:lnTo>
                <a:lnTo>
                  <a:pt x="859543" y="976313"/>
                </a:lnTo>
                <a:lnTo>
                  <a:pt x="837343" y="975361"/>
                </a:lnTo>
                <a:lnTo>
                  <a:pt x="814509" y="973773"/>
                </a:lnTo>
                <a:lnTo>
                  <a:pt x="791040" y="970916"/>
                </a:lnTo>
                <a:lnTo>
                  <a:pt x="767255" y="968058"/>
                </a:lnTo>
                <a:lnTo>
                  <a:pt x="743469" y="964566"/>
                </a:lnTo>
                <a:lnTo>
                  <a:pt x="719366" y="960438"/>
                </a:lnTo>
                <a:lnTo>
                  <a:pt x="695898" y="955041"/>
                </a:lnTo>
                <a:lnTo>
                  <a:pt x="684481" y="952501"/>
                </a:lnTo>
                <a:lnTo>
                  <a:pt x="673064" y="949643"/>
                </a:lnTo>
                <a:lnTo>
                  <a:pt x="661964" y="946468"/>
                </a:lnTo>
                <a:lnTo>
                  <a:pt x="651181" y="943293"/>
                </a:lnTo>
                <a:lnTo>
                  <a:pt x="640398" y="940118"/>
                </a:lnTo>
                <a:lnTo>
                  <a:pt x="629932" y="936308"/>
                </a:lnTo>
                <a:lnTo>
                  <a:pt x="620101" y="932816"/>
                </a:lnTo>
                <a:lnTo>
                  <a:pt x="610270" y="929006"/>
                </a:lnTo>
                <a:lnTo>
                  <a:pt x="601073" y="924878"/>
                </a:lnTo>
                <a:lnTo>
                  <a:pt x="592510" y="921068"/>
                </a:lnTo>
                <a:lnTo>
                  <a:pt x="583947" y="916941"/>
                </a:lnTo>
                <a:lnTo>
                  <a:pt x="576018" y="912178"/>
                </a:lnTo>
                <a:lnTo>
                  <a:pt x="568724" y="907733"/>
                </a:lnTo>
                <a:lnTo>
                  <a:pt x="561747" y="903288"/>
                </a:lnTo>
                <a:lnTo>
                  <a:pt x="555404" y="898208"/>
                </a:lnTo>
                <a:lnTo>
                  <a:pt x="550013" y="893128"/>
                </a:lnTo>
                <a:lnTo>
                  <a:pt x="544938" y="887731"/>
                </a:lnTo>
                <a:lnTo>
                  <a:pt x="540498" y="882651"/>
                </a:lnTo>
                <a:lnTo>
                  <a:pt x="536376" y="876936"/>
                </a:lnTo>
                <a:lnTo>
                  <a:pt x="532253" y="872173"/>
                </a:lnTo>
                <a:lnTo>
                  <a:pt x="528447" y="867728"/>
                </a:lnTo>
                <a:lnTo>
                  <a:pt x="524641" y="863601"/>
                </a:lnTo>
                <a:lnTo>
                  <a:pt x="520836" y="860426"/>
                </a:lnTo>
                <a:lnTo>
                  <a:pt x="517347" y="857251"/>
                </a:lnTo>
                <a:lnTo>
                  <a:pt x="514176" y="854393"/>
                </a:lnTo>
                <a:lnTo>
                  <a:pt x="511004" y="852488"/>
                </a:lnTo>
                <a:lnTo>
                  <a:pt x="507833" y="850583"/>
                </a:lnTo>
                <a:lnTo>
                  <a:pt x="504661" y="849313"/>
                </a:lnTo>
                <a:lnTo>
                  <a:pt x="501807" y="848361"/>
                </a:lnTo>
                <a:lnTo>
                  <a:pt x="499270" y="847726"/>
                </a:lnTo>
                <a:lnTo>
                  <a:pt x="496099" y="847408"/>
                </a:lnTo>
                <a:lnTo>
                  <a:pt x="493561" y="847408"/>
                </a:lnTo>
                <a:close/>
                <a:moveTo>
                  <a:pt x="1304925" y="828675"/>
                </a:moveTo>
                <a:lnTo>
                  <a:pt x="1476375" y="828675"/>
                </a:lnTo>
                <a:lnTo>
                  <a:pt x="1476375" y="1252538"/>
                </a:lnTo>
                <a:lnTo>
                  <a:pt x="1304925" y="1252538"/>
                </a:lnTo>
                <a:lnTo>
                  <a:pt x="1304925" y="828675"/>
                </a:lnTo>
                <a:close/>
                <a:moveTo>
                  <a:pt x="634055" y="655638"/>
                </a:moveTo>
                <a:lnTo>
                  <a:pt x="641349" y="655638"/>
                </a:lnTo>
                <a:lnTo>
                  <a:pt x="648644" y="655638"/>
                </a:lnTo>
                <a:lnTo>
                  <a:pt x="655938" y="655956"/>
                </a:lnTo>
                <a:lnTo>
                  <a:pt x="662915" y="656591"/>
                </a:lnTo>
                <a:lnTo>
                  <a:pt x="669892" y="657226"/>
                </a:lnTo>
                <a:lnTo>
                  <a:pt x="677187" y="658178"/>
                </a:lnTo>
                <a:lnTo>
                  <a:pt x="684164" y="659766"/>
                </a:lnTo>
                <a:lnTo>
                  <a:pt x="691141" y="661036"/>
                </a:lnTo>
                <a:lnTo>
                  <a:pt x="698118" y="662623"/>
                </a:lnTo>
                <a:lnTo>
                  <a:pt x="704778" y="664211"/>
                </a:lnTo>
                <a:lnTo>
                  <a:pt x="711438" y="666433"/>
                </a:lnTo>
                <a:lnTo>
                  <a:pt x="718415" y="668338"/>
                </a:lnTo>
                <a:lnTo>
                  <a:pt x="724758" y="670878"/>
                </a:lnTo>
                <a:lnTo>
                  <a:pt x="731418" y="673418"/>
                </a:lnTo>
                <a:lnTo>
                  <a:pt x="737761" y="676276"/>
                </a:lnTo>
                <a:lnTo>
                  <a:pt x="744421" y="679133"/>
                </a:lnTo>
                <a:lnTo>
                  <a:pt x="750446" y="682308"/>
                </a:lnTo>
                <a:lnTo>
                  <a:pt x="763132" y="688976"/>
                </a:lnTo>
                <a:lnTo>
                  <a:pt x="775500" y="696596"/>
                </a:lnTo>
                <a:lnTo>
                  <a:pt x="787235" y="704533"/>
                </a:lnTo>
                <a:lnTo>
                  <a:pt x="798652" y="713423"/>
                </a:lnTo>
                <a:lnTo>
                  <a:pt x="809435" y="722631"/>
                </a:lnTo>
                <a:lnTo>
                  <a:pt x="819900" y="732791"/>
                </a:lnTo>
                <a:lnTo>
                  <a:pt x="830049" y="743586"/>
                </a:lnTo>
                <a:lnTo>
                  <a:pt x="839880" y="754698"/>
                </a:lnTo>
                <a:lnTo>
                  <a:pt x="849394" y="766446"/>
                </a:lnTo>
                <a:lnTo>
                  <a:pt x="858274" y="778511"/>
                </a:lnTo>
                <a:lnTo>
                  <a:pt x="866520" y="791211"/>
                </a:lnTo>
                <a:lnTo>
                  <a:pt x="874449" y="804546"/>
                </a:lnTo>
                <a:lnTo>
                  <a:pt x="881743" y="818198"/>
                </a:lnTo>
                <a:lnTo>
                  <a:pt x="888403" y="832168"/>
                </a:lnTo>
                <a:lnTo>
                  <a:pt x="894746" y="847091"/>
                </a:lnTo>
                <a:lnTo>
                  <a:pt x="900137" y="861696"/>
                </a:lnTo>
                <a:lnTo>
                  <a:pt x="905529" y="876936"/>
                </a:lnTo>
                <a:lnTo>
                  <a:pt x="909651" y="892811"/>
                </a:lnTo>
                <a:lnTo>
                  <a:pt x="913457" y="908686"/>
                </a:lnTo>
                <a:lnTo>
                  <a:pt x="916946" y="924878"/>
                </a:lnTo>
                <a:lnTo>
                  <a:pt x="919166" y="941706"/>
                </a:lnTo>
                <a:lnTo>
                  <a:pt x="921068" y="958533"/>
                </a:lnTo>
                <a:lnTo>
                  <a:pt x="922020" y="975678"/>
                </a:lnTo>
                <a:lnTo>
                  <a:pt x="922337" y="992823"/>
                </a:lnTo>
                <a:lnTo>
                  <a:pt x="922337" y="1002031"/>
                </a:lnTo>
                <a:lnTo>
                  <a:pt x="922020" y="1010921"/>
                </a:lnTo>
                <a:lnTo>
                  <a:pt x="921386" y="1019811"/>
                </a:lnTo>
                <a:lnTo>
                  <a:pt x="920434" y="1028384"/>
                </a:lnTo>
                <a:lnTo>
                  <a:pt x="919483" y="1037274"/>
                </a:lnTo>
                <a:lnTo>
                  <a:pt x="918214" y="1045846"/>
                </a:lnTo>
                <a:lnTo>
                  <a:pt x="916628" y="1054419"/>
                </a:lnTo>
                <a:lnTo>
                  <a:pt x="915043" y="1062674"/>
                </a:lnTo>
                <a:lnTo>
                  <a:pt x="912823" y="1070929"/>
                </a:lnTo>
                <a:lnTo>
                  <a:pt x="910603" y="1079501"/>
                </a:lnTo>
                <a:lnTo>
                  <a:pt x="908383" y="1087756"/>
                </a:lnTo>
                <a:lnTo>
                  <a:pt x="906163" y="1095694"/>
                </a:lnTo>
                <a:lnTo>
                  <a:pt x="903309" y="1103631"/>
                </a:lnTo>
                <a:lnTo>
                  <a:pt x="900137" y="1111569"/>
                </a:lnTo>
                <a:lnTo>
                  <a:pt x="897283" y="1119189"/>
                </a:lnTo>
                <a:lnTo>
                  <a:pt x="894111" y="1126809"/>
                </a:lnTo>
                <a:lnTo>
                  <a:pt x="887134" y="1141731"/>
                </a:lnTo>
                <a:lnTo>
                  <a:pt x="879523" y="1156336"/>
                </a:lnTo>
                <a:lnTo>
                  <a:pt x="871277" y="1170624"/>
                </a:lnTo>
                <a:lnTo>
                  <a:pt x="862714" y="1184276"/>
                </a:lnTo>
                <a:lnTo>
                  <a:pt x="853517" y="1197611"/>
                </a:lnTo>
                <a:lnTo>
                  <a:pt x="843686" y="1209994"/>
                </a:lnTo>
                <a:lnTo>
                  <a:pt x="833854" y="1222376"/>
                </a:lnTo>
                <a:lnTo>
                  <a:pt x="823389" y="1233806"/>
                </a:lnTo>
                <a:lnTo>
                  <a:pt x="812606" y="1244919"/>
                </a:lnTo>
                <a:lnTo>
                  <a:pt x="801823" y="1255396"/>
                </a:lnTo>
                <a:lnTo>
                  <a:pt x="790406" y="1265239"/>
                </a:lnTo>
                <a:lnTo>
                  <a:pt x="778989" y="1274446"/>
                </a:lnTo>
                <a:lnTo>
                  <a:pt x="767255" y="1282701"/>
                </a:lnTo>
                <a:lnTo>
                  <a:pt x="755521" y="1290956"/>
                </a:lnTo>
                <a:lnTo>
                  <a:pt x="743786" y="1298259"/>
                </a:lnTo>
                <a:lnTo>
                  <a:pt x="732052" y="1304609"/>
                </a:lnTo>
                <a:lnTo>
                  <a:pt x="720318" y="1310641"/>
                </a:lnTo>
                <a:lnTo>
                  <a:pt x="708584" y="1315721"/>
                </a:lnTo>
                <a:lnTo>
                  <a:pt x="696849" y="1320166"/>
                </a:lnTo>
                <a:lnTo>
                  <a:pt x="685432" y="1323659"/>
                </a:lnTo>
                <a:lnTo>
                  <a:pt x="674015" y="1326516"/>
                </a:lnTo>
                <a:lnTo>
                  <a:pt x="662915" y="1328421"/>
                </a:lnTo>
                <a:lnTo>
                  <a:pt x="657207" y="1329374"/>
                </a:lnTo>
                <a:lnTo>
                  <a:pt x="652132" y="1329691"/>
                </a:lnTo>
                <a:lnTo>
                  <a:pt x="646424" y="1330009"/>
                </a:lnTo>
                <a:lnTo>
                  <a:pt x="641349" y="1330326"/>
                </a:lnTo>
                <a:lnTo>
                  <a:pt x="635958" y="1330009"/>
                </a:lnTo>
                <a:lnTo>
                  <a:pt x="630884" y="1329691"/>
                </a:lnTo>
                <a:lnTo>
                  <a:pt x="625492" y="1329374"/>
                </a:lnTo>
                <a:lnTo>
                  <a:pt x="620101" y="1328421"/>
                </a:lnTo>
                <a:lnTo>
                  <a:pt x="609001" y="1326516"/>
                </a:lnTo>
                <a:lnTo>
                  <a:pt x="597584" y="1323659"/>
                </a:lnTo>
                <a:lnTo>
                  <a:pt x="585850" y="1320166"/>
                </a:lnTo>
                <a:lnTo>
                  <a:pt x="574433" y="1315721"/>
                </a:lnTo>
                <a:lnTo>
                  <a:pt x="562698" y="1310641"/>
                </a:lnTo>
                <a:lnTo>
                  <a:pt x="550647" y="1304609"/>
                </a:lnTo>
                <a:lnTo>
                  <a:pt x="538913" y="1298259"/>
                </a:lnTo>
                <a:lnTo>
                  <a:pt x="527179" y="1290956"/>
                </a:lnTo>
                <a:lnTo>
                  <a:pt x="515444" y="1282701"/>
                </a:lnTo>
                <a:lnTo>
                  <a:pt x="503710" y="1274446"/>
                </a:lnTo>
                <a:lnTo>
                  <a:pt x="492293" y="1265239"/>
                </a:lnTo>
                <a:lnTo>
                  <a:pt x="481193" y="1255396"/>
                </a:lnTo>
                <a:lnTo>
                  <a:pt x="470093" y="1244919"/>
                </a:lnTo>
                <a:lnTo>
                  <a:pt x="459310" y="1233806"/>
                </a:lnTo>
                <a:lnTo>
                  <a:pt x="448845" y="1222376"/>
                </a:lnTo>
                <a:lnTo>
                  <a:pt x="438696" y="1209994"/>
                </a:lnTo>
                <a:lnTo>
                  <a:pt x="429499" y="1197611"/>
                </a:lnTo>
                <a:lnTo>
                  <a:pt x="419985" y="1184276"/>
                </a:lnTo>
                <a:lnTo>
                  <a:pt x="411422" y="1170624"/>
                </a:lnTo>
                <a:lnTo>
                  <a:pt x="403176" y="1156336"/>
                </a:lnTo>
                <a:lnTo>
                  <a:pt x="395565" y="1141731"/>
                </a:lnTo>
                <a:lnTo>
                  <a:pt x="388588" y="1126809"/>
                </a:lnTo>
                <a:lnTo>
                  <a:pt x="385416" y="1119189"/>
                </a:lnTo>
                <a:lnTo>
                  <a:pt x="382245" y="1111569"/>
                </a:lnTo>
                <a:lnTo>
                  <a:pt x="379390" y="1103631"/>
                </a:lnTo>
                <a:lnTo>
                  <a:pt x="376853" y="1095694"/>
                </a:lnTo>
                <a:lnTo>
                  <a:pt x="374316" y="1087756"/>
                </a:lnTo>
                <a:lnTo>
                  <a:pt x="372096" y="1079501"/>
                </a:lnTo>
                <a:lnTo>
                  <a:pt x="369559" y="1070929"/>
                </a:lnTo>
                <a:lnTo>
                  <a:pt x="367656" y="1062674"/>
                </a:lnTo>
                <a:lnTo>
                  <a:pt x="366071" y="1054419"/>
                </a:lnTo>
                <a:lnTo>
                  <a:pt x="364485" y="1045846"/>
                </a:lnTo>
                <a:lnTo>
                  <a:pt x="363216" y="1037274"/>
                </a:lnTo>
                <a:lnTo>
                  <a:pt x="362265" y="1028384"/>
                </a:lnTo>
                <a:lnTo>
                  <a:pt x="361313" y="1019811"/>
                </a:lnTo>
                <a:lnTo>
                  <a:pt x="360996" y="1010921"/>
                </a:lnTo>
                <a:lnTo>
                  <a:pt x="360362" y="1002031"/>
                </a:lnTo>
                <a:lnTo>
                  <a:pt x="360362" y="992823"/>
                </a:lnTo>
                <a:lnTo>
                  <a:pt x="360679" y="975678"/>
                </a:lnTo>
                <a:lnTo>
                  <a:pt x="361948" y="958533"/>
                </a:lnTo>
                <a:lnTo>
                  <a:pt x="363533" y="941706"/>
                </a:lnTo>
                <a:lnTo>
                  <a:pt x="366071" y="924878"/>
                </a:lnTo>
                <a:lnTo>
                  <a:pt x="368925" y="908686"/>
                </a:lnTo>
                <a:lnTo>
                  <a:pt x="373048" y="892811"/>
                </a:lnTo>
                <a:lnTo>
                  <a:pt x="377171" y="876936"/>
                </a:lnTo>
                <a:lnTo>
                  <a:pt x="382245" y="861696"/>
                </a:lnTo>
                <a:lnTo>
                  <a:pt x="387953" y="847091"/>
                </a:lnTo>
                <a:lnTo>
                  <a:pt x="393979" y="832168"/>
                </a:lnTo>
                <a:lnTo>
                  <a:pt x="400956" y="818198"/>
                </a:lnTo>
                <a:lnTo>
                  <a:pt x="408568" y="804546"/>
                </a:lnTo>
                <a:lnTo>
                  <a:pt x="416179" y="791211"/>
                </a:lnTo>
                <a:lnTo>
                  <a:pt x="424425" y="778511"/>
                </a:lnTo>
                <a:lnTo>
                  <a:pt x="433305" y="766446"/>
                </a:lnTo>
                <a:lnTo>
                  <a:pt x="442819" y="754698"/>
                </a:lnTo>
                <a:lnTo>
                  <a:pt x="452650" y="743586"/>
                </a:lnTo>
                <a:lnTo>
                  <a:pt x="462482" y="732791"/>
                </a:lnTo>
                <a:lnTo>
                  <a:pt x="473264" y="722631"/>
                </a:lnTo>
                <a:lnTo>
                  <a:pt x="484047" y="713423"/>
                </a:lnTo>
                <a:lnTo>
                  <a:pt x="495464" y="704533"/>
                </a:lnTo>
                <a:lnTo>
                  <a:pt x="507516" y="696596"/>
                </a:lnTo>
                <a:lnTo>
                  <a:pt x="519567" y="688976"/>
                </a:lnTo>
                <a:lnTo>
                  <a:pt x="531936" y="682308"/>
                </a:lnTo>
                <a:lnTo>
                  <a:pt x="538278" y="679133"/>
                </a:lnTo>
                <a:lnTo>
                  <a:pt x="544938" y="676276"/>
                </a:lnTo>
                <a:lnTo>
                  <a:pt x="551281" y="673418"/>
                </a:lnTo>
                <a:lnTo>
                  <a:pt x="557941" y="670878"/>
                </a:lnTo>
                <a:lnTo>
                  <a:pt x="564284" y="668338"/>
                </a:lnTo>
                <a:lnTo>
                  <a:pt x="571261" y="666433"/>
                </a:lnTo>
                <a:lnTo>
                  <a:pt x="577921" y="664211"/>
                </a:lnTo>
                <a:lnTo>
                  <a:pt x="584898" y="662623"/>
                </a:lnTo>
                <a:lnTo>
                  <a:pt x="591875" y="661036"/>
                </a:lnTo>
                <a:lnTo>
                  <a:pt x="598535" y="659766"/>
                </a:lnTo>
                <a:lnTo>
                  <a:pt x="605830" y="658178"/>
                </a:lnTo>
                <a:lnTo>
                  <a:pt x="612490" y="657226"/>
                </a:lnTo>
                <a:lnTo>
                  <a:pt x="619784" y="656591"/>
                </a:lnTo>
                <a:lnTo>
                  <a:pt x="627078" y="655956"/>
                </a:lnTo>
                <a:lnTo>
                  <a:pt x="634055" y="655638"/>
                </a:lnTo>
                <a:close/>
                <a:moveTo>
                  <a:pt x="1604962" y="463550"/>
                </a:moveTo>
                <a:lnTo>
                  <a:pt x="1776412" y="463550"/>
                </a:lnTo>
                <a:lnTo>
                  <a:pt x="1776412" y="1252538"/>
                </a:lnTo>
                <a:lnTo>
                  <a:pt x="1604962" y="1252538"/>
                </a:lnTo>
                <a:lnTo>
                  <a:pt x="1604962" y="463550"/>
                </a:lnTo>
                <a:close/>
                <a:moveTo>
                  <a:pt x="0" y="0"/>
                </a:moveTo>
                <a:lnTo>
                  <a:pt x="2125663" y="0"/>
                </a:lnTo>
                <a:lnTo>
                  <a:pt x="2125663" y="171553"/>
                </a:lnTo>
                <a:lnTo>
                  <a:pt x="2039621" y="171553"/>
                </a:lnTo>
                <a:lnTo>
                  <a:pt x="2039621" y="1577975"/>
                </a:lnTo>
                <a:lnTo>
                  <a:pt x="1252220" y="1577975"/>
                </a:lnTo>
                <a:lnTo>
                  <a:pt x="1252220" y="1449310"/>
                </a:lnTo>
                <a:lnTo>
                  <a:pt x="1911033" y="1449310"/>
                </a:lnTo>
                <a:lnTo>
                  <a:pt x="1911033" y="171553"/>
                </a:lnTo>
                <a:lnTo>
                  <a:pt x="195263" y="171553"/>
                </a:lnTo>
                <a:lnTo>
                  <a:pt x="195263" y="1249164"/>
                </a:lnTo>
                <a:lnTo>
                  <a:pt x="66675" y="1249164"/>
                </a:lnTo>
                <a:lnTo>
                  <a:pt x="66675" y="171553"/>
                </a:lnTo>
                <a:lnTo>
                  <a:pt x="0" y="171553"/>
                </a:lnTo>
                <a:lnTo>
                  <a:pt x="0"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5" name="文本框 34" descr="#clear#"/>
          <p:cNvSpPr txBox="1"/>
          <p:nvPr/>
        </p:nvSpPr>
        <p:spPr>
          <a:xfrm>
            <a:off x="1596977" y="2379599"/>
            <a:ext cx="3434862" cy="1289905"/>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6" name="文本框 35" descr="#clear#"/>
          <p:cNvSpPr txBox="1"/>
          <p:nvPr/>
        </p:nvSpPr>
        <p:spPr>
          <a:xfrm>
            <a:off x="5247599" y="2409761"/>
            <a:ext cx="900000" cy="1229581"/>
          </a:xfrm>
          <a:prstGeom prst="ellipse">
            <a:avLst/>
          </a:prstGeom>
          <a:solidFill>
            <a:schemeClr val="accent1"/>
          </a:solidFill>
          <a:ln>
            <a:solidFill>
              <a:schemeClr val="accent1"/>
            </a:solidFill>
          </a:ln>
        </p:spPr>
        <p:txBody>
          <a:bodyPr wrap="square" rtlCol="0">
            <a:spAutoFit/>
          </a:bodyPr>
          <a:lstStyle/>
          <a:p>
            <a:pPr algn="ctr">
              <a:lnSpc>
                <a:spcPct val="150000"/>
              </a:lnSpc>
            </a:pPr>
            <a:r>
              <a:rPr lang="zh-CN" altLang="en-US" sz="1800" dirty="0">
                <a:solidFill>
                  <a:srgbClr val="FFFFFE"/>
                </a:solidFill>
                <a:latin typeface="微软雅黑" panose="020B0503020204020204" pitchFamily="34" charset="-122"/>
                <a:ea typeface="微软雅黑" panose="020B0503020204020204" pitchFamily="34" charset="-122"/>
              </a:rPr>
              <a:t>文本</a:t>
            </a:r>
            <a:endParaRPr lang="zh-CN" altLang="en-US" sz="1800" dirty="0">
              <a:solidFill>
                <a:srgbClr val="FFFFFE"/>
              </a:solidFill>
              <a:latin typeface="微软雅黑" panose="020B0503020204020204" pitchFamily="34" charset="-122"/>
              <a:ea typeface="微软雅黑" panose="020B0503020204020204" pitchFamily="34" charset="-122"/>
            </a:endParaRPr>
          </a:p>
        </p:txBody>
      </p:sp>
      <p:sp>
        <p:nvSpPr>
          <p:cNvPr id="37" name="文本框 36" descr="#clear#"/>
          <p:cNvSpPr txBox="1"/>
          <p:nvPr/>
        </p:nvSpPr>
        <p:spPr>
          <a:xfrm>
            <a:off x="1596977" y="4574159"/>
            <a:ext cx="3434862" cy="1289905"/>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8" name="文本框 37" descr="#clear#"/>
          <p:cNvSpPr txBox="1"/>
          <p:nvPr/>
        </p:nvSpPr>
        <p:spPr>
          <a:xfrm>
            <a:off x="5247599" y="4604321"/>
            <a:ext cx="900000" cy="1229581"/>
          </a:xfrm>
          <a:prstGeom prst="ellipse">
            <a:avLst/>
          </a:prstGeom>
          <a:solidFill>
            <a:schemeClr val="accent1"/>
          </a:solidFill>
          <a:ln>
            <a:solidFill>
              <a:schemeClr val="accent1"/>
            </a:solidFill>
          </a:ln>
        </p:spPr>
        <p:txBody>
          <a:bodyPr wrap="square" rtlCol="0">
            <a:spAutoFit/>
          </a:bodyPr>
          <a:lstStyle/>
          <a:p>
            <a:pPr algn="ctr">
              <a:lnSpc>
                <a:spcPct val="150000"/>
              </a:lnSpc>
            </a:pPr>
            <a:r>
              <a:rPr lang="zh-CN" altLang="en-US" sz="1800" dirty="0">
                <a:solidFill>
                  <a:srgbClr val="FFFFFE"/>
                </a:solidFill>
                <a:latin typeface="微软雅黑" panose="020B0503020204020204" pitchFamily="34" charset="-122"/>
                <a:ea typeface="微软雅黑" panose="020B0503020204020204" pitchFamily="34" charset="-122"/>
              </a:rPr>
              <a:t>文本</a:t>
            </a:r>
            <a:endParaRPr lang="zh-CN" altLang="en-US" sz="1800" dirty="0">
              <a:solidFill>
                <a:srgbClr val="FFFFFE"/>
              </a:solidFill>
              <a:latin typeface="微软雅黑" panose="020B0503020204020204" pitchFamily="34" charset="-122"/>
              <a:ea typeface="微软雅黑" panose="020B0503020204020204" pitchFamily="34" charset="-122"/>
            </a:endParaRPr>
          </a:p>
        </p:txBody>
      </p:sp>
      <p:sp>
        <p:nvSpPr>
          <p:cNvPr id="39" name="矩形 38" descr="#clear#"/>
          <p:cNvSpPr/>
          <p:nvPr/>
        </p:nvSpPr>
        <p:spPr>
          <a:xfrm>
            <a:off x="8671393" y="5262710"/>
            <a:ext cx="2220686" cy="523220"/>
          </a:xfrm>
          <a:prstGeom prst="rect">
            <a:avLst/>
          </a:prstGeom>
        </p:spPr>
        <p:txBody>
          <a:bodyPr wrap="square"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r>
              <a:rPr lang="zh-CN" altLang="en-US" sz="2800"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rPr>
              <a:t>小标题</a:t>
            </a:r>
            <a:endParaRPr lang="en-US" altLang="zh-CN" dirty="0">
              <a:solidFill>
                <a:schemeClr val="accent1"/>
              </a:solidFill>
              <a:latin typeface="微软雅黑" panose="020B0503020204020204" pitchFamily="34" charset="-122"/>
              <a:ea typeface="微软雅黑" panose="020B0503020204020204" pitchFamily="34" charset="-122"/>
              <a:cs typeface="Segoe UI Light" panose="020B0502040204020203" pitchFamily="34" charset="0"/>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cxnSp>
        <p:nvCxnSpPr>
          <p:cNvPr id="15" name="MH_Other_4"/>
          <p:cNvCxnSpPr/>
          <p:nvPr>
            <p:custDataLst>
              <p:tags r:id="rId1"/>
            </p:custDataLst>
          </p:nvPr>
        </p:nvCxnSpPr>
        <p:spPr>
          <a:xfrm>
            <a:off x="838200" y="2489198"/>
            <a:ext cx="1688341" cy="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MH_SubTitle_2" descr="#clear#"/>
          <p:cNvSpPr/>
          <p:nvPr>
            <p:custDataLst>
              <p:tags r:id="rId2"/>
            </p:custDataLst>
          </p:nvPr>
        </p:nvSpPr>
        <p:spPr>
          <a:xfrm>
            <a:off x="838200" y="2602839"/>
            <a:ext cx="1688341" cy="12199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algn="ctr">
              <a:defRPr/>
            </a:pPr>
            <a:r>
              <a:rPr lang="zh-CN" altLang="en-US" sz="2800" dirty="0">
                <a:solidFill>
                  <a:srgbClr val="FFFFFE"/>
                </a:solidFill>
              </a:rPr>
              <a:t>文本</a:t>
            </a:r>
            <a:endParaRPr lang="zh-CN" altLang="en-US" sz="2800" dirty="0">
              <a:solidFill>
                <a:srgbClr val="FFFFFE"/>
              </a:solidFill>
            </a:endParaRPr>
          </a:p>
        </p:txBody>
      </p:sp>
      <p:cxnSp>
        <p:nvCxnSpPr>
          <p:cNvPr id="21" name="MH_Other_4"/>
          <p:cNvCxnSpPr/>
          <p:nvPr>
            <p:custDataLst>
              <p:tags r:id="rId3"/>
            </p:custDataLst>
          </p:nvPr>
        </p:nvCxnSpPr>
        <p:spPr>
          <a:xfrm>
            <a:off x="2863947" y="2489198"/>
            <a:ext cx="1688341" cy="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2" name="MH_SubTitle_2" descr="#clear#"/>
          <p:cNvSpPr/>
          <p:nvPr>
            <p:custDataLst>
              <p:tags r:id="rId4"/>
            </p:custDataLst>
          </p:nvPr>
        </p:nvSpPr>
        <p:spPr>
          <a:xfrm>
            <a:off x="2863947" y="2602839"/>
            <a:ext cx="1688341" cy="12199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algn="ctr">
              <a:defRPr/>
            </a:pPr>
            <a:r>
              <a:rPr lang="zh-CN" altLang="en-US" sz="2800" dirty="0">
                <a:solidFill>
                  <a:srgbClr val="FFFFFE"/>
                </a:solidFill>
              </a:rPr>
              <a:t>文本</a:t>
            </a:r>
            <a:endParaRPr lang="zh-CN" altLang="en-US" sz="2800" dirty="0">
              <a:solidFill>
                <a:srgbClr val="FFFFFE"/>
              </a:solidFill>
            </a:endParaRPr>
          </a:p>
        </p:txBody>
      </p:sp>
      <p:cxnSp>
        <p:nvCxnSpPr>
          <p:cNvPr id="31" name="MH_Other_4"/>
          <p:cNvCxnSpPr/>
          <p:nvPr>
            <p:custDataLst>
              <p:tags r:id="rId5"/>
            </p:custDataLst>
          </p:nvPr>
        </p:nvCxnSpPr>
        <p:spPr>
          <a:xfrm>
            <a:off x="838200" y="4247659"/>
            <a:ext cx="1688341" cy="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SubTitle_2" descr="#clear#"/>
          <p:cNvSpPr/>
          <p:nvPr>
            <p:custDataLst>
              <p:tags r:id="rId6"/>
            </p:custDataLst>
          </p:nvPr>
        </p:nvSpPr>
        <p:spPr>
          <a:xfrm>
            <a:off x="838200" y="4361300"/>
            <a:ext cx="1688341" cy="12199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algn="ctr">
              <a:defRPr/>
            </a:pPr>
            <a:r>
              <a:rPr lang="zh-CN" altLang="en-US" sz="2800" dirty="0">
                <a:solidFill>
                  <a:srgbClr val="FFFFFE"/>
                </a:solidFill>
              </a:rPr>
              <a:t>文本</a:t>
            </a:r>
            <a:endParaRPr lang="zh-CN" altLang="en-US" sz="2800" dirty="0">
              <a:solidFill>
                <a:srgbClr val="FFFFFE"/>
              </a:solidFill>
            </a:endParaRPr>
          </a:p>
        </p:txBody>
      </p:sp>
      <p:cxnSp>
        <p:nvCxnSpPr>
          <p:cNvPr id="33" name="MH_Other_4"/>
          <p:cNvCxnSpPr/>
          <p:nvPr>
            <p:custDataLst>
              <p:tags r:id="rId7"/>
            </p:custDataLst>
          </p:nvPr>
        </p:nvCxnSpPr>
        <p:spPr>
          <a:xfrm>
            <a:off x="2863947" y="4247659"/>
            <a:ext cx="1688341" cy="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MH_SubTitle_2" descr="#clear#"/>
          <p:cNvSpPr/>
          <p:nvPr>
            <p:custDataLst>
              <p:tags r:id="rId8"/>
            </p:custDataLst>
          </p:nvPr>
        </p:nvSpPr>
        <p:spPr>
          <a:xfrm>
            <a:off x="2863947" y="4361300"/>
            <a:ext cx="1688341" cy="12199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algn="ctr">
              <a:defRPr/>
            </a:pPr>
            <a:r>
              <a:rPr lang="zh-CN" altLang="en-US" sz="2800" dirty="0">
                <a:solidFill>
                  <a:srgbClr val="FFFFFE"/>
                </a:solidFill>
              </a:rPr>
              <a:t>文本</a:t>
            </a:r>
            <a:endParaRPr lang="zh-CN" altLang="en-US" sz="2800" dirty="0">
              <a:solidFill>
                <a:srgbClr val="FFFFFE"/>
              </a:solidFill>
            </a:endParaRPr>
          </a:p>
        </p:txBody>
      </p:sp>
      <p:sp>
        <p:nvSpPr>
          <p:cNvPr id="35" name="星形: 五角 34"/>
          <p:cNvSpPr/>
          <p:nvPr/>
        </p:nvSpPr>
        <p:spPr>
          <a:xfrm>
            <a:off x="5222132" y="1981831"/>
            <a:ext cx="248248" cy="248248"/>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bg1"/>
              </a:solidFill>
            </a:endParaRPr>
          </a:p>
        </p:txBody>
      </p:sp>
      <p:sp>
        <p:nvSpPr>
          <p:cNvPr id="36" name="文本框 35" descr="#clear#"/>
          <p:cNvSpPr txBox="1"/>
          <p:nvPr/>
        </p:nvSpPr>
        <p:spPr>
          <a:xfrm>
            <a:off x="5802110" y="1644290"/>
            <a:ext cx="5437975"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7" name="星形: 五角 36"/>
          <p:cNvSpPr/>
          <p:nvPr/>
        </p:nvSpPr>
        <p:spPr>
          <a:xfrm>
            <a:off x="5222132" y="3191653"/>
            <a:ext cx="248248" cy="248248"/>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bg1"/>
              </a:solidFill>
            </a:endParaRPr>
          </a:p>
        </p:txBody>
      </p:sp>
      <p:sp>
        <p:nvSpPr>
          <p:cNvPr id="38" name="文本框 37" descr="#clear#"/>
          <p:cNvSpPr txBox="1"/>
          <p:nvPr/>
        </p:nvSpPr>
        <p:spPr>
          <a:xfrm>
            <a:off x="5802110" y="2854112"/>
            <a:ext cx="5437975"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9" name="星形: 五角 38"/>
          <p:cNvSpPr/>
          <p:nvPr/>
        </p:nvSpPr>
        <p:spPr>
          <a:xfrm>
            <a:off x="5222132" y="4401475"/>
            <a:ext cx="248248" cy="248248"/>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bg1"/>
              </a:solidFill>
            </a:endParaRPr>
          </a:p>
        </p:txBody>
      </p:sp>
      <p:sp>
        <p:nvSpPr>
          <p:cNvPr id="40" name="文本框 39" descr="#clear#"/>
          <p:cNvSpPr txBox="1"/>
          <p:nvPr/>
        </p:nvSpPr>
        <p:spPr>
          <a:xfrm>
            <a:off x="5802110" y="4063934"/>
            <a:ext cx="5437975"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41" name="星形: 五角 40"/>
          <p:cNvSpPr/>
          <p:nvPr/>
        </p:nvSpPr>
        <p:spPr>
          <a:xfrm>
            <a:off x="5222132" y="5611297"/>
            <a:ext cx="248248" cy="248248"/>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bg1"/>
              </a:solidFill>
            </a:endParaRPr>
          </a:p>
        </p:txBody>
      </p:sp>
      <p:sp>
        <p:nvSpPr>
          <p:cNvPr id="42" name="文本框 41" descr="#clear#"/>
          <p:cNvSpPr txBox="1"/>
          <p:nvPr/>
        </p:nvSpPr>
        <p:spPr>
          <a:xfrm>
            <a:off x="5802110" y="5273756"/>
            <a:ext cx="5437975"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12" name="MH_Other_3"/>
          <p:cNvSpPr/>
          <p:nvPr>
            <p:custDataLst>
              <p:tags r:id="rId1"/>
            </p:custDataLst>
          </p:nvPr>
        </p:nvSpPr>
        <p:spPr>
          <a:xfrm flipH="1">
            <a:off x="5072269" y="3177329"/>
            <a:ext cx="2017927" cy="1642966"/>
          </a:xfrm>
          <a:custGeom>
            <a:avLst/>
            <a:gdLst>
              <a:gd name="connsiteX0" fmla="*/ 555015 w 1181545"/>
              <a:gd name="connsiteY0" fmla="*/ 0 h 961996"/>
              <a:gd name="connsiteX1" fmla="*/ 373916 w 1181545"/>
              <a:gd name="connsiteY1" fmla="*/ 320046 h 961996"/>
              <a:gd name="connsiteX2" fmla="*/ 448266 w 1181545"/>
              <a:gd name="connsiteY2" fmla="*/ 269903 h 961996"/>
              <a:gd name="connsiteX3" fmla="*/ 448266 w 1181545"/>
              <a:gd name="connsiteY3" fmla="*/ 531415 h 961996"/>
              <a:gd name="connsiteX4" fmla="*/ 124434 w 1181545"/>
              <a:gd name="connsiteY4" fmla="*/ 855247 h 961996"/>
              <a:gd name="connsiteX5" fmla="*/ 0 w 1181545"/>
              <a:gd name="connsiteY5" fmla="*/ 855247 h 961996"/>
              <a:gd name="connsiteX6" fmla="*/ 0 w 1181545"/>
              <a:gd name="connsiteY6" fmla="*/ 961996 h 961996"/>
              <a:gd name="connsiteX7" fmla="*/ 124434 w 1181545"/>
              <a:gd name="connsiteY7" fmla="*/ 961996 h 961996"/>
              <a:gd name="connsiteX8" fmla="*/ 555015 w 1181545"/>
              <a:gd name="connsiteY8" fmla="*/ 531415 h 961996"/>
              <a:gd name="connsiteX9" fmla="*/ 555015 w 1181545"/>
              <a:gd name="connsiteY9" fmla="*/ 198672 h 961996"/>
              <a:gd name="connsiteX10" fmla="*/ 553885 w 1181545"/>
              <a:gd name="connsiteY10" fmla="*/ 198672 h 961996"/>
              <a:gd name="connsiteX11" fmla="*/ 555015 w 1181545"/>
              <a:gd name="connsiteY11" fmla="*/ 197909 h 961996"/>
              <a:gd name="connsiteX12" fmla="*/ 626530 w 1181545"/>
              <a:gd name="connsiteY12" fmla="*/ 0 h 961996"/>
              <a:gd name="connsiteX13" fmla="*/ 626530 w 1181545"/>
              <a:gd name="connsiteY13" fmla="*/ 197909 h 961996"/>
              <a:gd name="connsiteX14" fmla="*/ 627661 w 1181545"/>
              <a:gd name="connsiteY14" fmla="*/ 198672 h 961996"/>
              <a:gd name="connsiteX15" fmla="*/ 626531 w 1181545"/>
              <a:gd name="connsiteY15" fmla="*/ 198672 h 961996"/>
              <a:gd name="connsiteX16" fmla="*/ 626530 w 1181545"/>
              <a:gd name="connsiteY16" fmla="*/ 531415 h 961996"/>
              <a:gd name="connsiteX17" fmla="*/ 1057112 w 1181545"/>
              <a:gd name="connsiteY17" fmla="*/ 961996 h 961996"/>
              <a:gd name="connsiteX18" fmla="*/ 1181545 w 1181545"/>
              <a:gd name="connsiteY18" fmla="*/ 961996 h 961996"/>
              <a:gd name="connsiteX19" fmla="*/ 1181545 w 1181545"/>
              <a:gd name="connsiteY19" fmla="*/ 855247 h 961996"/>
              <a:gd name="connsiteX20" fmla="*/ 1057112 w 1181545"/>
              <a:gd name="connsiteY20" fmla="*/ 855247 h 961996"/>
              <a:gd name="connsiteX21" fmla="*/ 733279 w 1181545"/>
              <a:gd name="connsiteY21" fmla="*/ 531415 h 961996"/>
              <a:gd name="connsiteX22" fmla="*/ 733279 w 1181545"/>
              <a:gd name="connsiteY22" fmla="*/ 269903 h 961996"/>
              <a:gd name="connsiteX23" fmla="*/ 807629 w 1181545"/>
              <a:gd name="connsiteY23" fmla="*/ 320046 h 96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81545" h="961996">
                <a:moveTo>
                  <a:pt x="555015" y="0"/>
                </a:moveTo>
                <a:lnTo>
                  <a:pt x="373916" y="320046"/>
                </a:lnTo>
                <a:lnTo>
                  <a:pt x="448266" y="269903"/>
                </a:lnTo>
                <a:lnTo>
                  <a:pt x="448266" y="531415"/>
                </a:lnTo>
                <a:cubicBezTo>
                  <a:pt x="448266" y="710263"/>
                  <a:pt x="303281" y="855247"/>
                  <a:pt x="124434" y="855247"/>
                </a:cubicBezTo>
                <a:lnTo>
                  <a:pt x="0" y="855247"/>
                </a:lnTo>
                <a:lnTo>
                  <a:pt x="0" y="961996"/>
                </a:lnTo>
                <a:lnTo>
                  <a:pt x="124434" y="961996"/>
                </a:lnTo>
                <a:cubicBezTo>
                  <a:pt x="362237" y="961996"/>
                  <a:pt x="555015" y="769219"/>
                  <a:pt x="555015" y="531415"/>
                </a:cubicBezTo>
                <a:lnTo>
                  <a:pt x="555015" y="198672"/>
                </a:lnTo>
                <a:lnTo>
                  <a:pt x="553885" y="198672"/>
                </a:lnTo>
                <a:lnTo>
                  <a:pt x="555015" y="197909"/>
                </a:lnTo>
                <a:close/>
                <a:moveTo>
                  <a:pt x="626530" y="0"/>
                </a:moveTo>
                <a:lnTo>
                  <a:pt x="626530" y="197909"/>
                </a:lnTo>
                <a:lnTo>
                  <a:pt x="627661" y="198672"/>
                </a:lnTo>
                <a:lnTo>
                  <a:pt x="626531" y="198672"/>
                </a:lnTo>
                <a:lnTo>
                  <a:pt x="626530" y="531415"/>
                </a:lnTo>
                <a:cubicBezTo>
                  <a:pt x="626530" y="769219"/>
                  <a:pt x="819308" y="961996"/>
                  <a:pt x="1057112" y="961996"/>
                </a:cubicBezTo>
                <a:lnTo>
                  <a:pt x="1181545" y="961996"/>
                </a:lnTo>
                <a:lnTo>
                  <a:pt x="1181545" y="855247"/>
                </a:lnTo>
                <a:lnTo>
                  <a:pt x="1057112" y="855247"/>
                </a:lnTo>
                <a:cubicBezTo>
                  <a:pt x="878264" y="855247"/>
                  <a:pt x="733279" y="710263"/>
                  <a:pt x="733279" y="531415"/>
                </a:cubicBezTo>
                <a:lnTo>
                  <a:pt x="733279" y="269903"/>
                </a:lnTo>
                <a:lnTo>
                  <a:pt x="807629" y="320046"/>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稻壳儿小白白(http://dwz.cn/Wu2UP)" descr="#clear#"/>
          <p:cNvSpPr>
            <a:spLocks noChangeArrowheads="1"/>
          </p:cNvSpPr>
          <p:nvPr/>
        </p:nvSpPr>
        <p:spPr bwMode="auto">
          <a:xfrm>
            <a:off x="3463530" y="3998812"/>
            <a:ext cx="1460242" cy="1462794"/>
          </a:xfrm>
          <a:prstGeom prst="ellipse">
            <a:avLst/>
          </a:prstGeom>
          <a:solidFill>
            <a:schemeClr val="accent1"/>
          </a:solidFill>
          <a:ln>
            <a:noFill/>
          </a:ln>
        </p:spPr>
        <p:txBody>
          <a:bodyPr anchor="ct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en-US" altLang="zh-CN" sz="2800" dirty="0">
                <a:solidFill>
                  <a:srgbClr val="FFFFFE"/>
                </a:solidFill>
                <a:sym typeface="Arial" panose="020B0604020202020204" pitchFamily="34" charset="0"/>
              </a:rPr>
              <a:t>89%</a:t>
            </a:r>
            <a:endParaRPr lang="en-US" altLang="zh-CN" sz="2800" dirty="0">
              <a:solidFill>
                <a:srgbClr val="FFFFFE"/>
              </a:solidFill>
              <a:sym typeface="Arial" panose="020B0604020202020204" pitchFamily="34" charset="0"/>
            </a:endParaRPr>
          </a:p>
          <a:p>
            <a:pPr algn="ctr" eaLnBrk="1" hangingPunct="1"/>
            <a:r>
              <a:rPr lang="zh-CN" altLang="en-US" dirty="0">
                <a:solidFill>
                  <a:srgbClr val="FFFFFE"/>
                </a:solidFill>
                <a:sym typeface="Arial" panose="020B0604020202020204" pitchFamily="34" charset="0"/>
              </a:rPr>
              <a:t>文本</a:t>
            </a:r>
            <a:endParaRPr lang="en-US" altLang="zh-CN" dirty="0">
              <a:solidFill>
                <a:srgbClr val="FFFFFE"/>
              </a:solidFill>
              <a:sym typeface="Arial" panose="020B0604020202020204" pitchFamily="34" charset="0"/>
            </a:endParaRPr>
          </a:p>
        </p:txBody>
      </p:sp>
      <p:sp>
        <p:nvSpPr>
          <p:cNvPr id="23" name="稻壳儿小白白(http://dwz.cn/Wu2UP)" descr="#clear#"/>
          <p:cNvSpPr>
            <a:spLocks noChangeArrowheads="1"/>
          </p:cNvSpPr>
          <p:nvPr/>
        </p:nvSpPr>
        <p:spPr bwMode="auto">
          <a:xfrm>
            <a:off x="7268228" y="3998812"/>
            <a:ext cx="1460242" cy="1462794"/>
          </a:xfrm>
          <a:prstGeom prst="ellipse">
            <a:avLst/>
          </a:prstGeom>
          <a:solidFill>
            <a:schemeClr val="accent1"/>
          </a:solidFill>
          <a:ln>
            <a:noFill/>
          </a:ln>
        </p:spPr>
        <p:txBody>
          <a:bodyPr anchor="ct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en-US" altLang="zh-CN" sz="2800" dirty="0">
                <a:solidFill>
                  <a:srgbClr val="FFFFFE"/>
                </a:solidFill>
                <a:sym typeface="Arial" panose="020B0604020202020204" pitchFamily="34" charset="0"/>
              </a:rPr>
              <a:t>76%</a:t>
            </a:r>
            <a:endParaRPr lang="en-US" altLang="zh-CN" sz="2800" dirty="0">
              <a:solidFill>
                <a:srgbClr val="FFFFFE"/>
              </a:solidFill>
              <a:sym typeface="Arial" panose="020B0604020202020204" pitchFamily="34" charset="0"/>
            </a:endParaRPr>
          </a:p>
          <a:p>
            <a:pPr algn="ctr" eaLnBrk="1" hangingPunct="1"/>
            <a:r>
              <a:rPr lang="zh-CN" altLang="en-US" dirty="0">
                <a:solidFill>
                  <a:srgbClr val="FFFFFE"/>
                </a:solidFill>
                <a:sym typeface="Arial" panose="020B0604020202020204" pitchFamily="34" charset="0"/>
              </a:rPr>
              <a:t>文本</a:t>
            </a:r>
            <a:endParaRPr lang="en-US" altLang="zh-CN" dirty="0">
              <a:solidFill>
                <a:srgbClr val="FFFFFE"/>
              </a:solidFill>
              <a:sym typeface="Arial" panose="020B0604020202020204" pitchFamily="34" charset="0"/>
            </a:endParaRPr>
          </a:p>
        </p:txBody>
      </p:sp>
      <p:sp>
        <p:nvSpPr>
          <p:cNvPr id="24" name="文本框 23" descr="#clear#"/>
          <p:cNvSpPr txBox="1"/>
          <p:nvPr/>
        </p:nvSpPr>
        <p:spPr>
          <a:xfrm>
            <a:off x="4363801" y="2220645"/>
            <a:ext cx="3434862" cy="906915"/>
          </a:xfrm>
          <a:prstGeom prst="rect">
            <a:avLst/>
          </a:prstGeom>
          <a:noFill/>
        </p:spPr>
        <p:txBody>
          <a:bodyPr wrap="square" rtlCol="0">
            <a:spAutoFit/>
          </a:bodyPr>
          <a:lstStyle/>
          <a:p>
            <a:pPr algn="ctr">
              <a:lnSpc>
                <a:spcPct val="150000"/>
              </a:lnSpc>
            </a:pPr>
            <a:r>
              <a:rPr lang="en-US" altLang="zh-CN" sz="4000" dirty="0">
                <a:solidFill>
                  <a:schemeClr val="accent1"/>
                </a:solidFill>
                <a:latin typeface="微软雅黑" panose="020B0503020204020204" pitchFamily="34" charset="-122"/>
                <a:ea typeface="微软雅黑" panose="020B0503020204020204" pitchFamily="34" charset="-122"/>
              </a:rPr>
              <a:t>855</a:t>
            </a:r>
            <a:r>
              <a:rPr lang="zh-CN" altLang="en-US" sz="4000" dirty="0">
                <a:solidFill>
                  <a:schemeClr val="accent1"/>
                </a:solidFill>
                <a:latin typeface="微软雅黑" panose="020B0503020204020204" pitchFamily="34" charset="-122"/>
                <a:ea typeface="微软雅黑" panose="020B0503020204020204" pitchFamily="34" charset="-122"/>
              </a:rPr>
              <a:t>人</a:t>
            </a:r>
            <a:endParaRPr lang="zh-CN" altLang="en-US" sz="4000" dirty="0">
              <a:solidFill>
                <a:schemeClr val="accent1"/>
              </a:solidFill>
              <a:latin typeface="微软雅黑" panose="020B0503020204020204" pitchFamily="34" charset="-122"/>
              <a:ea typeface="微软雅黑" panose="020B0503020204020204" pitchFamily="34" charset="-122"/>
            </a:endParaRPr>
          </a:p>
        </p:txBody>
      </p:sp>
      <p:sp>
        <p:nvSpPr>
          <p:cNvPr id="25" name="文本框 24" descr="#clear#"/>
          <p:cNvSpPr txBox="1"/>
          <p:nvPr/>
        </p:nvSpPr>
        <p:spPr>
          <a:xfrm>
            <a:off x="1361312" y="3830591"/>
            <a:ext cx="1924186" cy="1754326"/>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26" name="文本框 25" descr="#clear#"/>
          <p:cNvSpPr txBox="1"/>
          <p:nvPr/>
        </p:nvSpPr>
        <p:spPr>
          <a:xfrm>
            <a:off x="8906502" y="3830591"/>
            <a:ext cx="1924186" cy="1754326"/>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23" name="MH_SubTitle_3" descr="#clear#"/>
          <p:cNvSpPr/>
          <p:nvPr>
            <p:custDataLst>
              <p:tags r:id="rId1"/>
            </p:custDataLst>
          </p:nvPr>
        </p:nvSpPr>
        <p:spPr>
          <a:xfrm>
            <a:off x="5508626" y="3637669"/>
            <a:ext cx="1096963" cy="1096963"/>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altLang="zh-CN" dirty="0">
                <a:solidFill>
                  <a:srgbClr val="FFFFFF"/>
                </a:solidFill>
              </a:rPr>
              <a:t>2020</a:t>
            </a:r>
            <a:endParaRPr lang="zh-CN" altLang="en-US" dirty="0">
              <a:solidFill>
                <a:srgbClr val="FFFFFF"/>
              </a:solidFill>
            </a:endParaRPr>
          </a:p>
        </p:txBody>
      </p:sp>
      <p:sp>
        <p:nvSpPr>
          <p:cNvPr id="24" name="MH_SubTitle_2" descr="#clear#"/>
          <p:cNvSpPr/>
          <p:nvPr>
            <p:custDataLst>
              <p:tags r:id="rId2"/>
            </p:custDataLst>
          </p:nvPr>
        </p:nvSpPr>
        <p:spPr>
          <a:xfrm>
            <a:off x="3879851" y="3637669"/>
            <a:ext cx="1096963" cy="1096963"/>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altLang="zh-CN" dirty="0">
                <a:solidFill>
                  <a:srgbClr val="FFFFFF"/>
                </a:solidFill>
              </a:rPr>
              <a:t>2019</a:t>
            </a:r>
            <a:endParaRPr lang="zh-CN" altLang="en-US" dirty="0">
              <a:solidFill>
                <a:srgbClr val="FFFFFF"/>
              </a:solidFill>
            </a:endParaRPr>
          </a:p>
        </p:txBody>
      </p:sp>
      <p:sp>
        <p:nvSpPr>
          <p:cNvPr id="25" name="MH_SubTitle_1" descr="#clear#"/>
          <p:cNvSpPr/>
          <p:nvPr>
            <p:custDataLst>
              <p:tags r:id="rId3"/>
            </p:custDataLst>
          </p:nvPr>
        </p:nvSpPr>
        <p:spPr>
          <a:xfrm>
            <a:off x="2260600" y="3626556"/>
            <a:ext cx="1098550" cy="1098550"/>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altLang="zh-CN" dirty="0">
                <a:solidFill>
                  <a:srgbClr val="FFFFFF"/>
                </a:solidFill>
              </a:rPr>
              <a:t>2018</a:t>
            </a:r>
            <a:endParaRPr lang="zh-CN" altLang="en-US" dirty="0">
              <a:solidFill>
                <a:srgbClr val="FFFFFF"/>
              </a:solidFill>
            </a:endParaRPr>
          </a:p>
        </p:txBody>
      </p:sp>
      <p:sp>
        <p:nvSpPr>
          <p:cNvPr id="26" name="MH_Other_1"/>
          <p:cNvSpPr/>
          <p:nvPr>
            <p:custDataLst>
              <p:tags r:id="rId4"/>
            </p:custDataLst>
          </p:nvPr>
        </p:nvSpPr>
        <p:spPr bwMode="auto">
          <a:xfrm>
            <a:off x="2011364" y="3375731"/>
            <a:ext cx="3095625" cy="1617662"/>
          </a:xfrm>
          <a:custGeom>
            <a:avLst/>
            <a:gdLst/>
            <a:ahLst/>
            <a:cxnLst>
              <a:cxn ang="0">
                <a:pos x="1558" y="337"/>
              </a:cxn>
              <a:cxn ang="0">
                <a:pos x="1221" y="0"/>
              </a:cxn>
              <a:cxn ang="0">
                <a:pos x="407" y="814"/>
              </a:cxn>
              <a:cxn ang="0">
                <a:pos x="0" y="407"/>
              </a:cxn>
              <a:cxn ang="0">
                <a:pos x="402" y="5"/>
              </a:cxn>
              <a:cxn ang="0">
                <a:pos x="734" y="337"/>
              </a:cxn>
            </a:cxnLst>
            <a:rect l="0" t="0" r="r" b="b"/>
            <a:pathLst>
              <a:path w="1558" h="814">
                <a:moveTo>
                  <a:pt x="1558" y="337"/>
                </a:moveTo>
                <a:lnTo>
                  <a:pt x="1221" y="0"/>
                </a:lnTo>
                <a:lnTo>
                  <a:pt x="407" y="814"/>
                </a:lnTo>
                <a:lnTo>
                  <a:pt x="0" y="407"/>
                </a:lnTo>
                <a:lnTo>
                  <a:pt x="402" y="5"/>
                </a:lnTo>
                <a:lnTo>
                  <a:pt x="734" y="337"/>
                </a:lnTo>
              </a:path>
            </a:pathLst>
          </a:custGeom>
          <a:noFill/>
          <a:ln w="25400" cap="flat" cmpd="sng">
            <a:solidFill>
              <a:schemeClr val="accent1">
                <a:lumMod val="75000"/>
              </a:schemeClr>
            </a:solidFill>
            <a:prstDash val="solid"/>
            <a:round/>
          </a:ln>
          <a:effectLst/>
        </p:spPr>
        <p:txBody>
          <a:bodyPr wrap="none"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75"/>
          </a:p>
        </p:txBody>
      </p:sp>
      <p:sp>
        <p:nvSpPr>
          <p:cNvPr id="27" name="MH_Other_2"/>
          <p:cNvSpPr/>
          <p:nvPr>
            <p:custDataLst>
              <p:tags r:id="rId5"/>
            </p:custDataLst>
          </p:nvPr>
        </p:nvSpPr>
        <p:spPr>
          <a:xfrm>
            <a:off x="3757613" y="3372557"/>
            <a:ext cx="2970212" cy="1627187"/>
          </a:xfrm>
          <a:custGeom>
            <a:avLst/>
            <a:gdLst>
              <a:gd name="connsiteX0" fmla="*/ 0 w 3902075"/>
              <a:gd name="connsiteY0" fmla="*/ 1047871 h 2096659"/>
              <a:gd name="connsiteX1" fmla="*/ 1019175 w 3902075"/>
              <a:gd name="connsiteY1" fmla="*/ 2067046 h 2096659"/>
              <a:gd name="connsiteX2" fmla="*/ 3063875 w 3902075"/>
              <a:gd name="connsiteY2" fmla="*/ 25521 h 2096659"/>
              <a:gd name="connsiteX3" fmla="*/ 3902075 w 3902075"/>
              <a:gd name="connsiteY3" fmla="*/ 866896 h 2096659"/>
              <a:gd name="connsiteX4" fmla="*/ 3902075 w 3902075"/>
              <a:gd name="connsiteY4" fmla="*/ 866896 h 2096659"/>
              <a:gd name="connsiteX0-1" fmla="*/ 0 w 3902075"/>
              <a:gd name="connsiteY0-2" fmla="*/ 1047871 h 2096659"/>
              <a:gd name="connsiteX1-3" fmla="*/ 1019175 w 3902075"/>
              <a:gd name="connsiteY1-4" fmla="*/ 2067046 h 2096659"/>
              <a:gd name="connsiteX2-5" fmla="*/ 3063875 w 3902075"/>
              <a:gd name="connsiteY2-6" fmla="*/ 25521 h 2096659"/>
              <a:gd name="connsiteX3-7" fmla="*/ 3902075 w 3902075"/>
              <a:gd name="connsiteY3-8" fmla="*/ 866896 h 2096659"/>
              <a:gd name="connsiteX4-9" fmla="*/ 3902075 w 3902075"/>
              <a:gd name="connsiteY4-10" fmla="*/ 866896 h 2096659"/>
              <a:gd name="connsiteX0-11" fmla="*/ 0 w 3902075"/>
              <a:gd name="connsiteY0-12" fmla="*/ 1047871 h 2067046"/>
              <a:gd name="connsiteX1-13" fmla="*/ 1019175 w 3902075"/>
              <a:gd name="connsiteY1-14" fmla="*/ 2067046 h 2067046"/>
              <a:gd name="connsiteX2-15" fmla="*/ 3063875 w 3902075"/>
              <a:gd name="connsiteY2-16" fmla="*/ 25521 h 2067046"/>
              <a:gd name="connsiteX3-17" fmla="*/ 3902075 w 3902075"/>
              <a:gd name="connsiteY3-18" fmla="*/ 866896 h 2067046"/>
              <a:gd name="connsiteX4-19" fmla="*/ 3902075 w 3902075"/>
              <a:gd name="connsiteY4-20" fmla="*/ 866896 h 2067046"/>
              <a:gd name="connsiteX0-21" fmla="*/ 0 w 3902075"/>
              <a:gd name="connsiteY0-22" fmla="*/ 1047871 h 2067046"/>
              <a:gd name="connsiteX1-23" fmla="*/ 1019175 w 3902075"/>
              <a:gd name="connsiteY1-24" fmla="*/ 2067046 h 2067046"/>
              <a:gd name="connsiteX2-25" fmla="*/ 3063875 w 3902075"/>
              <a:gd name="connsiteY2-26" fmla="*/ 25521 h 2067046"/>
              <a:gd name="connsiteX3-27" fmla="*/ 3902075 w 3902075"/>
              <a:gd name="connsiteY3-28" fmla="*/ 866896 h 2067046"/>
              <a:gd name="connsiteX4-29" fmla="*/ 3902075 w 3902075"/>
              <a:gd name="connsiteY4-30" fmla="*/ 866896 h 2067046"/>
              <a:gd name="connsiteX0-31" fmla="*/ 0 w 3902075"/>
              <a:gd name="connsiteY0-32" fmla="*/ 1047871 h 2067046"/>
              <a:gd name="connsiteX1-33" fmla="*/ 1019175 w 3902075"/>
              <a:gd name="connsiteY1-34" fmla="*/ 2067046 h 2067046"/>
              <a:gd name="connsiteX2-35" fmla="*/ 3063875 w 3902075"/>
              <a:gd name="connsiteY2-36" fmla="*/ 25521 h 2067046"/>
              <a:gd name="connsiteX3-37" fmla="*/ 3902075 w 3902075"/>
              <a:gd name="connsiteY3-38" fmla="*/ 866896 h 2067046"/>
              <a:gd name="connsiteX4-39" fmla="*/ 3902075 w 3902075"/>
              <a:gd name="connsiteY4-40" fmla="*/ 866896 h 2067046"/>
              <a:gd name="connsiteX0-41" fmla="*/ 0 w 3902075"/>
              <a:gd name="connsiteY0-42" fmla="*/ 1047871 h 2067046"/>
              <a:gd name="connsiteX1-43" fmla="*/ 1019175 w 3902075"/>
              <a:gd name="connsiteY1-44" fmla="*/ 2067046 h 2067046"/>
              <a:gd name="connsiteX2-45" fmla="*/ 3063875 w 3902075"/>
              <a:gd name="connsiteY2-46" fmla="*/ 25521 h 2067046"/>
              <a:gd name="connsiteX3-47" fmla="*/ 3902075 w 3902075"/>
              <a:gd name="connsiteY3-48" fmla="*/ 866896 h 2067046"/>
              <a:gd name="connsiteX4-49" fmla="*/ 3902075 w 3902075"/>
              <a:gd name="connsiteY4-50" fmla="*/ 866896 h 2067046"/>
              <a:gd name="connsiteX0-51" fmla="*/ 0 w 3902075"/>
              <a:gd name="connsiteY0-52" fmla="*/ 1047871 h 2067046"/>
              <a:gd name="connsiteX1-53" fmla="*/ 1019175 w 3902075"/>
              <a:gd name="connsiteY1-54" fmla="*/ 2067046 h 2067046"/>
              <a:gd name="connsiteX2-55" fmla="*/ 3063875 w 3902075"/>
              <a:gd name="connsiteY2-56" fmla="*/ 25521 h 2067046"/>
              <a:gd name="connsiteX3-57" fmla="*/ 3902075 w 3902075"/>
              <a:gd name="connsiteY3-58" fmla="*/ 866896 h 2067046"/>
              <a:gd name="connsiteX4-59" fmla="*/ 3902075 w 3902075"/>
              <a:gd name="connsiteY4-60" fmla="*/ 866896 h 2067046"/>
              <a:gd name="connsiteX0-61" fmla="*/ 0 w 3902075"/>
              <a:gd name="connsiteY0-62" fmla="*/ 1047871 h 2067046"/>
              <a:gd name="connsiteX1-63" fmla="*/ 1019175 w 3902075"/>
              <a:gd name="connsiteY1-64" fmla="*/ 2067046 h 2067046"/>
              <a:gd name="connsiteX2-65" fmla="*/ 3063875 w 3902075"/>
              <a:gd name="connsiteY2-66" fmla="*/ 25521 h 2067046"/>
              <a:gd name="connsiteX3-67" fmla="*/ 3902075 w 3902075"/>
              <a:gd name="connsiteY3-68" fmla="*/ 866896 h 2067046"/>
              <a:gd name="connsiteX4-69" fmla="*/ 3902075 w 3902075"/>
              <a:gd name="connsiteY4-70" fmla="*/ 866896 h 2067046"/>
              <a:gd name="connsiteX0-71" fmla="*/ 0 w 3902075"/>
              <a:gd name="connsiteY0-72" fmla="*/ 1022350 h 2041525"/>
              <a:gd name="connsiteX1-73" fmla="*/ 1019175 w 3902075"/>
              <a:gd name="connsiteY1-74" fmla="*/ 2041525 h 2041525"/>
              <a:gd name="connsiteX2-75" fmla="*/ 3063875 w 3902075"/>
              <a:gd name="connsiteY2-76" fmla="*/ 0 h 2041525"/>
              <a:gd name="connsiteX3-77" fmla="*/ 3902075 w 3902075"/>
              <a:gd name="connsiteY3-78" fmla="*/ 841375 h 2041525"/>
              <a:gd name="connsiteX4-79" fmla="*/ 3902075 w 3902075"/>
              <a:gd name="connsiteY4-80" fmla="*/ 841375 h 2041525"/>
              <a:gd name="connsiteX0-81" fmla="*/ 0 w 3902075"/>
              <a:gd name="connsiteY0-82" fmla="*/ 1022350 h 1879600"/>
              <a:gd name="connsiteX1-83" fmla="*/ 847725 w 3902075"/>
              <a:gd name="connsiteY1-84" fmla="*/ 1879600 h 1879600"/>
              <a:gd name="connsiteX2-85" fmla="*/ 3063875 w 3902075"/>
              <a:gd name="connsiteY2-86" fmla="*/ 0 h 1879600"/>
              <a:gd name="connsiteX3-87" fmla="*/ 3902075 w 3902075"/>
              <a:gd name="connsiteY3-88" fmla="*/ 841375 h 1879600"/>
              <a:gd name="connsiteX4-89" fmla="*/ 3902075 w 3902075"/>
              <a:gd name="connsiteY4-90" fmla="*/ 841375 h 1879600"/>
              <a:gd name="connsiteX0-91" fmla="*/ 0 w 3902075"/>
              <a:gd name="connsiteY0-92" fmla="*/ 1196975 h 2054225"/>
              <a:gd name="connsiteX1-93" fmla="*/ 847725 w 3902075"/>
              <a:gd name="connsiteY1-94" fmla="*/ 2054225 h 2054225"/>
              <a:gd name="connsiteX2-95" fmla="*/ 2895600 w 3902075"/>
              <a:gd name="connsiteY2-96" fmla="*/ 0 h 2054225"/>
              <a:gd name="connsiteX3-97" fmla="*/ 3902075 w 3902075"/>
              <a:gd name="connsiteY3-98" fmla="*/ 1016000 h 2054225"/>
              <a:gd name="connsiteX4-99" fmla="*/ 3902075 w 3902075"/>
              <a:gd name="connsiteY4-100" fmla="*/ 1016000 h 2054225"/>
              <a:gd name="connsiteX0-101" fmla="*/ 0 w 3902075"/>
              <a:gd name="connsiteY0-102" fmla="*/ 1196975 h 2054225"/>
              <a:gd name="connsiteX1-103" fmla="*/ 847725 w 3902075"/>
              <a:gd name="connsiteY1-104" fmla="*/ 2054225 h 2054225"/>
              <a:gd name="connsiteX2-105" fmla="*/ 2895600 w 3902075"/>
              <a:gd name="connsiteY2-106" fmla="*/ 0 h 2054225"/>
              <a:gd name="connsiteX3-107" fmla="*/ 3751060 w 3902075"/>
              <a:gd name="connsiteY3-108" fmla="*/ 864864 h 2054225"/>
              <a:gd name="connsiteX4-109" fmla="*/ 3902075 w 3902075"/>
              <a:gd name="connsiteY4-110" fmla="*/ 1016000 h 2054225"/>
              <a:gd name="connsiteX5" fmla="*/ 3902075 w 3902075"/>
              <a:gd name="connsiteY5" fmla="*/ 1016000 h 2054225"/>
              <a:gd name="connsiteX0-111" fmla="*/ 0 w 3902075"/>
              <a:gd name="connsiteY0-112" fmla="*/ 1196975 h 2054225"/>
              <a:gd name="connsiteX1-113" fmla="*/ 847725 w 3902075"/>
              <a:gd name="connsiteY1-114" fmla="*/ 2054225 h 2054225"/>
              <a:gd name="connsiteX2-115" fmla="*/ 2895600 w 3902075"/>
              <a:gd name="connsiteY2-116" fmla="*/ 0 h 2054225"/>
              <a:gd name="connsiteX3-117" fmla="*/ 3751060 w 3902075"/>
              <a:gd name="connsiteY3-118" fmla="*/ 864864 h 2054225"/>
              <a:gd name="connsiteX4-119" fmla="*/ 3902075 w 3902075"/>
              <a:gd name="connsiteY4-120" fmla="*/ 1016000 h 2054225"/>
              <a:gd name="connsiteX0-121" fmla="*/ 0 w 3751060"/>
              <a:gd name="connsiteY0-122" fmla="*/ 1196975 h 2054225"/>
              <a:gd name="connsiteX1-123" fmla="*/ 847725 w 3751060"/>
              <a:gd name="connsiteY1-124" fmla="*/ 2054225 h 2054225"/>
              <a:gd name="connsiteX2-125" fmla="*/ 2895600 w 3751060"/>
              <a:gd name="connsiteY2-126" fmla="*/ 0 h 2054225"/>
              <a:gd name="connsiteX3-127" fmla="*/ 3751060 w 3751060"/>
              <a:gd name="connsiteY3-128" fmla="*/ 864864 h 2054225"/>
            </a:gdLst>
            <a:ahLst/>
            <a:cxnLst>
              <a:cxn ang="0">
                <a:pos x="connsiteX0-1" y="connsiteY0-2"/>
              </a:cxn>
              <a:cxn ang="0">
                <a:pos x="connsiteX1-3" y="connsiteY1-4"/>
              </a:cxn>
              <a:cxn ang="0">
                <a:pos x="connsiteX2-5" y="connsiteY2-6"/>
              </a:cxn>
              <a:cxn ang="0">
                <a:pos x="connsiteX3-7" y="connsiteY3-8"/>
              </a:cxn>
            </a:cxnLst>
            <a:rect l="l" t="t" r="r" b="b"/>
            <a:pathLst>
              <a:path w="3751060" h="2054225">
                <a:moveTo>
                  <a:pt x="0" y="1196975"/>
                </a:moveTo>
                <a:cubicBezTo>
                  <a:pt x="339725" y="1536700"/>
                  <a:pt x="508000" y="1714500"/>
                  <a:pt x="847725" y="2054225"/>
                </a:cubicBezTo>
                <a:lnTo>
                  <a:pt x="2895600" y="0"/>
                </a:lnTo>
                <a:lnTo>
                  <a:pt x="3751060" y="864864"/>
                </a:lnTo>
              </a:path>
            </a:pathLst>
          </a:custGeom>
          <a:noFill/>
          <a:ln w="254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p>
        </p:txBody>
      </p:sp>
      <p:sp>
        <p:nvSpPr>
          <p:cNvPr id="28" name="MH_Other_3"/>
          <p:cNvSpPr/>
          <p:nvPr>
            <p:custDataLst>
              <p:tags r:id="rId6"/>
            </p:custDataLst>
          </p:nvPr>
        </p:nvSpPr>
        <p:spPr bwMode="auto">
          <a:xfrm flipH="1" flipV="1">
            <a:off x="7024688" y="3380494"/>
            <a:ext cx="3097212" cy="1616075"/>
          </a:xfrm>
          <a:custGeom>
            <a:avLst/>
            <a:gdLst/>
            <a:ahLst/>
            <a:cxnLst>
              <a:cxn ang="0">
                <a:pos x="1558" y="337"/>
              </a:cxn>
              <a:cxn ang="0">
                <a:pos x="1221" y="0"/>
              </a:cxn>
              <a:cxn ang="0">
                <a:pos x="407" y="814"/>
              </a:cxn>
              <a:cxn ang="0">
                <a:pos x="0" y="407"/>
              </a:cxn>
              <a:cxn ang="0">
                <a:pos x="402" y="5"/>
              </a:cxn>
              <a:cxn ang="0">
                <a:pos x="734" y="337"/>
              </a:cxn>
            </a:cxnLst>
            <a:rect l="0" t="0" r="r" b="b"/>
            <a:pathLst>
              <a:path w="1558" h="814">
                <a:moveTo>
                  <a:pt x="1558" y="337"/>
                </a:moveTo>
                <a:lnTo>
                  <a:pt x="1221" y="0"/>
                </a:lnTo>
                <a:lnTo>
                  <a:pt x="407" y="814"/>
                </a:lnTo>
                <a:lnTo>
                  <a:pt x="0" y="407"/>
                </a:lnTo>
                <a:lnTo>
                  <a:pt x="402" y="5"/>
                </a:lnTo>
                <a:lnTo>
                  <a:pt x="734" y="337"/>
                </a:lnTo>
              </a:path>
            </a:pathLst>
          </a:custGeom>
          <a:noFill/>
          <a:ln w="25400" cap="flat" cmpd="sng">
            <a:solidFill>
              <a:schemeClr val="accent1">
                <a:lumMod val="75000"/>
              </a:schemeClr>
            </a:solidFill>
            <a:prstDash val="solid"/>
            <a:round/>
          </a:ln>
          <a:effectLst/>
        </p:spPr>
        <p:txBody>
          <a:bodyPr wrap="none"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975" dirty="0"/>
          </a:p>
        </p:txBody>
      </p:sp>
      <p:sp>
        <p:nvSpPr>
          <p:cNvPr id="29" name="MH_SubTitle_4" descr="#clear#"/>
          <p:cNvSpPr/>
          <p:nvPr>
            <p:custDataLst>
              <p:tags r:id="rId7"/>
            </p:custDataLst>
          </p:nvPr>
        </p:nvSpPr>
        <p:spPr>
          <a:xfrm>
            <a:off x="7146926" y="3637669"/>
            <a:ext cx="1096963" cy="1096963"/>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altLang="zh-CN" dirty="0">
                <a:solidFill>
                  <a:srgbClr val="FFFFFF"/>
                </a:solidFill>
              </a:rPr>
              <a:t>2021</a:t>
            </a:r>
            <a:endParaRPr lang="zh-CN" altLang="en-US" dirty="0">
              <a:solidFill>
                <a:srgbClr val="FFFFFF"/>
              </a:solidFill>
            </a:endParaRPr>
          </a:p>
        </p:txBody>
      </p:sp>
      <p:sp>
        <p:nvSpPr>
          <p:cNvPr id="30" name="MH_Other_4"/>
          <p:cNvSpPr/>
          <p:nvPr>
            <p:custDataLst>
              <p:tags r:id="rId8"/>
            </p:custDataLst>
          </p:nvPr>
        </p:nvSpPr>
        <p:spPr>
          <a:xfrm>
            <a:off x="5386388" y="3372557"/>
            <a:ext cx="2970212" cy="1627187"/>
          </a:xfrm>
          <a:custGeom>
            <a:avLst/>
            <a:gdLst>
              <a:gd name="connsiteX0" fmla="*/ 0 w 3902075"/>
              <a:gd name="connsiteY0" fmla="*/ 1047871 h 2096659"/>
              <a:gd name="connsiteX1" fmla="*/ 1019175 w 3902075"/>
              <a:gd name="connsiteY1" fmla="*/ 2067046 h 2096659"/>
              <a:gd name="connsiteX2" fmla="*/ 3063875 w 3902075"/>
              <a:gd name="connsiteY2" fmla="*/ 25521 h 2096659"/>
              <a:gd name="connsiteX3" fmla="*/ 3902075 w 3902075"/>
              <a:gd name="connsiteY3" fmla="*/ 866896 h 2096659"/>
              <a:gd name="connsiteX4" fmla="*/ 3902075 w 3902075"/>
              <a:gd name="connsiteY4" fmla="*/ 866896 h 2096659"/>
              <a:gd name="connsiteX0-1" fmla="*/ 0 w 3902075"/>
              <a:gd name="connsiteY0-2" fmla="*/ 1047871 h 2096659"/>
              <a:gd name="connsiteX1-3" fmla="*/ 1019175 w 3902075"/>
              <a:gd name="connsiteY1-4" fmla="*/ 2067046 h 2096659"/>
              <a:gd name="connsiteX2-5" fmla="*/ 3063875 w 3902075"/>
              <a:gd name="connsiteY2-6" fmla="*/ 25521 h 2096659"/>
              <a:gd name="connsiteX3-7" fmla="*/ 3902075 w 3902075"/>
              <a:gd name="connsiteY3-8" fmla="*/ 866896 h 2096659"/>
              <a:gd name="connsiteX4-9" fmla="*/ 3902075 w 3902075"/>
              <a:gd name="connsiteY4-10" fmla="*/ 866896 h 2096659"/>
              <a:gd name="connsiteX0-11" fmla="*/ 0 w 3902075"/>
              <a:gd name="connsiteY0-12" fmla="*/ 1047871 h 2067046"/>
              <a:gd name="connsiteX1-13" fmla="*/ 1019175 w 3902075"/>
              <a:gd name="connsiteY1-14" fmla="*/ 2067046 h 2067046"/>
              <a:gd name="connsiteX2-15" fmla="*/ 3063875 w 3902075"/>
              <a:gd name="connsiteY2-16" fmla="*/ 25521 h 2067046"/>
              <a:gd name="connsiteX3-17" fmla="*/ 3902075 w 3902075"/>
              <a:gd name="connsiteY3-18" fmla="*/ 866896 h 2067046"/>
              <a:gd name="connsiteX4-19" fmla="*/ 3902075 w 3902075"/>
              <a:gd name="connsiteY4-20" fmla="*/ 866896 h 2067046"/>
              <a:gd name="connsiteX0-21" fmla="*/ 0 w 3902075"/>
              <a:gd name="connsiteY0-22" fmla="*/ 1047871 h 2067046"/>
              <a:gd name="connsiteX1-23" fmla="*/ 1019175 w 3902075"/>
              <a:gd name="connsiteY1-24" fmla="*/ 2067046 h 2067046"/>
              <a:gd name="connsiteX2-25" fmla="*/ 3063875 w 3902075"/>
              <a:gd name="connsiteY2-26" fmla="*/ 25521 h 2067046"/>
              <a:gd name="connsiteX3-27" fmla="*/ 3902075 w 3902075"/>
              <a:gd name="connsiteY3-28" fmla="*/ 866896 h 2067046"/>
              <a:gd name="connsiteX4-29" fmla="*/ 3902075 w 3902075"/>
              <a:gd name="connsiteY4-30" fmla="*/ 866896 h 2067046"/>
              <a:gd name="connsiteX0-31" fmla="*/ 0 w 3902075"/>
              <a:gd name="connsiteY0-32" fmla="*/ 1047871 h 2067046"/>
              <a:gd name="connsiteX1-33" fmla="*/ 1019175 w 3902075"/>
              <a:gd name="connsiteY1-34" fmla="*/ 2067046 h 2067046"/>
              <a:gd name="connsiteX2-35" fmla="*/ 3063875 w 3902075"/>
              <a:gd name="connsiteY2-36" fmla="*/ 25521 h 2067046"/>
              <a:gd name="connsiteX3-37" fmla="*/ 3902075 w 3902075"/>
              <a:gd name="connsiteY3-38" fmla="*/ 866896 h 2067046"/>
              <a:gd name="connsiteX4-39" fmla="*/ 3902075 w 3902075"/>
              <a:gd name="connsiteY4-40" fmla="*/ 866896 h 2067046"/>
              <a:gd name="connsiteX0-41" fmla="*/ 0 w 3902075"/>
              <a:gd name="connsiteY0-42" fmla="*/ 1047871 h 2067046"/>
              <a:gd name="connsiteX1-43" fmla="*/ 1019175 w 3902075"/>
              <a:gd name="connsiteY1-44" fmla="*/ 2067046 h 2067046"/>
              <a:gd name="connsiteX2-45" fmla="*/ 3063875 w 3902075"/>
              <a:gd name="connsiteY2-46" fmla="*/ 25521 h 2067046"/>
              <a:gd name="connsiteX3-47" fmla="*/ 3902075 w 3902075"/>
              <a:gd name="connsiteY3-48" fmla="*/ 866896 h 2067046"/>
              <a:gd name="connsiteX4-49" fmla="*/ 3902075 w 3902075"/>
              <a:gd name="connsiteY4-50" fmla="*/ 866896 h 2067046"/>
              <a:gd name="connsiteX0-51" fmla="*/ 0 w 3902075"/>
              <a:gd name="connsiteY0-52" fmla="*/ 1047871 h 2067046"/>
              <a:gd name="connsiteX1-53" fmla="*/ 1019175 w 3902075"/>
              <a:gd name="connsiteY1-54" fmla="*/ 2067046 h 2067046"/>
              <a:gd name="connsiteX2-55" fmla="*/ 3063875 w 3902075"/>
              <a:gd name="connsiteY2-56" fmla="*/ 25521 h 2067046"/>
              <a:gd name="connsiteX3-57" fmla="*/ 3902075 w 3902075"/>
              <a:gd name="connsiteY3-58" fmla="*/ 866896 h 2067046"/>
              <a:gd name="connsiteX4-59" fmla="*/ 3902075 w 3902075"/>
              <a:gd name="connsiteY4-60" fmla="*/ 866896 h 2067046"/>
              <a:gd name="connsiteX0-61" fmla="*/ 0 w 3902075"/>
              <a:gd name="connsiteY0-62" fmla="*/ 1047871 h 2067046"/>
              <a:gd name="connsiteX1-63" fmla="*/ 1019175 w 3902075"/>
              <a:gd name="connsiteY1-64" fmla="*/ 2067046 h 2067046"/>
              <a:gd name="connsiteX2-65" fmla="*/ 3063875 w 3902075"/>
              <a:gd name="connsiteY2-66" fmla="*/ 25521 h 2067046"/>
              <a:gd name="connsiteX3-67" fmla="*/ 3902075 w 3902075"/>
              <a:gd name="connsiteY3-68" fmla="*/ 866896 h 2067046"/>
              <a:gd name="connsiteX4-69" fmla="*/ 3902075 w 3902075"/>
              <a:gd name="connsiteY4-70" fmla="*/ 866896 h 2067046"/>
              <a:gd name="connsiteX0-71" fmla="*/ 0 w 3902075"/>
              <a:gd name="connsiteY0-72" fmla="*/ 1022350 h 2041525"/>
              <a:gd name="connsiteX1-73" fmla="*/ 1019175 w 3902075"/>
              <a:gd name="connsiteY1-74" fmla="*/ 2041525 h 2041525"/>
              <a:gd name="connsiteX2-75" fmla="*/ 3063875 w 3902075"/>
              <a:gd name="connsiteY2-76" fmla="*/ 0 h 2041525"/>
              <a:gd name="connsiteX3-77" fmla="*/ 3902075 w 3902075"/>
              <a:gd name="connsiteY3-78" fmla="*/ 841375 h 2041525"/>
              <a:gd name="connsiteX4-79" fmla="*/ 3902075 w 3902075"/>
              <a:gd name="connsiteY4-80" fmla="*/ 841375 h 2041525"/>
              <a:gd name="connsiteX0-81" fmla="*/ 0 w 3902075"/>
              <a:gd name="connsiteY0-82" fmla="*/ 1022350 h 1879600"/>
              <a:gd name="connsiteX1-83" fmla="*/ 847725 w 3902075"/>
              <a:gd name="connsiteY1-84" fmla="*/ 1879600 h 1879600"/>
              <a:gd name="connsiteX2-85" fmla="*/ 3063875 w 3902075"/>
              <a:gd name="connsiteY2-86" fmla="*/ 0 h 1879600"/>
              <a:gd name="connsiteX3-87" fmla="*/ 3902075 w 3902075"/>
              <a:gd name="connsiteY3-88" fmla="*/ 841375 h 1879600"/>
              <a:gd name="connsiteX4-89" fmla="*/ 3902075 w 3902075"/>
              <a:gd name="connsiteY4-90" fmla="*/ 841375 h 1879600"/>
              <a:gd name="connsiteX0-91" fmla="*/ 0 w 3902075"/>
              <a:gd name="connsiteY0-92" fmla="*/ 1196975 h 2054225"/>
              <a:gd name="connsiteX1-93" fmla="*/ 847725 w 3902075"/>
              <a:gd name="connsiteY1-94" fmla="*/ 2054225 h 2054225"/>
              <a:gd name="connsiteX2-95" fmla="*/ 2895600 w 3902075"/>
              <a:gd name="connsiteY2-96" fmla="*/ 0 h 2054225"/>
              <a:gd name="connsiteX3-97" fmla="*/ 3902075 w 3902075"/>
              <a:gd name="connsiteY3-98" fmla="*/ 1016000 h 2054225"/>
              <a:gd name="connsiteX4-99" fmla="*/ 3902075 w 3902075"/>
              <a:gd name="connsiteY4-100" fmla="*/ 1016000 h 2054225"/>
              <a:gd name="connsiteX0-101" fmla="*/ 0 w 3902075"/>
              <a:gd name="connsiteY0-102" fmla="*/ 1196975 h 2054225"/>
              <a:gd name="connsiteX1-103" fmla="*/ 847725 w 3902075"/>
              <a:gd name="connsiteY1-104" fmla="*/ 2054225 h 2054225"/>
              <a:gd name="connsiteX2-105" fmla="*/ 2895600 w 3902075"/>
              <a:gd name="connsiteY2-106" fmla="*/ 0 h 2054225"/>
              <a:gd name="connsiteX3-107" fmla="*/ 3751060 w 3902075"/>
              <a:gd name="connsiteY3-108" fmla="*/ 864864 h 2054225"/>
              <a:gd name="connsiteX4-109" fmla="*/ 3902075 w 3902075"/>
              <a:gd name="connsiteY4-110" fmla="*/ 1016000 h 2054225"/>
              <a:gd name="connsiteX5" fmla="*/ 3902075 w 3902075"/>
              <a:gd name="connsiteY5" fmla="*/ 1016000 h 2054225"/>
              <a:gd name="connsiteX0-111" fmla="*/ 0 w 3902075"/>
              <a:gd name="connsiteY0-112" fmla="*/ 1196975 h 2054225"/>
              <a:gd name="connsiteX1-113" fmla="*/ 847725 w 3902075"/>
              <a:gd name="connsiteY1-114" fmla="*/ 2054225 h 2054225"/>
              <a:gd name="connsiteX2-115" fmla="*/ 2895600 w 3902075"/>
              <a:gd name="connsiteY2-116" fmla="*/ 0 h 2054225"/>
              <a:gd name="connsiteX3-117" fmla="*/ 3751060 w 3902075"/>
              <a:gd name="connsiteY3-118" fmla="*/ 864864 h 2054225"/>
              <a:gd name="connsiteX4-119" fmla="*/ 3902075 w 3902075"/>
              <a:gd name="connsiteY4-120" fmla="*/ 1016000 h 2054225"/>
              <a:gd name="connsiteX0-121" fmla="*/ 0 w 3751060"/>
              <a:gd name="connsiteY0-122" fmla="*/ 1196975 h 2054225"/>
              <a:gd name="connsiteX1-123" fmla="*/ 847725 w 3751060"/>
              <a:gd name="connsiteY1-124" fmla="*/ 2054225 h 2054225"/>
              <a:gd name="connsiteX2-125" fmla="*/ 2895600 w 3751060"/>
              <a:gd name="connsiteY2-126" fmla="*/ 0 h 2054225"/>
              <a:gd name="connsiteX3-127" fmla="*/ 3751060 w 3751060"/>
              <a:gd name="connsiteY3-128" fmla="*/ 864864 h 2054225"/>
            </a:gdLst>
            <a:ahLst/>
            <a:cxnLst>
              <a:cxn ang="0">
                <a:pos x="connsiteX0-1" y="connsiteY0-2"/>
              </a:cxn>
              <a:cxn ang="0">
                <a:pos x="connsiteX1-3" y="connsiteY1-4"/>
              </a:cxn>
              <a:cxn ang="0">
                <a:pos x="connsiteX2-5" y="connsiteY2-6"/>
              </a:cxn>
              <a:cxn ang="0">
                <a:pos x="connsiteX3-7" y="connsiteY3-8"/>
              </a:cxn>
            </a:cxnLst>
            <a:rect l="l" t="t" r="r" b="b"/>
            <a:pathLst>
              <a:path w="3751060" h="2054225">
                <a:moveTo>
                  <a:pt x="0" y="1196975"/>
                </a:moveTo>
                <a:cubicBezTo>
                  <a:pt x="339725" y="1536700"/>
                  <a:pt x="508000" y="1714500"/>
                  <a:pt x="847725" y="2054225"/>
                </a:cubicBezTo>
                <a:lnTo>
                  <a:pt x="2895600" y="0"/>
                </a:lnTo>
                <a:lnTo>
                  <a:pt x="3751060" y="864864"/>
                </a:lnTo>
              </a:path>
            </a:pathLst>
          </a:custGeom>
          <a:noFill/>
          <a:ln w="254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p>
        </p:txBody>
      </p:sp>
      <p:sp>
        <p:nvSpPr>
          <p:cNvPr id="31" name="MH_SubTitle_5" descr="#clear#"/>
          <p:cNvSpPr/>
          <p:nvPr>
            <p:custDataLst>
              <p:tags r:id="rId9"/>
            </p:custDataLst>
          </p:nvPr>
        </p:nvSpPr>
        <p:spPr>
          <a:xfrm>
            <a:off x="8793163" y="3637669"/>
            <a:ext cx="1096962" cy="1096963"/>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altLang="zh-CN" dirty="0">
                <a:solidFill>
                  <a:srgbClr val="FFFFFF"/>
                </a:solidFill>
              </a:rPr>
              <a:t>2022</a:t>
            </a:r>
            <a:endParaRPr lang="zh-CN" altLang="en-US" dirty="0">
              <a:solidFill>
                <a:srgbClr val="FFFFFF"/>
              </a:solidFill>
            </a:endParaRPr>
          </a:p>
        </p:txBody>
      </p:sp>
      <p:sp>
        <p:nvSpPr>
          <p:cNvPr id="32" name="椭圆 31"/>
          <p:cNvSpPr/>
          <p:nvPr/>
        </p:nvSpPr>
        <p:spPr>
          <a:xfrm>
            <a:off x="2669198" y="4999744"/>
            <a:ext cx="281353" cy="2813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5906112" y="4999744"/>
            <a:ext cx="281353" cy="2813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9185230" y="4999744"/>
            <a:ext cx="281353" cy="2813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4287655" y="3100107"/>
            <a:ext cx="281353" cy="2813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7538637" y="3100107"/>
            <a:ext cx="281353" cy="2813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descr="#clear#"/>
          <p:cNvSpPr txBox="1"/>
          <p:nvPr/>
        </p:nvSpPr>
        <p:spPr>
          <a:xfrm>
            <a:off x="1847781" y="5357788"/>
            <a:ext cx="1924186"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8" name="文本框 37" descr="#clear#"/>
          <p:cNvSpPr txBox="1"/>
          <p:nvPr/>
        </p:nvSpPr>
        <p:spPr>
          <a:xfrm>
            <a:off x="3457831" y="2048673"/>
            <a:ext cx="1924186"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39" name="文本框 38" descr="#clear#"/>
          <p:cNvSpPr txBox="1"/>
          <p:nvPr/>
        </p:nvSpPr>
        <p:spPr>
          <a:xfrm>
            <a:off x="5089342" y="5357788"/>
            <a:ext cx="1924186"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40" name="文本框 39" descr="#clear#"/>
          <p:cNvSpPr txBox="1"/>
          <p:nvPr/>
        </p:nvSpPr>
        <p:spPr>
          <a:xfrm>
            <a:off x="6699392" y="2048673"/>
            <a:ext cx="1924186"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41" name="文本框 40" descr="#clear#"/>
          <p:cNvSpPr txBox="1"/>
          <p:nvPr/>
        </p:nvSpPr>
        <p:spPr>
          <a:xfrm>
            <a:off x="8373107" y="5357788"/>
            <a:ext cx="1924186" cy="923330"/>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dirty="0"/>
              <a:t>请在此添加第二节标题</a:t>
            </a:r>
            <a:endParaRPr lang="zh-CN" altLang="en-US" dirty="0"/>
          </a:p>
        </p:txBody>
      </p:sp>
      <p:sp>
        <p:nvSpPr>
          <p:cNvPr id="9219" name="文本占位符 2" descr="#clear#"/>
          <p:cNvSpPr>
            <a:spLocks noGrp="1"/>
          </p:cNvSpPr>
          <p:nvPr>
            <p:ph type="body" idx="1"/>
          </p:nvPr>
        </p:nvSpPr>
        <p:spPr/>
        <p:txBody>
          <a:bodyPr/>
          <a:lstStyle/>
          <a:p>
            <a:r>
              <a:rPr lang="zh-CN" altLang="en-US" dirty="0"/>
              <a:t>请输入第二节的小标题</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请在此添加大标题</a:t>
            </a:r>
            <a:endParaRPr lang="en-US" altLang="zh-CN" dirty="0"/>
          </a:p>
        </p:txBody>
      </p:sp>
      <p:sp>
        <p:nvSpPr>
          <p:cNvPr id="11" name="任意多边形: 形状 10"/>
          <p:cNvSpPr/>
          <p:nvPr>
            <p:custDataLst>
              <p:tags r:id="rId1"/>
            </p:custDataLst>
          </p:nvPr>
        </p:nvSpPr>
        <p:spPr>
          <a:xfrm>
            <a:off x="1102346" y="3000220"/>
            <a:ext cx="3962023" cy="2430057"/>
          </a:xfrm>
          <a:custGeom>
            <a:avLst/>
            <a:gdLst>
              <a:gd name="connsiteX0" fmla="*/ 1182453 w 3962023"/>
              <a:gd name="connsiteY0" fmla="*/ 0 h 2430057"/>
              <a:gd name="connsiteX1" fmla="*/ 2448383 w 3962023"/>
              <a:gd name="connsiteY1" fmla="*/ 0 h 2430057"/>
              <a:gd name="connsiteX2" fmla="*/ 2969270 w 3962023"/>
              <a:gd name="connsiteY2" fmla="*/ 0 h 2430057"/>
              <a:gd name="connsiteX3" fmla="*/ 3962023 w 3962023"/>
              <a:gd name="connsiteY3" fmla="*/ 0 h 2430057"/>
              <a:gd name="connsiteX4" fmla="*/ 3962023 w 3962023"/>
              <a:gd name="connsiteY4" fmla="*/ 405772 h 2430057"/>
              <a:gd name="connsiteX5" fmla="*/ 2969270 w 3962023"/>
              <a:gd name="connsiteY5" fmla="*/ 405772 h 2430057"/>
              <a:gd name="connsiteX6" fmla="*/ 2448383 w 3962023"/>
              <a:gd name="connsiteY6" fmla="*/ 405772 h 2430057"/>
              <a:gd name="connsiteX7" fmla="*/ 1192669 w 3962023"/>
              <a:gd name="connsiteY7" fmla="*/ 405772 h 2430057"/>
              <a:gd name="connsiteX8" fmla="*/ 1192669 w 3962023"/>
              <a:gd name="connsiteY8" fmla="*/ 406667 h 2430057"/>
              <a:gd name="connsiteX9" fmla="*/ 643096 w 3962023"/>
              <a:gd name="connsiteY9" fmla="*/ 642563 h 2430057"/>
              <a:gd name="connsiteX10" fmla="*/ 643096 w 3962023"/>
              <a:gd name="connsiteY10" fmla="*/ 1786709 h 2430057"/>
              <a:gd name="connsiteX11" fmla="*/ 1786793 w 3962023"/>
              <a:gd name="connsiteY11" fmla="*/ 1786709 h 2430057"/>
              <a:gd name="connsiteX12" fmla="*/ 2022527 w 3962023"/>
              <a:gd name="connsiteY12" fmla="*/ 1238385 h 2430057"/>
              <a:gd name="connsiteX13" fmla="*/ 2428756 w 3962023"/>
              <a:gd name="connsiteY13" fmla="*/ 1238385 h 2430057"/>
              <a:gd name="connsiteX14" fmla="*/ 2074040 w 3962023"/>
              <a:gd name="connsiteY14" fmla="*/ 2074069 h 2430057"/>
              <a:gd name="connsiteX15" fmla="*/ 355848 w 3962023"/>
              <a:gd name="connsiteY15" fmla="*/ 2074069 h 2430057"/>
              <a:gd name="connsiteX16" fmla="*/ 355848 w 3962023"/>
              <a:gd name="connsiteY16" fmla="*/ 355204 h 2430057"/>
              <a:gd name="connsiteX17" fmla="*/ 1182453 w 3962023"/>
              <a:gd name="connsiteY17" fmla="*/ 917 h 243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62023" h="2430057">
                <a:moveTo>
                  <a:pt x="1182453" y="0"/>
                </a:moveTo>
                <a:lnTo>
                  <a:pt x="2448383" y="0"/>
                </a:lnTo>
                <a:lnTo>
                  <a:pt x="2969270" y="0"/>
                </a:lnTo>
                <a:lnTo>
                  <a:pt x="3962023" y="0"/>
                </a:lnTo>
                <a:lnTo>
                  <a:pt x="3962023" y="405772"/>
                </a:lnTo>
                <a:lnTo>
                  <a:pt x="2969270" y="405772"/>
                </a:lnTo>
                <a:lnTo>
                  <a:pt x="2448383" y="405772"/>
                </a:lnTo>
                <a:lnTo>
                  <a:pt x="1192669" y="405772"/>
                </a:lnTo>
                <a:lnTo>
                  <a:pt x="1192669" y="406667"/>
                </a:lnTo>
                <a:cubicBezTo>
                  <a:pt x="993174" y="411379"/>
                  <a:pt x="795336" y="490264"/>
                  <a:pt x="643096" y="642563"/>
                </a:cubicBezTo>
                <a:cubicBezTo>
                  <a:pt x="327272" y="958511"/>
                  <a:pt x="327272" y="1470763"/>
                  <a:pt x="643096" y="1786709"/>
                </a:cubicBezTo>
                <a:cubicBezTo>
                  <a:pt x="958919" y="2102656"/>
                  <a:pt x="1470970" y="2102656"/>
                  <a:pt x="1786793" y="1786709"/>
                </a:cubicBezTo>
                <a:cubicBezTo>
                  <a:pt x="1938660" y="1634782"/>
                  <a:pt x="2017501" y="1437464"/>
                  <a:pt x="2022527" y="1238385"/>
                </a:cubicBezTo>
                <a:lnTo>
                  <a:pt x="2428756" y="1238385"/>
                </a:lnTo>
                <a:cubicBezTo>
                  <a:pt x="2423770" y="1541487"/>
                  <a:pt x="2305231" y="1842788"/>
                  <a:pt x="2074040" y="2074069"/>
                </a:cubicBezTo>
                <a:cubicBezTo>
                  <a:pt x="1599575" y="2548720"/>
                  <a:pt x="830314" y="2548720"/>
                  <a:pt x="355848" y="2074069"/>
                </a:cubicBezTo>
                <a:cubicBezTo>
                  <a:pt x="-118617" y="1599418"/>
                  <a:pt x="-118617" y="829855"/>
                  <a:pt x="355848" y="355204"/>
                </a:cubicBezTo>
                <a:cubicBezTo>
                  <a:pt x="584810" y="126153"/>
                  <a:pt x="882422" y="7634"/>
                  <a:pt x="1182453" y="917"/>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rIns="0" anchor="ctr">
            <a:noAutofit/>
          </a:bodyPr>
          <a:lstStyle/>
          <a:p>
            <a:pPr marL="137160" indent="-137160">
              <a:lnSpc>
                <a:spcPct val="120000"/>
              </a:lnSpc>
              <a:spcBef>
                <a:spcPts val="450"/>
              </a:spcBef>
              <a:spcAft>
                <a:spcPts val="450"/>
              </a:spcAft>
              <a:buFont typeface="Arial" panose="020B0604020202020204" pitchFamily="34" charset="0"/>
              <a:buChar char="•"/>
            </a:pPr>
            <a:endParaRPr lang="zh-CN" altLang="en-US" sz="1050">
              <a:solidFill>
                <a:srgbClr val="FFFFFF"/>
              </a:solidFill>
              <a:latin typeface="+mn-ea"/>
            </a:endParaRPr>
          </a:p>
        </p:txBody>
      </p:sp>
      <p:sp>
        <p:nvSpPr>
          <p:cNvPr id="12" name="任意多边形: 形状 11"/>
          <p:cNvSpPr/>
          <p:nvPr>
            <p:custDataLst>
              <p:tags r:id="rId2"/>
            </p:custDataLst>
          </p:nvPr>
        </p:nvSpPr>
        <p:spPr>
          <a:xfrm>
            <a:off x="560847" y="2462055"/>
            <a:ext cx="5291313" cy="3512098"/>
          </a:xfrm>
          <a:custGeom>
            <a:avLst/>
            <a:gdLst>
              <a:gd name="connsiteX0" fmla="*/ 1746212 w 5291313"/>
              <a:gd name="connsiteY0" fmla="*/ 0 h 3512098"/>
              <a:gd name="connsiteX1" fmla="*/ 2989882 w 5291313"/>
              <a:gd name="connsiteY1" fmla="*/ 0 h 3512098"/>
              <a:gd name="connsiteX2" fmla="*/ 3510772 w 5291313"/>
              <a:gd name="connsiteY2" fmla="*/ 0 h 3512098"/>
              <a:gd name="connsiteX3" fmla="*/ 5291313 w 5291313"/>
              <a:gd name="connsiteY3" fmla="*/ 0 h 3512098"/>
              <a:gd name="connsiteX4" fmla="*/ 5291313 w 5291313"/>
              <a:gd name="connsiteY4" fmla="*/ 411616 h 3512098"/>
              <a:gd name="connsiteX5" fmla="*/ 3510772 w 5291313"/>
              <a:gd name="connsiteY5" fmla="*/ 411616 h 3512098"/>
              <a:gd name="connsiteX6" fmla="*/ 3510772 w 5291313"/>
              <a:gd name="connsiteY6" fmla="*/ 411616 h 3512098"/>
              <a:gd name="connsiteX7" fmla="*/ 1754494 w 5291313"/>
              <a:gd name="connsiteY7" fmla="*/ 411616 h 3512098"/>
              <a:gd name="connsiteX8" fmla="*/ 1754494 w 5291313"/>
              <a:gd name="connsiteY8" fmla="*/ 412949 h 3512098"/>
              <a:gd name="connsiteX9" fmla="*/ 804770 w 5291313"/>
              <a:gd name="connsiteY9" fmla="*/ 806554 h 3512098"/>
              <a:gd name="connsiteX10" fmla="*/ 804770 w 5291313"/>
              <a:gd name="connsiteY10" fmla="*/ 2707116 h 3512098"/>
              <a:gd name="connsiteX11" fmla="*/ 2704832 w 5291313"/>
              <a:gd name="connsiteY11" fmla="*/ 2707116 h 3512098"/>
              <a:gd name="connsiteX12" fmla="*/ 3098314 w 5291313"/>
              <a:gd name="connsiteY12" fmla="*/ 1756147 h 3512098"/>
              <a:gd name="connsiteX13" fmla="*/ 3509569 w 5291313"/>
              <a:gd name="connsiteY13" fmla="*/ 1756147 h 3512098"/>
              <a:gd name="connsiteX14" fmla="*/ 2995633 w 5291313"/>
              <a:gd name="connsiteY14" fmla="*/ 2997994 h 3512098"/>
              <a:gd name="connsiteX15" fmla="*/ 513969 w 5291313"/>
              <a:gd name="connsiteY15" fmla="*/ 2997994 h 3512098"/>
              <a:gd name="connsiteX16" fmla="*/ 513969 w 5291313"/>
              <a:gd name="connsiteY16" fmla="*/ 515676 h 3512098"/>
              <a:gd name="connsiteX17" fmla="*/ 1746212 w 5291313"/>
              <a:gd name="connsiteY17" fmla="*/ 1982 h 3512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291313" h="3512098">
                <a:moveTo>
                  <a:pt x="1746212" y="0"/>
                </a:moveTo>
                <a:lnTo>
                  <a:pt x="2989882" y="0"/>
                </a:lnTo>
                <a:lnTo>
                  <a:pt x="3510772" y="0"/>
                </a:lnTo>
                <a:lnTo>
                  <a:pt x="5291313" y="0"/>
                </a:lnTo>
                <a:lnTo>
                  <a:pt x="5291313" y="411616"/>
                </a:lnTo>
                <a:lnTo>
                  <a:pt x="3510772" y="411616"/>
                </a:lnTo>
                <a:lnTo>
                  <a:pt x="3510772" y="411616"/>
                </a:lnTo>
                <a:lnTo>
                  <a:pt x="1754494" y="411616"/>
                </a:lnTo>
                <a:lnTo>
                  <a:pt x="1754494" y="412949"/>
                </a:lnTo>
                <a:cubicBezTo>
                  <a:pt x="1410753" y="413012"/>
                  <a:pt x="1067036" y="544218"/>
                  <a:pt x="804770" y="806554"/>
                </a:cubicBezTo>
                <a:cubicBezTo>
                  <a:pt x="280082" y="1331379"/>
                  <a:pt x="280082" y="2182291"/>
                  <a:pt x="804770" y="2707116"/>
                </a:cubicBezTo>
                <a:cubicBezTo>
                  <a:pt x="1329458" y="3231942"/>
                  <a:pt x="2180145" y="3231942"/>
                  <a:pt x="2704832" y="2707116"/>
                </a:cubicBezTo>
                <a:cubicBezTo>
                  <a:pt x="2967350" y="2444529"/>
                  <a:pt x="3098521" y="2100311"/>
                  <a:pt x="3098314" y="1756147"/>
                </a:cubicBezTo>
                <a:lnTo>
                  <a:pt x="3509569" y="1756147"/>
                </a:lnTo>
                <a:cubicBezTo>
                  <a:pt x="3509777" y="2205588"/>
                  <a:pt x="3338454" y="2655083"/>
                  <a:pt x="2995633" y="2997994"/>
                </a:cubicBezTo>
                <a:cubicBezTo>
                  <a:pt x="2310340" y="3683467"/>
                  <a:pt x="1199261" y="3683467"/>
                  <a:pt x="513969" y="2997994"/>
                </a:cubicBezTo>
                <a:cubicBezTo>
                  <a:pt x="-171324" y="2312521"/>
                  <a:pt x="-171324" y="1201149"/>
                  <a:pt x="513969" y="515676"/>
                </a:cubicBezTo>
                <a:cubicBezTo>
                  <a:pt x="854431" y="175124"/>
                  <a:pt x="1299985" y="3763"/>
                  <a:pt x="1746212" y="1982"/>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lnSpc>
                <a:spcPct val="120000"/>
              </a:lnSpc>
            </a:pPr>
            <a:endParaRPr lang="zh-CN" altLang="en-US" sz="900">
              <a:solidFill>
                <a:srgbClr val="FFFFFF"/>
              </a:solidFill>
              <a:latin typeface="+mn-ea"/>
            </a:endParaRPr>
          </a:p>
        </p:txBody>
      </p:sp>
      <p:sp>
        <p:nvSpPr>
          <p:cNvPr id="13" name="任意多边形: 形状 12"/>
          <p:cNvSpPr/>
          <p:nvPr>
            <p:custDataLst>
              <p:tags r:id="rId3"/>
            </p:custDataLst>
          </p:nvPr>
        </p:nvSpPr>
        <p:spPr>
          <a:xfrm>
            <a:off x="1647524" y="3549098"/>
            <a:ext cx="2781459" cy="1351470"/>
          </a:xfrm>
          <a:custGeom>
            <a:avLst/>
            <a:gdLst>
              <a:gd name="connsiteX0" fmla="*/ 637883 w 2781459"/>
              <a:gd name="connsiteY0" fmla="*/ 0 h 1351470"/>
              <a:gd name="connsiteX1" fmla="*/ 1903205 w 2781459"/>
              <a:gd name="connsiteY1" fmla="*/ 0 h 1351470"/>
              <a:gd name="connsiteX2" fmla="*/ 2424096 w 2781459"/>
              <a:gd name="connsiteY2" fmla="*/ 0 h 1351470"/>
              <a:gd name="connsiteX3" fmla="*/ 2781459 w 2781459"/>
              <a:gd name="connsiteY3" fmla="*/ 0 h 1351470"/>
              <a:gd name="connsiteX4" fmla="*/ 2781459 w 2781459"/>
              <a:gd name="connsiteY4" fmla="*/ 403766 h 1351470"/>
              <a:gd name="connsiteX5" fmla="*/ 2424096 w 2781459"/>
              <a:gd name="connsiteY5" fmla="*/ 403766 h 1351470"/>
              <a:gd name="connsiteX6" fmla="*/ 1903205 w 2781459"/>
              <a:gd name="connsiteY6" fmla="*/ 403766 h 1351470"/>
              <a:gd name="connsiteX7" fmla="*/ 669747 w 2781459"/>
              <a:gd name="connsiteY7" fmla="*/ 403766 h 1351470"/>
              <a:gd name="connsiteX8" fmla="*/ 481634 w 2781459"/>
              <a:gd name="connsiteY8" fmla="*/ 483059 h 1351470"/>
              <a:gd name="connsiteX9" fmla="*/ 481634 w 2781459"/>
              <a:gd name="connsiteY9" fmla="*/ 869524 h 1351470"/>
              <a:gd name="connsiteX10" fmla="*/ 867848 w 2781459"/>
              <a:gd name="connsiteY10" fmla="*/ 869524 h 1351470"/>
              <a:gd name="connsiteX11" fmla="*/ 947836 w 2781459"/>
              <a:gd name="connsiteY11" fmla="*/ 676292 h 1351470"/>
              <a:gd name="connsiteX12" fmla="*/ 1349482 w 2781459"/>
              <a:gd name="connsiteY12" fmla="*/ 676292 h 1351470"/>
              <a:gd name="connsiteX13" fmla="*/ 1151855 w 2781459"/>
              <a:gd name="connsiteY13" fmla="*/ 1153715 h 1351470"/>
              <a:gd name="connsiteX14" fmla="*/ 197627 w 2781459"/>
              <a:gd name="connsiteY14" fmla="*/ 1153715 h 1351470"/>
              <a:gd name="connsiteX15" fmla="*/ 197627 w 2781459"/>
              <a:gd name="connsiteY15" fmla="*/ 198868 h 1351470"/>
              <a:gd name="connsiteX16" fmla="*/ 637883 w 2781459"/>
              <a:gd name="connsiteY16" fmla="*/ 2991 h 1351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781459" h="1351470">
                <a:moveTo>
                  <a:pt x="637883" y="0"/>
                </a:moveTo>
                <a:lnTo>
                  <a:pt x="1903205" y="0"/>
                </a:lnTo>
                <a:lnTo>
                  <a:pt x="2424096" y="0"/>
                </a:lnTo>
                <a:lnTo>
                  <a:pt x="2781459" y="0"/>
                </a:lnTo>
                <a:lnTo>
                  <a:pt x="2781459" y="403766"/>
                </a:lnTo>
                <a:lnTo>
                  <a:pt x="2424096" y="403766"/>
                </a:lnTo>
                <a:lnTo>
                  <a:pt x="1903205" y="403766"/>
                </a:lnTo>
                <a:lnTo>
                  <a:pt x="669747" y="403766"/>
                </a:lnTo>
                <a:cubicBezTo>
                  <a:pt x="601524" y="404308"/>
                  <a:pt x="533687" y="430972"/>
                  <a:pt x="481634" y="483059"/>
                </a:cubicBezTo>
                <a:cubicBezTo>
                  <a:pt x="374984" y="589779"/>
                  <a:pt x="374984" y="762805"/>
                  <a:pt x="481634" y="869524"/>
                </a:cubicBezTo>
                <a:cubicBezTo>
                  <a:pt x="588284" y="976244"/>
                  <a:pt x="761198" y="976244"/>
                  <a:pt x="867848" y="869524"/>
                </a:cubicBezTo>
                <a:cubicBezTo>
                  <a:pt x="921173" y="816165"/>
                  <a:pt x="947836" y="746228"/>
                  <a:pt x="947836" y="676292"/>
                </a:cubicBezTo>
                <a:lnTo>
                  <a:pt x="1349482" y="676292"/>
                </a:lnTo>
                <a:cubicBezTo>
                  <a:pt x="1349482" y="849085"/>
                  <a:pt x="1283607" y="1021878"/>
                  <a:pt x="1151855" y="1153715"/>
                </a:cubicBezTo>
                <a:cubicBezTo>
                  <a:pt x="888353" y="1417389"/>
                  <a:pt x="461129" y="1417389"/>
                  <a:pt x="197627" y="1153715"/>
                </a:cubicBezTo>
                <a:cubicBezTo>
                  <a:pt x="-65876" y="890042"/>
                  <a:pt x="-65876" y="462542"/>
                  <a:pt x="197627" y="198868"/>
                </a:cubicBezTo>
                <a:cubicBezTo>
                  <a:pt x="319991" y="76425"/>
                  <a:pt x="477659" y="10842"/>
                  <a:pt x="637883" y="2991"/>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rIns="0" anchor="ctr">
            <a:noAutofit/>
          </a:bodyPr>
          <a:lstStyle/>
          <a:p>
            <a:pPr algn="ctr">
              <a:lnSpc>
                <a:spcPct val="120000"/>
              </a:lnSpc>
              <a:spcBef>
                <a:spcPts val="450"/>
              </a:spcBef>
              <a:spcAft>
                <a:spcPts val="450"/>
              </a:spcAft>
            </a:pPr>
            <a:endParaRPr lang="zh-CN" altLang="en-US" dirty="0">
              <a:solidFill>
                <a:srgbClr val="FFFFFF"/>
              </a:solidFill>
              <a:latin typeface="+mn-ea"/>
            </a:endParaRPr>
          </a:p>
        </p:txBody>
      </p:sp>
      <p:sp>
        <p:nvSpPr>
          <p:cNvPr id="14" name="文本框 13" descr="#clear#"/>
          <p:cNvSpPr txBox="1"/>
          <p:nvPr/>
        </p:nvSpPr>
        <p:spPr>
          <a:xfrm>
            <a:off x="5983458" y="2405992"/>
            <a:ext cx="5748997" cy="507831"/>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15" name="文本框 14" descr="#clear#"/>
          <p:cNvSpPr txBox="1"/>
          <p:nvPr/>
        </p:nvSpPr>
        <p:spPr>
          <a:xfrm>
            <a:off x="5167532" y="2931845"/>
            <a:ext cx="5748997" cy="507831"/>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
        <p:nvSpPr>
          <p:cNvPr id="16" name="文本框 15" descr="#clear#"/>
          <p:cNvSpPr txBox="1"/>
          <p:nvPr/>
        </p:nvSpPr>
        <p:spPr>
          <a:xfrm>
            <a:off x="4548554" y="3481124"/>
            <a:ext cx="5748997" cy="507831"/>
          </a:xfrm>
          <a:prstGeom prst="rect">
            <a:avLst/>
          </a:prstGeom>
          <a:noFill/>
        </p:spPr>
        <p:txBody>
          <a:bodyPr wrap="square" rtlCol="0">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请在此添加文本请在此添加文本请在此添加文本</a:t>
            </a:r>
            <a:endParaRPr lang="zh-CN" altLang="en-US" sz="1800" dirty="0">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par>
    </p:tnLst>
  </p:timing>
</p:sld>
</file>

<file path=ppt/tags/tag1.xml><?xml version="1.0" encoding="utf-8"?>
<p:tagLst xmlns:p="http://schemas.openxmlformats.org/presentationml/2006/main">
  <p:tag name="MH" val="20171129232757"/>
  <p:tag name="MH_LIBRARY" val="GRAPHIC"/>
  <p:tag name="MH_TYPE" val="Other"/>
  <p:tag name="MH_ORDER" val="4"/>
</p:tagLst>
</file>

<file path=ppt/tags/tag10.xml><?xml version="1.0" encoding="utf-8"?>
<p:tagLst xmlns:p="http://schemas.openxmlformats.org/presentationml/2006/main">
  <p:tag name="MH" val="20170816144042"/>
  <p:tag name="MH_LIBRARY" val="GRAPHIC"/>
  <p:tag name="MH_TYPE" val="SubTitle"/>
  <p:tag name="MH_ORDER" val="3"/>
</p:tagLst>
</file>

<file path=ppt/tags/tag11.xml><?xml version="1.0" encoding="utf-8"?>
<p:tagLst xmlns:p="http://schemas.openxmlformats.org/presentationml/2006/main">
  <p:tag name="MH" val="20170816144042"/>
  <p:tag name="MH_LIBRARY" val="GRAPHIC"/>
  <p:tag name="MH_TYPE" val="SubTitle"/>
  <p:tag name="MH_ORDER" val="2"/>
</p:tagLst>
</file>

<file path=ppt/tags/tag12.xml><?xml version="1.0" encoding="utf-8"?>
<p:tagLst xmlns:p="http://schemas.openxmlformats.org/presentationml/2006/main">
  <p:tag name="MH" val="20170816144042"/>
  <p:tag name="MH_LIBRARY" val="GRAPHIC"/>
  <p:tag name="MH_TYPE" val="SubTitle"/>
  <p:tag name="MH_ORDER" val="1"/>
</p:tagLst>
</file>

<file path=ppt/tags/tag13.xml><?xml version="1.0" encoding="utf-8"?>
<p:tagLst xmlns:p="http://schemas.openxmlformats.org/presentationml/2006/main">
  <p:tag name="MH" val="20170816144042"/>
  <p:tag name="MH_LIBRARY" val="GRAPHIC"/>
  <p:tag name="MH_TYPE" val="Other"/>
  <p:tag name="MH_ORDER" val="1"/>
</p:tagLst>
</file>

<file path=ppt/tags/tag14.xml><?xml version="1.0" encoding="utf-8"?>
<p:tagLst xmlns:p="http://schemas.openxmlformats.org/presentationml/2006/main">
  <p:tag name="MH" val="20170816144042"/>
  <p:tag name="MH_LIBRARY" val="GRAPHIC"/>
  <p:tag name="MH_TYPE" val="Other"/>
  <p:tag name="MH_ORDER" val="2"/>
</p:tagLst>
</file>

<file path=ppt/tags/tag15.xml><?xml version="1.0" encoding="utf-8"?>
<p:tagLst xmlns:p="http://schemas.openxmlformats.org/presentationml/2006/main">
  <p:tag name="MH" val="20170816144042"/>
  <p:tag name="MH_LIBRARY" val="GRAPHIC"/>
  <p:tag name="MH_TYPE" val="Other"/>
  <p:tag name="MH_ORDER" val="3"/>
</p:tagLst>
</file>

<file path=ppt/tags/tag16.xml><?xml version="1.0" encoding="utf-8"?>
<p:tagLst xmlns:p="http://schemas.openxmlformats.org/presentationml/2006/main">
  <p:tag name="MH" val="20170816144042"/>
  <p:tag name="MH_LIBRARY" val="GRAPHIC"/>
  <p:tag name="MH_TYPE" val="SubTitle"/>
  <p:tag name="MH_ORDER" val="4"/>
</p:tagLst>
</file>

<file path=ppt/tags/tag17.xml><?xml version="1.0" encoding="utf-8"?>
<p:tagLst xmlns:p="http://schemas.openxmlformats.org/presentationml/2006/main">
  <p:tag name="MH" val="20170816144042"/>
  <p:tag name="MH_LIBRARY" val="GRAPHIC"/>
  <p:tag name="MH_TYPE" val="Other"/>
  <p:tag name="MH_ORDER" val="4"/>
</p:tagLst>
</file>

<file path=ppt/tags/tag18.xml><?xml version="1.0" encoding="utf-8"?>
<p:tagLst xmlns:p="http://schemas.openxmlformats.org/presentationml/2006/main">
  <p:tag name="MH" val="20170816144042"/>
  <p:tag name="MH_LIBRARY" val="GRAPHIC"/>
  <p:tag name="MH_TYPE" val="SubTitle"/>
  <p:tag name="MH_ORDER" val="5"/>
</p:tagLst>
</file>

<file path=ppt/tags/tag19.xml><?xml version="1.0" encoding="utf-8"?>
<p:tagLst xmlns:p="http://schemas.openxmlformats.org/presentationml/2006/main">
  <p:tag name="MH" val="20170831213830"/>
  <p:tag name="MH_LIBRARY" val="GRAPHIC"/>
  <p:tag name="MH_TYPE" val="Other"/>
  <p:tag name="MH_ORDER" val="1"/>
</p:tagLst>
</file>

<file path=ppt/tags/tag2.xml><?xml version="1.0" encoding="utf-8"?>
<p:tagLst xmlns:p="http://schemas.openxmlformats.org/presentationml/2006/main">
  <p:tag name="MH" val="20171129232757"/>
  <p:tag name="MH_LIBRARY" val="GRAPHIC"/>
  <p:tag name="MH_TYPE" val="SubTitle"/>
  <p:tag name="MH_ORDER" val="2"/>
</p:tagLst>
</file>

<file path=ppt/tags/tag20.xml><?xml version="1.0" encoding="utf-8"?>
<p:tagLst xmlns:p="http://schemas.openxmlformats.org/presentationml/2006/main">
  <p:tag name="MH" val="20170831213830"/>
  <p:tag name="MH_LIBRARY" val="GRAPHIC"/>
  <p:tag name="MH_TYPE" val="Other"/>
  <p:tag name="MH_ORDER" val="2"/>
</p:tagLst>
</file>

<file path=ppt/tags/tag21.xml><?xml version="1.0" encoding="utf-8"?>
<p:tagLst xmlns:p="http://schemas.openxmlformats.org/presentationml/2006/main">
  <p:tag name="MH" val="20170831213830"/>
  <p:tag name="MH_LIBRARY" val="GRAPHIC"/>
  <p:tag name="MH_TYPE" val="Other"/>
  <p:tag name="MH_ORDER" val="3"/>
</p:tagLst>
</file>

<file path=ppt/tags/tag22.xml><?xml version="1.0" encoding="utf-8"?>
<p:tagLst xmlns:p="http://schemas.openxmlformats.org/presentationml/2006/main">
  <p:tag name="MH" val="20170804113700"/>
  <p:tag name="MH_LIBRARY" val="GRAPHIC"/>
  <p:tag name="MH_TYPE" val="Other"/>
  <p:tag name="MH_ORDER" val="2"/>
</p:tagLst>
</file>

<file path=ppt/tags/tag23.xml><?xml version="1.0" encoding="utf-8"?>
<p:tagLst xmlns:p="http://schemas.openxmlformats.org/presentationml/2006/main">
  <p:tag name="MH" val="20170804113700"/>
  <p:tag name="MH_LIBRARY" val="GRAPHIC"/>
  <p:tag name="MH_TYPE" val="Other"/>
  <p:tag name="MH_ORDER" val="2"/>
</p:tagLst>
</file>

<file path=ppt/tags/tag24.xml><?xml version="1.0" encoding="utf-8"?>
<p:tagLst xmlns:p="http://schemas.openxmlformats.org/presentationml/2006/main">
  <p:tag name="MH" val="20170804113700"/>
  <p:tag name="MH_LIBRARY" val="GRAPHIC"/>
  <p:tag name="MH_TYPE" val="Other"/>
  <p:tag name="MH_ORDER" val="2"/>
</p:tagLst>
</file>

<file path=ppt/tags/tag25.xml><?xml version="1.0" encoding="utf-8"?>
<p:tagLst xmlns:p="http://schemas.openxmlformats.org/presentationml/2006/main">
  <p:tag name="MH" val="20170816143516"/>
  <p:tag name="MH_LIBRARY" val="GRAPHIC"/>
  <p:tag name="MH_TYPE" val="Other"/>
  <p:tag name="MH_ORDER" val="1"/>
</p:tagLst>
</file>

<file path=ppt/tags/tag26.xml><?xml version="1.0" encoding="utf-8"?>
<p:tagLst xmlns:p="http://schemas.openxmlformats.org/presentationml/2006/main">
  <p:tag name="MH" val="20170816143516"/>
  <p:tag name="MH_LIBRARY" val="GRAPHIC"/>
  <p:tag name="MH_TYPE" val="Other"/>
  <p:tag name="MH_ORDER" val="12"/>
</p:tagLst>
</file>

<file path=ppt/tags/tag27.xml><?xml version="1.0" encoding="utf-8"?>
<p:tagLst xmlns:p="http://schemas.openxmlformats.org/presentationml/2006/main">
  <p:tag name="MH" val="20170816143516"/>
  <p:tag name="MH_LIBRARY" val="GRAPHIC"/>
  <p:tag name="MH_TYPE" val="Other"/>
  <p:tag name="MH_ORDER" val="13"/>
</p:tagLst>
</file>

<file path=ppt/tags/tag28.xml><?xml version="1.0" encoding="utf-8"?>
<p:tagLst xmlns:p="http://schemas.openxmlformats.org/presentationml/2006/main">
  <p:tag name="MH" val="20170816143516"/>
  <p:tag name="MH_LIBRARY" val="GRAPHIC"/>
  <p:tag name="MH_TYPE" val="Other"/>
  <p:tag name="MH_ORDER" val="14"/>
</p:tagLst>
</file>

<file path=ppt/tags/tag29.xml><?xml version="1.0" encoding="utf-8"?>
<p:tagLst xmlns:p="http://schemas.openxmlformats.org/presentationml/2006/main">
  <p:tag name="MH" val="20170816143516"/>
  <p:tag name="MH_LIBRARY" val="GRAPHIC"/>
  <p:tag name="MH_TYPE" val="Other"/>
  <p:tag name="MH_ORDER" val="15"/>
</p:tagLst>
</file>

<file path=ppt/tags/tag3.xml><?xml version="1.0" encoding="utf-8"?>
<p:tagLst xmlns:p="http://schemas.openxmlformats.org/presentationml/2006/main">
  <p:tag name="MH" val="20171129232757"/>
  <p:tag name="MH_LIBRARY" val="GRAPHIC"/>
  <p:tag name="MH_TYPE" val="Other"/>
  <p:tag name="MH_ORDER" val="4"/>
</p:tagLst>
</file>

<file path=ppt/tags/tag30.xml><?xml version="1.0" encoding="utf-8"?>
<p:tagLst xmlns:p="http://schemas.openxmlformats.org/presentationml/2006/main">
  <p:tag name="MH" val="20170816143516"/>
  <p:tag name="MH_LIBRARY" val="GRAPHIC"/>
  <p:tag name="MH_TYPE" val="Other"/>
  <p:tag name="MH_ORDER" val="16"/>
</p:tagLst>
</file>

<file path=ppt/tags/tag31.xml><?xml version="1.0" encoding="utf-8"?>
<p:tagLst xmlns:p="http://schemas.openxmlformats.org/presentationml/2006/main">
  <p:tag name="MH" val="20170816143516"/>
  <p:tag name="MH_LIBRARY" val="GRAPHIC"/>
  <p:tag name="MH_TYPE" val="Other"/>
  <p:tag name="MH_ORDER" val="1"/>
</p:tagLst>
</file>

<file path=ppt/tags/tag32.xml><?xml version="1.0" encoding="utf-8"?>
<p:tagLst xmlns:p="http://schemas.openxmlformats.org/presentationml/2006/main">
  <p:tag name="MH" val="20170816143516"/>
  <p:tag name="MH_LIBRARY" val="GRAPHIC"/>
  <p:tag name="MH_TYPE" val="Other"/>
  <p:tag name="MH_ORDER" val="12"/>
</p:tagLst>
</file>

<file path=ppt/tags/tag33.xml><?xml version="1.0" encoding="utf-8"?>
<p:tagLst xmlns:p="http://schemas.openxmlformats.org/presentationml/2006/main">
  <p:tag name="MH" val="20170816143516"/>
  <p:tag name="MH_LIBRARY" val="GRAPHIC"/>
  <p:tag name="MH_TYPE" val="Other"/>
  <p:tag name="MH_ORDER" val="13"/>
</p:tagLst>
</file>

<file path=ppt/tags/tag34.xml><?xml version="1.0" encoding="utf-8"?>
<p:tagLst xmlns:p="http://schemas.openxmlformats.org/presentationml/2006/main">
  <p:tag name="MH" val="20170816143516"/>
  <p:tag name="MH_LIBRARY" val="GRAPHIC"/>
  <p:tag name="MH_TYPE" val="Other"/>
  <p:tag name="MH_ORDER" val="14"/>
</p:tagLst>
</file>

<file path=ppt/tags/tag35.xml><?xml version="1.0" encoding="utf-8"?>
<p:tagLst xmlns:p="http://schemas.openxmlformats.org/presentationml/2006/main">
  <p:tag name="MH" val="20170816143516"/>
  <p:tag name="MH_LIBRARY" val="GRAPHIC"/>
  <p:tag name="MH_TYPE" val="Other"/>
  <p:tag name="MH_ORDER" val="15"/>
</p:tagLst>
</file>

<file path=ppt/tags/tag36.xml><?xml version="1.0" encoding="utf-8"?>
<p:tagLst xmlns:p="http://schemas.openxmlformats.org/presentationml/2006/main">
  <p:tag name="MH" val="20170816143516"/>
  <p:tag name="MH_LIBRARY" val="GRAPHIC"/>
  <p:tag name="MH_TYPE" val="Other"/>
  <p:tag name="MH_ORDER" val="16"/>
</p:tagLst>
</file>

<file path=ppt/tags/tag37.xml><?xml version="1.0" encoding="utf-8"?>
<p:tagLst xmlns:p="http://schemas.openxmlformats.org/presentationml/2006/main">
  <p:tag name="MH" val="20170612003741"/>
  <p:tag name="MH_LIBRARY" val="GRAPHIC"/>
  <p:tag name="MH_ORDER" val="Rectangle 8"/>
</p:tagLst>
</file>

<file path=ppt/tags/tag38.xml><?xml version="1.0" encoding="utf-8"?>
<p:tagLst xmlns:p="http://schemas.openxmlformats.org/presentationml/2006/main">
  <p:tag name="MH" val="20170612003741"/>
  <p:tag name="MH_LIBRARY" val="GRAPHIC"/>
  <p:tag name="MH_ORDER" val="Rectangle 5"/>
</p:tagLst>
</file>

<file path=ppt/tags/tag39.xml><?xml version="1.0" encoding="utf-8"?>
<p:tagLst xmlns:p="http://schemas.openxmlformats.org/presentationml/2006/main">
  <p:tag name="MH" val="20170612003741"/>
  <p:tag name="MH_LIBRARY" val="GRAPHIC"/>
  <p:tag name="MH_ORDER" val="Rectangle 3"/>
</p:tagLst>
</file>

<file path=ppt/tags/tag4.xml><?xml version="1.0" encoding="utf-8"?>
<p:tagLst xmlns:p="http://schemas.openxmlformats.org/presentationml/2006/main">
  <p:tag name="MH" val="20171129232757"/>
  <p:tag name="MH_LIBRARY" val="GRAPHIC"/>
  <p:tag name="MH_TYPE" val="SubTitle"/>
  <p:tag name="MH_ORDER" val="2"/>
</p:tagLst>
</file>

<file path=ppt/tags/tag40.xml><?xml version="1.0" encoding="utf-8"?>
<p:tagLst xmlns:p="http://schemas.openxmlformats.org/presentationml/2006/main">
  <p:tag name="MH" val="20170612003741"/>
  <p:tag name="MH_LIBRARY" val="GRAPHIC"/>
  <p:tag name="MH_ORDER" val="Rectangle 4"/>
</p:tagLst>
</file>

<file path=ppt/tags/tag41.xml><?xml version="1.0" encoding="utf-8"?>
<p:tagLst xmlns:p="http://schemas.openxmlformats.org/presentationml/2006/main">
  <p:tag name="MH" val="20170612003741"/>
  <p:tag name="MH_LIBRARY" val="GRAPHIC"/>
  <p:tag name="MH_ORDER" val="Rectangle 7"/>
</p:tagLst>
</file>

<file path=ppt/tags/tag42.xml><?xml version="1.0" encoding="utf-8"?>
<p:tagLst xmlns:p="http://schemas.openxmlformats.org/presentationml/2006/main">
  <p:tag name="MH" val="20170612003741"/>
  <p:tag name="MH_LIBRARY" val="GRAPHIC"/>
  <p:tag name="MH_ORDER" val="Rectangle 2"/>
</p:tagLst>
</file>

<file path=ppt/tags/tag5.xml><?xml version="1.0" encoding="utf-8"?>
<p:tagLst xmlns:p="http://schemas.openxmlformats.org/presentationml/2006/main">
  <p:tag name="MH" val="20171129232757"/>
  <p:tag name="MH_LIBRARY" val="GRAPHIC"/>
  <p:tag name="MH_TYPE" val="Other"/>
  <p:tag name="MH_ORDER" val="4"/>
</p:tagLst>
</file>

<file path=ppt/tags/tag6.xml><?xml version="1.0" encoding="utf-8"?>
<p:tagLst xmlns:p="http://schemas.openxmlformats.org/presentationml/2006/main">
  <p:tag name="MH" val="20171129232757"/>
  <p:tag name="MH_LIBRARY" val="GRAPHIC"/>
  <p:tag name="MH_TYPE" val="SubTitle"/>
  <p:tag name="MH_ORDER" val="2"/>
</p:tagLst>
</file>

<file path=ppt/tags/tag7.xml><?xml version="1.0" encoding="utf-8"?>
<p:tagLst xmlns:p="http://schemas.openxmlformats.org/presentationml/2006/main">
  <p:tag name="MH" val="20171129232757"/>
  <p:tag name="MH_LIBRARY" val="GRAPHIC"/>
  <p:tag name="MH_TYPE" val="Other"/>
  <p:tag name="MH_ORDER" val="4"/>
</p:tagLst>
</file>

<file path=ppt/tags/tag8.xml><?xml version="1.0" encoding="utf-8"?>
<p:tagLst xmlns:p="http://schemas.openxmlformats.org/presentationml/2006/main">
  <p:tag name="MH" val="20171129232757"/>
  <p:tag name="MH_LIBRARY" val="GRAPHIC"/>
  <p:tag name="MH_TYPE" val="SubTitle"/>
  <p:tag name="MH_ORDER" val="2"/>
</p:tagLst>
</file>

<file path=ppt/tags/tag9.xml><?xml version="1.0" encoding="utf-8"?>
<p:tagLst xmlns:p="http://schemas.openxmlformats.org/presentationml/2006/main">
  <p:tag name="MH" val="20170816142955"/>
  <p:tag name="MH_LIBRARY" val="GRAPHIC"/>
  <p:tag name="MH_TYPE" val="Other"/>
  <p:tag name="MH_ORDER" val="3"/>
</p:tagLst>
</file>

<file path=ppt/theme/theme1.xml><?xml version="1.0" encoding="utf-8"?>
<a:theme xmlns:a="http://schemas.openxmlformats.org/drawingml/2006/main" name="office">
  <a:themeElements>
    <a:clrScheme name="二1">
      <a:dk1>
        <a:srgbClr val="4D4D4D"/>
      </a:dk1>
      <a:lt1>
        <a:srgbClr val="FFFFFF"/>
      </a:lt1>
      <a:dk2>
        <a:srgbClr val="4D4D4D"/>
      </a:dk2>
      <a:lt2>
        <a:srgbClr val="FFFFFF"/>
      </a:lt2>
      <a:accent1>
        <a:srgbClr val="ED4645"/>
      </a:accent1>
      <a:accent2>
        <a:srgbClr val="DA74A4"/>
      </a:accent2>
      <a:accent3>
        <a:srgbClr val="FF6766"/>
      </a:accent3>
      <a:accent4>
        <a:srgbClr val="DE4E85"/>
      </a:accent4>
      <a:accent5>
        <a:srgbClr val="61A5B3"/>
      </a:accent5>
      <a:accent6>
        <a:srgbClr val="4B5BAB"/>
      </a:accent6>
      <a:hlink>
        <a:srgbClr val="92D05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毕业答辩博士帽模板</Template>
  <TotalTime>0</TotalTime>
  <Words>2194</Words>
  <Application>WPS 演示</Application>
  <PresentationFormat>宽屏</PresentationFormat>
  <Paragraphs>266</Paragraphs>
  <Slides>23</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23</vt:i4>
      </vt:variant>
    </vt:vector>
  </HeadingPairs>
  <TitlesOfParts>
    <vt:vector size="41" baseType="lpstr">
      <vt:lpstr>Arial</vt:lpstr>
      <vt:lpstr>宋体</vt:lpstr>
      <vt:lpstr>Wingdings</vt:lpstr>
      <vt:lpstr>Calibri</vt:lpstr>
      <vt:lpstr>幼圆</vt:lpstr>
      <vt:lpstr>等线 Light</vt:lpstr>
      <vt:lpstr>Tempus Sans ITC</vt:lpstr>
      <vt:lpstr>Poplar Std</vt:lpstr>
      <vt:lpstr>微软雅黑</vt:lpstr>
      <vt:lpstr>Segoe UI Light</vt:lpstr>
      <vt:lpstr>等线</vt:lpstr>
      <vt:lpstr>Arial Unicode MS</vt:lpstr>
      <vt:lpstr>Gill Sans</vt:lpstr>
      <vt:lpstr>FontAwesome</vt:lpstr>
      <vt:lpstr>Verdana</vt:lpstr>
      <vt:lpstr>Hilda Sonnenschein</vt:lpstr>
      <vt:lpstr>幼圆</vt:lpstr>
      <vt:lpstr>office</vt:lpstr>
      <vt:lpstr>教学课件 可爱卡通猫咪模板</vt:lpstr>
      <vt:lpstr>PowerPoint 演示文稿</vt:lpstr>
      <vt:lpstr>请在此添加第一节标题</vt:lpstr>
      <vt:lpstr>请在此添加大标题</vt:lpstr>
      <vt:lpstr>请在此添加大标题</vt:lpstr>
      <vt:lpstr>请在此添加大标题</vt:lpstr>
      <vt:lpstr>请在此添加大标题</vt:lpstr>
      <vt:lpstr>请在此添加第二节标题</vt:lpstr>
      <vt:lpstr>请在此添加大标题</vt:lpstr>
      <vt:lpstr>请在此添加大标题</vt:lpstr>
      <vt:lpstr>请在此添加大标题</vt:lpstr>
      <vt:lpstr>请在此添加大标题</vt:lpstr>
      <vt:lpstr>请在此添加第三节标题</vt:lpstr>
      <vt:lpstr>请在此添加大标题</vt:lpstr>
      <vt:lpstr>请在此添加大标题</vt:lpstr>
      <vt:lpstr>请在此添加大标题</vt:lpstr>
      <vt:lpstr>请在此添加大标题</vt:lpstr>
      <vt:lpstr>请在此添加第四节标题</vt:lpstr>
      <vt:lpstr>请在此添加大标题</vt:lpstr>
      <vt:lpstr>请在此添加大标题</vt:lpstr>
      <vt:lpstr>请在此添加大标题</vt:lpstr>
      <vt:lpstr>请在此添加大标题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教学课件 可爱卡通猫咪模板</dc:title>
  <dc:creator/>
  <cp:lastModifiedBy>一颗苹果</cp:lastModifiedBy>
  <cp:revision>3</cp:revision>
  <dcterms:created xsi:type="dcterms:W3CDTF">2016-05-29T13:38:00Z</dcterms:created>
  <dcterms:modified xsi:type="dcterms:W3CDTF">2021-09-13T03:52:18Z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81543C0E41EE4D04BB1BC107F74ED228</vt:lpwstr>
  </property>
  <property fmtid="{D5CDD505-2E9C-101B-9397-08002B2CF9AE}" pid="3" name="KSOProductBuildVer">
    <vt:lpwstr>2052-11.1.0.10463</vt:lpwstr>
  </property>
</Properties>
</file>